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74" r:id="rId3"/>
    <p:sldId id="275" r:id="rId4"/>
    <p:sldId id="259" r:id="rId5"/>
    <p:sldId id="276" r:id="rId6"/>
    <p:sldId id="277" r:id="rId7"/>
    <p:sldId id="278" r:id="rId8"/>
    <p:sldId id="283" r:id="rId9"/>
    <p:sldId id="279" r:id="rId10"/>
    <p:sldId id="280" r:id="rId11"/>
    <p:sldId id="281" r:id="rId12"/>
    <p:sldId id="287" r:id="rId13"/>
    <p:sldId id="288" r:id="rId14"/>
    <p:sldId id="290" r:id="rId15"/>
    <p:sldId id="289" r:id="rId16"/>
    <p:sldId id="282" r:id="rId17"/>
    <p:sldId id="291" r:id="rId18"/>
    <p:sldId id="292" r:id="rId19"/>
    <p:sldId id="284" r:id="rId20"/>
    <p:sldId id="285" r:id="rId21"/>
    <p:sldId id="286" r:id="rId22"/>
    <p:sldId id="293" r:id="rId23"/>
    <p:sldId id="294" r:id="rId24"/>
    <p:sldId id="296" r:id="rId25"/>
    <p:sldId id="295" r:id="rId26"/>
    <p:sldId id="258" r:id="rId27"/>
    <p:sldId id="262" r:id="rId28"/>
    <p:sldId id="260" r:id="rId29"/>
    <p:sldId id="261" r:id="rId30"/>
    <p:sldId id="263" r:id="rId31"/>
    <p:sldId id="26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90" y="3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35ED80F-E278-45BF-AB41-C8A991271DA1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1C5CC0F-FFF6-43F1-BF37-5ECDB04B12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3F74A9-7FCE-47B7-BAF6-BB84BCD6837F}" type="slidenum">
              <a:rPr lang="en-US" altLang="en-US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0700-F8E4-4975-9A52-382D7B1935F9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9272C-8F31-47F8-9615-6A5235EC0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E394C-E1EE-4199-98F1-D1FFC9E98F24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17D07-3B62-4538-B4EF-2F840573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F616-EB97-4038-94CB-2F95948DA07B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E202-2265-4851-970F-B73BEB684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9BC1F-B2E0-4653-BF0D-52F64E34EB9E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49A01-0886-4310-8DF6-AF46B12CE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03E9-E364-44B5-BC79-DFA8B9ABF56E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45023-8BAD-41CE-A028-299A6CC5E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AFB56-EAB8-482D-BA37-27D02D85B653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49CAF-EF91-4BD4-8D5E-A636E8FE3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61320-613C-45EC-9E03-64AFDB200028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759BB-0577-4B52-801A-092E425BF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2A80-2523-475D-ABCC-2FC89B5AD966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AB77A-FCD5-4E46-946D-4AF2E7244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F1BC9-8715-4071-BF89-3D35B812A944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1F4E7-4DB1-4882-9BC8-443B86E2D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334B-531E-4D66-81C7-A540918CFE21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A17F3-2863-4CB3-8AEF-AD340F613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4885A-707B-4845-8C19-5FA92E8F97FE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EA1C-4A79-4BF2-8EBE-B05F2CFC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481284-1744-4740-9B81-FC3BCC12A377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F860DC-A10B-45CE-A90D-9DDD32A97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tiff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35.pn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image" Target="../media/image34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33.png"/><Relationship Id="rId5" Type="http://schemas.openxmlformats.org/officeDocument/2006/relationships/tags" Target="../tags/tag19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tags" Target="../tags/tag18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45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51.png"/><Relationship Id="rId3" Type="http://schemas.openxmlformats.org/officeDocument/2006/relationships/tags" Target="../tags/tag33.xml"/><Relationship Id="rId21" Type="http://schemas.openxmlformats.org/officeDocument/2006/relationships/image" Target="../media/image54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50.png"/><Relationship Id="rId2" Type="http://schemas.openxmlformats.org/officeDocument/2006/relationships/tags" Target="../tags/tag3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image" Target="../media/image57.png"/><Relationship Id="rId5" Type="http://schemas.openxmlformats.org/officeDocument/2006/relationships/tags" Target="../tags/tag35.xml"/><Relationship Id="rId15" Type="http://schemas.openxmlformats.org/officeDocument/2006/relationships/image" Target="../media/image48.png"/><Relationship Id="rId23" Type="http://schemas.openxmlformats.org/officeDocument/2006/relationships/image" Target="../media/image56.png"/><Relationship Id="rId10" Type="http://schemas.openxmlformats.org/officeDocument/2006/relationships/tags" Target="../tags/tag40.xml"/><Relationship Id="rId19" Type="http://schemas.openxmlformats.org/officeDocument/2006/relationships/image" Target="../media/image52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slideLayout" Target="../slideLayouts/slideLayout7.xml"/><Relationship Id="rId22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tags" Target="../tags/tag45.xml"/><Relationship Id="rId16" Type="http://schemas.openxmlformats.org/officeDocument/2006/relationships/image" Target="../media/image63.png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8.png"/><Relationship Id="rId5" Type="http://schemas.openxmlformats.org/officeDocument/2006/relationships/tags" Target="../tags/tag48.xml"/><Relationship Id="rId15" Type="http://schemas.openxmlformats.org/officeDocument/2006/relationships/image" Target="../media/image62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66.png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55.xml"/><Relationship Id="rId7" Type="http://schemas.openxmlformats.org/officeDocument/2006/relationships/image" Target="../media/image64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6.xml"/><Relationship Id="rId9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tags" Target="../tags/tag59.xml"/><Relationship Id="rId7" Type="http://schemas.openxmlformats.org/officeDocument/2006/relationships/image" Target="../media/image70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74.png"/><Relationship Id="rId5" Type="http://schemas.openxmlformats.org/officeDocument/2006/relationships/tags" Target="../tags/tag61.xml"/><Relationship Id="rId10" Type="http://schemas.openxmlformats.org/officeDocument/2006/relationships/image" Target="../media/image73.png"/><Relationship Id="rId4" Type="http://schemas.openxmlformats.org/officeDocument/2006/relationships/tags" Target="../tags/tag60.xml"/><Relationship Id="rId9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118100" y="4699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27" y="122830"/>
            <a:ext cx="8612503" cy="68095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75571" y="1722794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Homework 5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10" y="772515"/>
            <a:ext cx="731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modes only – let us still assume they are equally spaced.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4621" y="1300771"/>
            <a:ext cx="188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 state lasers</a:t>
            </a:r>
          </a:p>
        </p:txBody>
      </p:sp>
      <p:pic>
        <p:nvPicPr>
          <p:cNvPr id="6" name="Picture 5" descr="pulse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180" y="3003809"/>
            <a:ext cx="3368040" cy="2377440"/>
          </a:xfrm>
          <a:prstGeom prst="rect">
            <a:avLst/>
          </a:prstGeom>
        </p:spPr>
      </p:pic>
      <p:pic>
        <p:nvPicPr>
          <p:cNvPr id="7" name="Picture 6" descr="multimo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51" y="3011970"/>
            <a:ext cx="3368040" cy="2377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6180" y="308000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I</a:t>
            </a:r>
            <a:r>
              <a:rPr lang="en-US" b="1" baseline="-25000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 / I</a:t>
            </a:r>
            <a:r>
              <a:rPr lang="en-US" b="1" baseline="-25000" dirty="0" smtClean="0">
                <a:latin typeface="Times New Roman"/>
                <a:cs typeface="Times New Roman"/>
              </a:rPr>
              <a:t>β</a:t>
            </a:r>
            <a:r>
              <a:rPr lang="en-US" b="1" dirty="0" smtClean="0">
                <a:latin typeface="Times New Roman"/>
                <a:cs typeface="Times New Roman"/>
              </a:rPr>
              <a:t>=3.7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7580" y="2710677"/>
            <a:ext cx="198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Two modes beating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9651" y="2718838"/>
            <a:ext cx="164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Multiple modes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762000" cy="304800"/>
          </a:xfrm>
        </p:spPr>
        <p:txBody>
          <a:bodyPr/>
          <a:lstStyle/>
          <a:p>
            <a:fld id="{891634C4-EF12-BE4A-807F-D2666FD2668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26064" y="1670847"/>
            <a:ext cx="1056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homogeneously broadened.  Therefore, if one mode growth he takes the energy from the whole line, and the laser should be single mode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0475" y="2206416"/>
            <a:ext cx="101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23132" y="5378658"/>
            <a:ext cx="1011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come?</a:t>
            </a:r>
          </a:p>
        </p:txBody>
      </p:sp>
    </p:spTree>
    <p:extLst>
      <p:ext uri="{BB962C8B-B14F-4D97-AF65-F5344CB8AC3E}">
        <p14:creationId xmlns:p14="http://schemas.microsoft.com/office/powerpoint/2010/main" val="1443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310" y="772515"/>
            <a:ext cx="731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modes only – let us still assume they are equally spaced.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6064" y="1670847"/>
            <a:ext cx="1056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multimode?  Because of the standing waves.  After one mode develops, there is still full gain at the antinodes.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6064" y="2443771"/>
            <a:ext cx="1056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to make it single mode: seeding..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507" y="3735421"/>
            <a:ext cx="5429657" cy="19163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26064" y="3026700"/>
            <a:ext cx="105665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Q-switched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4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5494" y="342596"/>
            <a:ext cx="248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Parenthesis 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Nd:YAG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\documentclass{article}&#10;\usepackage{amsmath}&#10;\pagestyle{empty}&#10;\begin{document}&#10;\subsection*{YAG lasers}&#10;The crystal Y$_3$Al$_5$O$_{12}$ or YAG is transparent from 300 nm to&#10;beyond 4 $\mu$m, optically isotropic, with a cubic lattice&#10;structure characteristic of garnets. It is one of the preferred&#10;laser hosts because of its good optical quality and high thermal&#10;conductivity.  Important lasers using YAG as&#10;a host are Nd:YAG and Yb:YAG.&#10;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11" y="527262"/>
            <a:ext cx="7848686" cy="1708799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\begin{tabular}{||l|c|c||} \hline&#10;Property                &amp;  YAG    &amp;       Units   \\  \hline&#10;Index of refraction 1.064 $\mu$m    &amp;     1.8169       &amp;                  \\&#10;Index of refraction 1.030 $\mu$m    &amp;     1.8173       &amp;                  \\&#10;Dispersion ($k''$) at 1.064 $\mu$m  &amp;     733       &amp; fs$^2$/cm          \\&#10;Dispersion ($k''$) at 1.030 $\mu$m  &amp;     760       &amp; fs$^2$/cm          \\&#10;Nonlinear index         &amp;  12.4  &amp;  $ 10^{-16}$ cm$^2$/W   \\&#10;\hline&#10;Thermal expansion    &amp;               &amp;                               \\&#10;{[100]}                      &amp; 8.2           &amp; 10$^{-6}$ K$^{-1}$              \\&#10;{[110]}                       &amp; 7.7            &amp; 10$^{-6}$ K$^{-1}$              \\&#10;{[111]}                        &amp;  7.8         &amp; 10$^{-6}$ K$^{-1}$              \\&#10;Thermal Conductivity &amp; 0.129                 &amp; W cm$^{-1}$ K$^{-1}$              \\&#10;$dn/dT$                  &amp;   8.9              &amp; 10$^{-6}$ K$^{-1}$             \\&#10;\hline&#10;\end{tabular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11" y="2501977"/>
            <a:ext cx="6418285" cy="368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\documentclass{article}&#10;\usepackage{amsmath}&#10;\pagestyle{empty}&#10;\begin{document}&#10;\subsection*{Nd:YAG}&#10;&#10;Typical doping concentrations of the Nd$^{3+}$ ion (substitution&#10;of Y$^{3+}$) range from 0.2 to 1.4\% (atomic).  Larger doping&#10;degrades the optical quality of the crystal. Nd:YAG has been the&#10;workhorse industrial laser for several decades, because of its&#10;relatively high gain and broad absorption bands that makes it&#10;suitable for flashlamp pumping. It has a UV absorption band from&#10;300 to 400 nm and absorption lines between 500 and 600 nm. It has&#10;also an absorption band at 808.6 nm which coincides with the&#10;emission of GaAlAs diode lasers. Being a four level laser, Nd:YAG&#10;does not require as high a pump power to create an inversion as,&#10;for instance, the 3 level ruby laser or the Yb:YAG laser. The high&#10;gain is partly due to the narrow bandwidth of the fluorescence&#10;spectrum, limiting pulse durations to $&gt;$ 10 ps. 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81" y="409643"/>
            <a:ext cx="8719238" cy="376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\subsection*{Yb:YAG}&#10;Yb:YAG is a popular crystal for high average power, subpicosecond&#10;pulse generation. Up to ten atomic percent of doping of the YAG crystal&#10;by Yb have been used. Table next slide compares some&#10;essential parameters of Nd:YAG and Yb:YAG. The main difference&#10;between the two crystals is that Yb:YAG is a quasi three level&#10;system, requiring large pump powers to reach an inversion. It does&#10;not have the broad absorption bands of Nd:YAG that would make it&#10;suitable for flashlamp pumping. The main advantage of Yb:YAG&#10;however is the very small quantum defect, when pumped with InGaAs&#10;diode lasers at 942 nm. A small quantum defect implies that a minimum&#10;amount of energy is dissipated in the crystal in the form of heat.&#10;&#10;The combination of diode pumping (high wall-plug efficiency),&#10;broad bandwidth and small quantum defect has spurred the&#10;development of short pulse, high average power Yb:YAG sources.&#10;The main problem to be overcome in developing high average output&#10;power sources is the removal of the heat produced by pump&#10;intensities of the order of tens of kW/cm$^2$. 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618" y="536103"/>
            <a:ext cx="8719240" cy="49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5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\subsubsection*{Thin disk lasers}&#10;In a thin-disk laser, the laser material has a thickness much&#10;smaller than the diameter of the pump and laser mode. One end face&#10;of the disk is coated for high reflectivity, and put in direct&#10;contact with a heat sink.  The resulting heat flow is longitudinal&#10;and nearly one-dimensional. Typical disks are 100 $\mu$m thick,&#10;for 10\% doping with Yb. An average power of 60 W, for 810 fs&#10;pulses at a repetition rate of 34 MHz has been&#10;obtained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43" y="380458"/>
            <a:ext cx="8717716" cy="2165333"/>
          </a:xfrm>
          <a:prstGeom prst="rect">
            <a:avLst/>
          </a:prstGeom>
        </p:spPr>
      </p:pic>
      <p:pic>
        <p:nvPicPr>
          <p:cNvPr id="4" name="Picture 3" descr="\documentclass{article}&#10;\usepackage{amsmath}&#10;\pagestyle{empty}&#10;\begin{document}&#10;\begin{tabular}{||l|c|c|c||} \hline&#10;Property                &amp; Nd:YAG    &amp;    Yb:YAG    &amp;   Units   \\&#10;\hline&#10;                    &amp;               &amp;               &amp;           \\&#10;Lasing wavelength   &amp;   1064.1      &amp;    1030       &amp;  nm           \\&#10;Doping density (1\% at.)     &amp; 1.38           &amp;  1.38        &amp;  $10^{20}$ atoms/cm$^3$         \\&#10;Diode pump band    &amp;   808.6          &amp;  942     &amp;   nm           \\&#10;Absorption bandwidth &amp;       2.5         &amp;     18    &amp;    nm                \\&#10;Emission cross section    &amp; 28 &amp; 2.1            &amp;  $ 10^{-20}$cm$^2$         \\&#10;Emission bandwidth          &amp; 0.45  &amp; $\approx 8$   &amp;  nm        \\&#10;Fluoresc. lifetime $\tau_F$ &amp;   230       &amp;     951      &amp;$\mu$s&#10;\\ \hline&#10;\end{tabular}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331" y="3590584"/>
            <a:ext cx="7670857" cy="276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40428" y="1040656"/>
            <a:ext cx="8229600" cy="34304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 with a CW, single mode laser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" name="Picture 2" descr="mode matching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1524000"/>
            <a:ext cx="5394957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9027" y="2387937"/>
            <a:ext cx="187573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36827" y="2387937"/>
            <a:ext cx="187573" cy="9144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57400" y="2845137"/>
            <a:ext cx="1032304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276600" y="2723217"/>
            <a:ext cx="640080" cy="274320"/>
          </a:xfrm>
          <a:custGeom>
            <a:avLst/>
            <a:gdLst>
              <a:gd name="connsiteX0" fmla="*/ 1081851 w 1081851"/>
              <a:gd name="connsiteY0" fmla="*/ 25870 h 794925"/>
              <a:gd name="connsiteX1" fmla="*/ 418629 w 1081851"/>
              <a:gd name="connsiteY1" fmla="*/ 25870 h 794925"/>
              <a:gd name="connsiteX2" fmla="*/ 94073 w 1081851"/>
              <a:gd name="connsiteY2" fmla="*/ 181092 h 794925"/>
              <a:gd name="connsiteX3" fmla="*/ 9407 w 1081851"/>
              <a:gd name="connsiteY3" fmla="*/ 420981 h 794925"/>
              <a:gd name="connsiteX4" fmla="*/ 150518 w 1081851"/>
              <a:gd name="connsiteY4" fmla="*/ 646758 h 794925"/>
              <a:gd name="connsiteX5" fmla="*/ 489184 w 1081851"/>
              <a:gd name="connsiteY5" fmla="*/ 773758 h 794925"/>
              <a:gd name="connsiteX6" fmla="*/ 1011296 w 1081851"/>
              <a:gd name="connsiteY6" fmla="*/ 773758 h 79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851" h="794925">
                <a:moveTo>
                  <a:pt x="1081851" y="25870"/>
                </a:moveTo>
                <a:cubicBezTo>
                  <a:pt x="832555" y="12935"/>
                  <a:pt x="583259" y="0"/>
                  <a:pt x="418629" y="25870"/>
                </a:cubicBezTo>
                <a:cubicBezTo>
                  <a:pt x="253999" y="51740"/>
                  <a:pt x="162277" y="115240"/>
                  <a:pt x="94073" y="181092"/>
                </a:cubicBezTo>
                <a:cubicBezTo>
                  <a:pt x="25869" y="246944"/>
                  <a:pt x="0" y="343370"/>
                  <a:pt x="9407" y="420981"/>
                </a:cubicBezTo>
                <a:cubicBezTo>
                  <a:pt x="18814" y="498592"/>
                  <a:pt x="70555" y="587962"/>
                  <a:pt x="150518" y="646758"/>
                </a:cubicBezTo>
                <a:cubicBezTo>
                  <a:pt x="230481" y="705554"/>
                  <a:pt x="345721" y="752591"/>
                  <a:pt x="489184" y="773758"/>
                </a:cubicBezTo>
                <a:cubicBezTo>
                  <a:pt x="632647" y="794925"/>
                  <a:pt x="821971" y="784341"/>
                  <a:pt x="1011296" y="773758"/>
                </a:cubicBezTo>
              </a:path>
            </a:pathLst>
          </a:cu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3714433" y="270425"/>
            <a:ext cx="6755446" cy="7315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seeding to achieve single mode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1981200"/>
            <a:ext cx="749300" cy="546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0900" y="2336800"/>
            <a:ext cx="622300" cy="419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40467" y="4113311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J.-L. </a:t>
            </a:r>
            <a:r>
              <a:rPr lang="en-US" sz="1400" dirty="0" err="1" smtClean="0">
                <a:latin typeface="Times New Roman"/>
                <a:cs typeface="Times New Roman"/>
              </a:rPr>
              <a:t>Lachambre</a:t>
            </a:r>
            <a:r>
              <a:rPr lang="en-US" sz="1400" dirty="0" smtClean="0">
                <a:latin typeface="Times New Roman"/>
                <a:cs typeface="Times New Roman"/>
              </a:rPr>
              <a:t>, JQEL IEEE, 12:756 – 764, 1976</a:t>
            </a:r>
            <a:endParaRPr lang="en-US" sz="1400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650196" y="2757646"/>
            <a:ext cx="1645920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57545" y="3564465"/>
            <a:ext cx="45719" cy="64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48800" y="0"/>
            <a:ext cx="1275960" cy="9912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12704" y="4457811"/>
            <a:ext cx="10566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Lasing starts from spontaneous emission noise.  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radiation of higher intensity than the spontaneous emission will be amplified and dominate.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\documentclass{article}&#10;\usepackage{amsmath}&#10;\pagestyle{empty}&#10;\begin{document}&#10;Gain/RT $G$. \ \ \ Seeded energy = power $P \times \tau_{rt}$  After $N$ round-trips pulse energy&#10;$P \times \tau_{rt} \times G^N$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65" y="5232062"/>
            <a:ext cx="6969295" cy="436419"/>
          </a:xfrm>
          <a:prstGeom prst="rect">
            <a:avLst/>
          </a:prstGeom>
        </p:spPr>
      </p:pic>
      <p:pic>
        <p:nvPicPr>
          <p:cNvPr id="21" name="Picture 20" descr="\documentclass{article}&#10;\usepackage{amsmath}&#10;\pagestyle{empty}&#10;\begin{document}&#10;3  mW $\times$ 3 ns $\approx 10^{-11}$ J.&#10;\\ $10^{-11} \times 8^{10}$ = 0.01 J&#10;&#10;&#10;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52" y="5889021"/>
            <a:ext cx="3096381" cy="51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340428" y="1040656"/>
            <a:ext cx="8229600" cy="34304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 with a CW, single mode laser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3" name="Picture 2" descr="mode matching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524000"/>
            <a:ext cx="5394957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89027" y="2387937"/>
            <a:ext cx="187573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36827" y="2387937"/>
            <a:ext cx="187573" cy="9144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057400" y="2845137"/>
            <a:ext cx="1032304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276600" y="2723217"/>
            <a:ext cx="640080" cy="274320"/>
          </a:xfrm>
          <a:custGeom>
            <a:avLst/>
            <a:gdLst>
              <a:gd name="connsiteX0" fmla="*/ 1081851 w 1081851"/>
              <a:gd name="connsiteY0" fmla="*/ 25870 h 794925"/>
              <a:gd name="connsiteX1" fmla="*/ 418629 w 1081851"/>
              <a:gd name="connsiteY1" fmla="*/ 25870 h 794925"/>
              <a:gd name="connsiteX2" fmla="*/ 94073 w 1081851"/>
              <a:gd name="connsiteY2" fmla="*/ 181092 h 794925"/>
              <a:gd name="connsiteX3" fmla="*/ 9407 w 1081851"/>
              <a:gd name="connsiteY3" fmla="*/ 420981 h 794925"/>
              <a:gd name="connsiteX4" fmla="*/ 150518 w 1081851"/>
              <a:gd name="connsiteY4" fmla="*/ 646758 h 794925"/>
              <a:gd name="connsiteX5" fmla="*/ 489184 w 1081851"/>
              <a:gd name="connsiteY5" fmla="*/ 773758 h 794925"/>
              <a:gd name="connsiteX6" fmla="*/ 1011296 w 1081851"/>
              <a:gd name="connsiteY6" fmla="*/ 773758 h 79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1851" h="794925">
                <a:moveTo>
                  <a:pt x="1081851" y="25870"/>
                </a:moveTo>
                <a:cubicBezTo>
                  <a:pt x="832555" y="12935"/>
                  <a:pt x="583259" y="0"/>
                  <a:pt x="418629" y="25870"/>
                </a:cubicBezTo>
                <a:cubicBezTo>
                  <a:pt x="253999" y="51740"/>
                  <a:pt x="162277" y="115240"/>
                  <a:pt x="94073" y="181092"/>
                </a:cubicBezTo>
                <a:cubicBezTo>
                  <a:pt x="25869" y="246944"/>
                  <a:pt x="0" y="343370"/>
                  <a:pt x="9407" y="420981"/>
                </a:cubicBezTo>
                <a:cubicBezTo>
                  <a:pt x="18814" y="498592"/>
                  <a:pt x="70555" y="587962"/>
                  <a:pt x="150518" y="646758"/>
                </a:cubicBezTo>
                <a:cubicBezTo>
                  <a:pt x="230481" y="705554"/>
                  <a:pt x="345721" y="752591"/>
                  <a:pt x="489184" y="773758"/>
                </a:cubicBezTo>
                <a:cubicBezTo>
                  <a:pt x="632647" y="794925"/>
                  <a:pt x="821971" y="784341"/>
                  <a:pt x="1011296" y="773758"/>
                </a:cubicBezTo>
              </a:path>
            </a:pathLst>
          </a:cu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0112" y="5943600"/>
            <a:ext cx="825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 How to keep the cavity mode matched to the seed frequency?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9" name="Title 17"/>
          <p:cNvSpPr txBox="1">
            <a:spLocks/>
          </p:cNvSpPr>
          <p:nvPr/>
        </p:nvSpPr>
        <p:spPr>
          <a:xfrm>
            <a:off x="3714433" y="270425"/>
            <a:ext cx="6755446" cy="7315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seeding to achieve single mode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981200"/>
            <a:ext cx="749300" cy="546100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2336800"/>
            <a:ext cx="622300" cy="4191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40467" y="4113311"/>
            <a:ext cx="4800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J.-L. </a:t>
            </a:r>
            <a:r>
              <a:rPr lang="en-US" sz="1400" dirty="0" err="1" smtClean="0">
                <a:latin typeface="Times New Roman"/>
                <a:cs typeface="Times New Roman"/>
              </a:rPr>
              <a:t>Lachambre</a:t>
            </a:r>
            <a:r>
              <a:rPr lang="en-US" sz="1400" dirty="0" smtClean="0">
                <a:latin typeface="Times New Roman"/>
                <a:cs typeface="Times New Roman"/>
              </a:rPr>
              <a:t>, JQEL IEEE, 12:756 – 764, 1976</a:t>
            </a:r>
            <a:endParaRPr lang="en-US" sz="1400" dirty="0">
              <a:latin typeface="Times New Roman"/>
              <a:cs typeface="Times New Roman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650196" y="2757646"/>
            <a:ext cx="1645920" cy="1588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457545" y="3564465"/>
            <a:ext cx="45719" cy="640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9982200" y="6553200"/>
            <a:ext cx="762000" cy="304800"/>
          </a:xfrm>
        </p:spPr>
        <p:txBody>
          <a:bodyPr/>
          <a:lstStyle/>
          <a:p>
            <a:fld id="{891634C4-EF12-BE4A-807F-D2666FD2668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0" y="0"/>
            <a:ext cx="1275960" cy="99128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12433" y="4609068"/>
            <a:ext cx="5881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Match the cavity mode to the seed </a:t>
            </a:r>
            <a:r>
              <a:rPr lang="en-US" sz="2400" dirty="0" smtClean="0">
                <a:latin typeface="Times New Roman"/>
                <a:cs typeface="Times New Roman"/>
              </a:rPr>
              <a:t>frequency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5241541"/>
            <a:ext cx="689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Reality: cavity length drifts all the </a:t>
            </a:r>
            <a:r>
              <a:rPr lang="en-US" sz="2400" dirty="0" smtClean="0">
                <a:latin typeface="Times New Roman"/>
                <a:cs typeface="Times New Roman"/>
              </a:rPr>
              <a:t>time due to noise…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545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5679" y="1143017"/>
            <a:ext cx="84369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b="1" dirty="0" smtClean="0">
                <a:latin typeface="Times New Roman"/>
                <a:cs typeface="Times New Roman"/>
              </a:rPr>
              <a:t>Build-up time minimization: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Use the cavity length information of previous pulse and feedback for the next pulse.    Does not work at low repetition rates.</a:t>
            </a:r>
          </a:p>
          <a:p>
            <a:pPr marL="342900" indent="-342900">
              <a:buAutoNum type="arabicParenR"/>
            </a:pPr>
            <a:r>
              <a:rPr lang="en-US" b="1" dirty="0" smtClean="0">
                <a:latin typeface="Times New Roman"/>
                <a:cs typeface="Times New Roman"/>
              </a:rPr>
              <a:t>Active lock of cavity length to the seed.</a:t>
            </a:r>
          </a:p>
          <a:p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7175" y="362932"/>
            <a:ext cx="8256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/>
                <a:cs typeface="Times New Roman"/>
              </a:rPr>
              <a:t> How to keep the cavity mode matched to the seed frequency?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pic>
        <p:nvPicPr>
          <p:cNvPr id="4" name="Picture 3" descr="setu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808" y="2967244"/>
            <a:ext cx="6672295" cy="2926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98209" y="3575075"/>
            <a:ext cx="188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λ/4 : quarter wave-plate</a:t>
            </a:r>
          </a:p>
          <a:p>
            <a:r>
              <a:rPr lang="en-US" sz="1200" dirty="0" err="1" smtClean="0">
                <a:latin typeface="Times New Roman"/>
                <a:cs typeface="Times New Roman"/>
              </a:rPr>
              <a:t>λ</a:t>
            </a:r>
            <a:r>
              <a:rPr lang="en-US" sz="1200" dirty="0" smtClean="0">
                <a:latin typeface="Times New Roman"/>
                <a:cs typeface="Times New Roman"/>
              </a:rPr>
              <a:t>/2: half wave-plate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P.C. : </a:t>
            </a:r>
            <a:r>
              <a:rPr lang="en-US" sz="1200" dirty="0" err="1" smtClean="0">
                <a:latin typeface="Times New Roman"/>
                <a:cs typeface="Times New Roman"/>
              </a:rPr>
              <a:t>Pockels</a:t>
            </a:r>
            <a:r>
              <a:rPr lang="en-US" sz="1200" dirty="0" smtClean="0">
                <a:latin typeface="Times New Roman"/>
                <a:cs typeface="Times New Roman"/>
              </a:rPr>
              <a:t>’ cell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Pol.: polarizer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PZT: </a:t>
            </a:r>
            <a:r>
              <a:rPr lang="en-US" sz="1200" dirty="0" err="1" smtClean="0">
                <a:latin typeface="Times New Roman"/>
                <a:cs typeface="Times New Roman"/>
              </a:rPr>
              <a:t>piezo</a:t>
            </a:r>
            <a:r>
              <a:rPr lang="en-US" sz="1200" dirty="0" smtClean="0">
                <a:latin typeface="Times New Roman"/>
                <a:cs typeface="Times New Roman"/>
              </a:rPr>
              <a:t> element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O.C: output coupler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F.R: Faraday </a:t>
            </a:r>
            <a:r>
              <a:rPr lang="en-US" sz="1200" dirty="0" err="1" smtClean="0">
                <a:latin typeface="Times New Roman"/>
                <a:cs typeface="Times New Roman"/>
              </a:rPr>
              <a:t>rotater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546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 descr="pulse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80" y="3983389"/>
            <a:ext cx="3368040" cy="23774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97780" y="4103523"/>
            <a:ext cx="11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/>
                <a:cs typeface="Times New Roman"/>
              </a:rPr>
              <a:t>I</a:t>
            </a:r>
            <a:r>
              <a:rPr lang="en-US" b="1" baseline="-25000" dirty="0" smtClean="0">
                <a:latin typeface="Times New Roman"/>
                <a:cs typeface="Times New Roman"/>
              </a:rPr>
              <a:t>α</a:t>
            </a:r>
            <a:r>
              <a:rPr lang="en-US" b="1" dirty="0" smtClean="0">
                <a:latin typeface="Times New Roman"/>
                <a:cs typeface="Times New Roman"/>
              </a:rPr>
              <a:t> / I</a:t>
            </a:r>
            <a:r>
              <a:rPr lang="en-US" b="1" baseline="-25000" dirty="0" smtClean="0">
                <a:latin typeface="Times New Roman"/>
                <a:cs typeface="Times New Roman"/>
              </a:rPr>
              <a:t>β</a:t>
            </a:r>
            <a:r>
              <a:rPr lang="en-US" b="1" dirty="0" smtClean="0">
                <a:latin typeface="Times New Roman"/>
                <a:cs typeface="Times New Roman"/>
              </a:rPr>
              <a:t>=10</a:t>
            </a:r>
            <a:r>
              <a:rPr lang="en-US" b="1" baseline="30000" dirty="0" smtClean="0">
                <a:latin typeface="Times New Roman"/>
                <a:cs typeface="Times New Roman"/>
              </a:rPr>
              <a:t>4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9180" y="3690257"/>
            <a:ext cx="1550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“Single mode”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35780" y="3690257"/>
            <a:ext cx="3520440" cy="26670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etu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08" y="506851"/>
            <a:ext cx="6672295" cy="29261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624833" y="1277442"/>
            <a:ext cx="188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λ/4 : quarter wave-plate</a:t>
            </a:r>
          </a:p>
          <a:p>
            <a:r>
              <a:rPr lang="en-US" sz="1200" dirty="0" err="1" smtClean="0">
                <a:latin typeface="Times New Roman"/>
                <a:cs typeface="Times New Roman"/>
              </a:rPr>
              <a:t>λ</a:t>
            </a:r>
            <a:r>
              <a:rPr lang="en-US" sz="1200" dirty="0" smtClean="0">
                <a:latin typeface="Times New Roman"/>
                <a:cs typeface="Times New Roman"/>
              </a:rPr>
              <a:t>/2: half wave-plate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P.C. : </a:t>
            </a:r>
            <a:r>
              <a:rPr lang="en-US" sz="1200" dirty="0" err="1" smtClean="0">
                <a:latin typeface="Times New Roman"/>
                <a:cs typeface="Times New Roman"/>
              </a:rPr>
              <a:t>Pockels</a:t>
            </a:r>
            <a:r>
              <a:rPr lang="en-US" sz="1200" dirty="0" smtClean="0">
                <a:latin typeface="Times New Roman"/>
                <a:cs typeface="Times New Roman"/>
              </a:rPr>
              <a:t>’ cell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Pol.: polarizer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PZT: </a:t>
            </a:r>
            <a:r>
              <a:rPr lang="en-US" sz="1200" dirty="0" err="1" smtClean="0">
                <a:latin typeface="Times New Roman"/>
                <a:cs typeface="Times New Roman"/>
              </a:rPr>
              <a:t>piezo</a:t>
            </a:r>
            <a:r>
              <a:rPr lang="en-US" sz="1200" dirty="0" smtClean="0">
                <a:latin typeface="Times New Roman"/>
                <a:cs typeface="Times New Roman"/>
              </a:rPr>
              <a:t> element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O.C: output coupler</a:t>
            </a:r>
          </a:p>
          <a:p>
            <a:r>
              <a:rPr lang="en-US" sz="1200" dirty="0" smtClean="0">
                <a:latin typeface="Times New Roman"/>
                <a:cs typeface="Times New Roman"/>
              </a:rPr>
              <a:t>F.R: Faraday </a:t>
            </a:r>
            <a:r>
              <a:rPr lang="en-US" sz="1200" dirty="0" err="1" smtClean="0">
                <a:latin typeface="Times New Roman"/>
                <a:cs typeface="Times New Roman"/>
              </a:rPr>
              <a:t>rotater</a:t>
            </a:r>
            <a:endParaRPr lang="en-US"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220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\documentclass{article}&#10;\usepackage{amsmath}&#10;\pagestyle{empty}&#10;\begin{document}&#10;Resonance: phase shift of $2N\pi$ after a round-trip:&#10;$$2N\pi = \arctan 2L/\rho_0 +(2 k L)$$&#10;From which we extract the resonant frequencies:&#10;$$\nu = \frac{c}{2nL}\left[N +\frac{1}{2\pi}&#10;\arctan (2L/\rho_0) \right ]$$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84149" y="847045"/>
            <a:ext cx="6188075" cy="2224087"/>
          </a:xfrm>
          <a:prstGeom prst="rect">
            <a:avLst/>
          </a:prstGeom>
        </p:spPr>
      </p:pic>
      <p:pic>
        <p:nvPicPr>
          <p:cNvPr id="5" name="Picture 4" descr="\documentclass{article}&#10;\usepackage{amsmath}&#10;\pagestyle{empty}&#10;\begin{document}&#10;This is for the single mode laser.  A superposition of Gaussian modes is also a solution of Maxwell's equation.  Family of solutions = Hermite Gaussian modes for which&#10;the resonance condition becomes:&#10;$$2N\pi = 2 k L + (1 + m + p)\arctan (2L/\rho_0) $$&#10;From which we extract the resonant frequencies:&#10;$$\nu = \frac{c}{2nL}\left[N +\frac{1}{2\pi}(1 + m + p)&#10;\arctan (2L/\rho_0) \right ]$$&#10;\end{document}" title="IguanaTex Bitmap Display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37518" y="3429000"/>
            <a:ext cx="8716963" cy="28352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7"/>
          <p:cNvSpPr txBox="1">
            <a:spLocks/>
          </p:cNvSpPr>
          <p:nvPr/>
        </p:nvSpPr>
        <p:spPr>
          <a:xfrm>
            <a:off x="2718277" y="176157"/>
            <a:ext cx="6755446" cy="731520"/>
          </a:xfrm>
          <a:prstGeom prst="rect">
            <a:avLst/>
          </a:prstGeom>
        </p:spPr>
        <p:txBody>
          <a:bodyPr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seeding renamed “injection locking in laser gyro’s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96" y="709030"/>
            <a:ext cx="7482722" cy="5964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718" y="1159497"/>
            <a:ext cx="2865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Seeding done by the backscattering of the mirrors.</a:t>
            </a:r>
            <a:endParaRPr lang="en-US" dirty="0"/>
          </a:p>
        </p:txBody>
      </p:sp>
      <p:pic>
        <p:nvPicPr>
          <p:cNvPr id="9" name="Picture 8" descr="\documentclass{article}&#10;\usepackage{amsmath}&#10;\pagestyle{empty}&#10;\begin{document}&#10;Solution:&#10;\begin{enumerate}&#10;\item Very expensive mirrors!&#10;\item use short pulses&#10;\end{enumerate}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11" y="2675527"/>
            <a:ext cx="2609828" cy="111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8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1344" y="3148551"/>
            <a:ext cx="2356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MODE-LOCKING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7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10" y="772515"/>
            <a:ext cx="731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modes only – let us assume they are equally spaced.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29" name="Group 528"/>
          <p:cNvGrpSpPr/>
          <p:nvPr/>
        </p:nvGrpSpPr>
        <p:grpSpPr>
          <a:xfrm>
            <a:off x="914400" y="1053327"/>
            <a:ext cx="10058400" cy="4183063"/>
            <a:chOff x="0" y="-76200"/>
            <a:chExt cx="10058400" cy="4183063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0" y="-76200"/>
              <a:ext cx="10058400" cy="417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-23813"/>
              <a:ext cx="10045700" cy="411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66833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984250" y="3071813"/>
              <a:ext cx="1588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1"/>
            <p:cNvSpPr>
              <a:spLocks noChangeShapeType="1"/>
            </p:cNvSpPr>
            <p:nvPr/>
          </p:nvSpPr>
          <p:spPr bwMode="auto">
            <a:xfrm flipV="1">
              <a:off x="1301750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161766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V="1">
              <a:off x="1933575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2249488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256698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288131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668338" y="3059113"/>
              <a:ext cx="2455862" cy="26987"/>
            </a:xfrm>
            <a:custGeom>
              <a:avLst/>
              <a:gdLst>
                <a:gd name="T0" fmla="*/ 0 w 3092"/>
                <a:gd name="T1" fmla="*/ 0 h 34"/>
                <a:gd name="T2" fmla="*/ 0 w 3092"/>
                <a:gd name="T3" fmla="*/ 32 h 34"/>
                <a:gd name="T4" fmla="*/ 3092 w 3092"/>
                <a:gd name="T5" fmla="*/ 34 h 34"/>
                <a:gd name="T6" fmla="*/ 3092 w 3092"/>
                <a:gd name="T7" fmla="*/ 2 h 34"/>
                <a:gd name="T8" fmla="*/ 0 w 309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2" h="34">
                  <a:moveTo>
                    <a:pt x="0" y="0"/>
                  </a:moveTo>
                  <a:lnTo>
                    <a:pt x="0" y="32"/>
                  </a:lnTo>
                  <a:lnTo>
                    <a:pt x="3092" y="34"/>
                  </a:lnTo>
                  <a:lnTo>
                    <a:pt x="309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8"/>
            <p:cNvSpPr>
              <a:spLocks noChangeShapeType="1"/>
            </p:cNvSpPr>
            <p:nvPr/>
          </p:nvSpPr>
          <p:spPr bwMode="auto">
            <a:xfrm>
              <a:off x="611188" y="30718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9"/>
            <p:cNvSpPr>
              <a:spLocks noChangeShapeType="1"/>
            </p:cNvSpPr>
            <p:nvPr/>
          </p:nvSpPr>
          <p:spPr bwMode="auto">
            <a:xfrm>
              <a:off x="639763" y="280828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0"/>
            <p:cNvSpPr>
              <a:spLocks noChangeShapeType="1"/>
            </p:cNvSpPr>
            <p:nvPr/>
          </p:nvSpPr>
          <p:spPr bwMode="auto">
            <a:xfrm>
              <a:off x="611188" y="2543175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>
              <a:off x="639763" y="227965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>
              <a:off x="611188" y="2014538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639763" y="175260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4"/>
            <p:cNvSpPr>
              <a:spLocks noChangeShapeType="1"/>
            </p:cNvSpPr>
            <p:nvPr/>
          </p:nvSpPr>
          <p:spPr bwMode="auto">
            <a:xfrm>
              <a:off x="611188" y="1485900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5"/>
            <p:cNvSpPr>
              <a:spLocks noChangeShapeType="1"/>
            </p:cNvSpPr>
            <p:nvPr/>
          </p:nvSpPr>
          <p:spPr bwMode="auto">
            <a:xfrm>
              <a:off x="639763" y="1222375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611188" y="95726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639763" y="69373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>
              <a:off x="611188" y="4302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639763" y="166688"/>
              <a:ext cx="2857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"/>
            <p:cNvSpPr>
              <a:spLocks/>
            </p:cNvSpPr>
            <p:nvPr/>
          </p:nvSpPr>
          <p:spPr bwMode="auto">
            <a:xfrm>
              <a:off x="655638" y="166688"/>
              <a:ext cx="26987" cy="2905125"/>
            </a:xfrm>
            <a:custGeom>
              <a:avLst/>
              <a:gdLst>
                <a:gd name="T0" fmla="*/ 0 w 34"/>
                <a:gd name="T1" fmla="*/ 3659 h 3659"/>
                <a:gd name="T2" fmla="*/ 32 w 34"/>
                <a:gd name="T3" fmla="*/ 3659 h 3659"/>
                <a:gd name="T4" fmla="*/ 34 w 34"/>
                <a:gd name="T5" fmla="*/ 0 h 3659"/>
                <a:gd name="T6" fmla="*/ 2 w 34"/>
                <a:gd name="T7" fmla="*/ 0 h 3659"/>
                <a:gd name="T8" fmla="*/ 0 w 34"/>
                <a:gd name="T9" fmla="*/ 3659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59">
                  <a:moveTo>
                    <a:pt x="0" y="3659"/>
                  </a:moveTo>
                  <a:lnTo>
                    <a:pt x="32" y="3659"/>
                  </a:lnTo>
                  <a:lnTo>
                    <a:pt x="34" y="0"/>
                  </a:lnTo>
                  <a:lnTo>
                    <a:pt x="2" y="0"/>
                  </a:lnTo>
                  <a:lnTo>
                    <a:pt x="0" y="36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 rot="16200000">
              <a:off x="-487362" y="1071563"/>
              <a:ext cx="16065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Spectral Power </a:t>
              </a:r>
              <a:endParaRPr lang="en-US" altLang="en-US"/>
            </a:p>
          </p:txBody>
        </p:sp>
        <p:sp>
          <p:nvSpPr>
            <p:cNvPr id="30" name="Rectangle 32"/>
            <p:cNvSpPr>
              <a:spLocks noChangeArrowheads="1"/>
            </p:cNvSpPr>
            <p:nvPr/>
          </p:nvSpPr>
          <p:spPr bwMode="auto">
            <a:xfrm>
              <a:off x="1214438" y="3303588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3"/>
            <p:cNvSpPr>
              <a:spLocks noChangeArrowheads="1"/>
            </p:cNvSpPr>
            <p:nvPr/>
          </p:nvSpPr>
          <p:spPr bwMode="auto">
            <a:xfrm>
              <a:off x="1214438" y="3321050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Frequency</a:t>
              </a:r>
              <a:endParaRPr lang="en-US" altLang="en-US"/>
            </a:p>
          </p:txBody>
        </p:sp>
        <p:sp>
          <p:nvSpPr>
            <p:cNvPr id="32" name="Freeform 34"/>
            <p:cNvSpPr>
              <a:spLocks/>
            </p:cNvSpPr>
            <p:nvPr/>
          </p:nvSpPr>
          <p:spPr bwMode="auto">
            <a:xfrm>
              <a:off x="19224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5"/>
            <p:cNvSpPr>
              <a:spLocks/>
            </p:cNvSpPr>
            <p:nvPr/>
          </p:nvSpPr>
          <p:spPr bwMode="auto">
            <a:xfrm>
              <a:off x="2552700" y="1333500"/>
              <a:ext cx="30163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223361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2868613" y="1331913"/>
              <a:ext cx="30162" cy="1738312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1604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1290638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969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41"/>
            <p:cNvSpPr>
              <a:spLocks noEditPoints="1"/>
            </p:cNvSpPr>
            <p:nvPr/>
          </p:nvSpPr>
          <p:spPr bwMode="auto">
            <a:xfrm>
              <a:off x="993775" y="554038"/>
              <a:ext cx="1868488" cy="100012"/>
            </a:xfrm>
            <a:custGeom>
              <a:avLst/>
              <a:gdLst>
                <a:gd name="T0" fmla="*/ 2337 w 2353"/>
                <a:gd name="T1" fmla="*/ 56 h 128"/>
                <a:gd name="T2" fmla="*/ 2343 w 2353"/>
                <a:gd name="T3" fmla="*/ 58 h 128"/>
                <a:gd name="T4" fmla="*/ 2345 w 2353"/>
                <a:gd name="T5" fmla="*/ 64 h 128"/>
                <a:gd name="T6" fmla="*/ 2343 w 2353"/>
                <a:gd name="T7" fmla="*/ 70 h 128"/>
                <a:gd name="T8" fmla="*/ 2337 w 2353"/>
                <a:gd name="T9" fmla="*/ 72 h 128"/>
                <a:gd name="T10" fmla="*/ 14 w 2353"/>
                <a:gd name="T11" fmla="*/ 72 h 128"/>
                <a:gd name="T12" fmla="*/ 10 w 2353"/>
                <a:gd name="T13" fmla="*/ 68 h 128"/>
                <a:gd name="T14" fmla="*/ 10 w 2353"/>
                <a:gd name="T15" fmla="*/ 60 h 128"/>
                <a:gd name="T16" fmla="*/ 14 w 2353"/>
                <a:gd name="T17" fmla="*/ 56 h 128"/>
                <a:gd name="T18" fmla="*/ 18 w 2353"/>
                <a:gd name="T19" fmla="*/ 56 h 128"/>
                <a:gd name="T20" fmla="*/ 0 w 2353"/>
                <a:gd name="T21" fmla="*/ 64 h 128"/>
                <a:gd name="T22" fmla="*/ 112 w 2353"/>
                <a:gd name="T23" fmla="*/ 0 h 128"/>
                <a:gd name="T24" fmla="*/ 118 w 2353"/>
                <a:gd name="T25" fmla="*/ 2 h 128"/>
                <a:gd name="T26" fmla="*/ 122 w 2353"/>
                <a:gd name="T27" fmla="*/ 6 h 128"/>
                <a:gd name="T28" fmla="*/ 120 w 2353"/>
                <a:gd name="T29" fmla="*/ 12 h 128"/>
                <a:gd name="T30" fmla="*/ 22 w 2353"/>
                <a:gd name="T31" fmla="*/ 72 h 128"/>
                <a:gd name="T32" fmla="*/ 118 w 2353"/>
                <a:gd name="T33" fmla="*/ 114 h 128"/>
                <a:gd name="T34" fmla="*/ 122 w 2353"/>
                <a:gd name="T35" fmla="*/ 118 h 128"/>
                <a:gd name="T36" fmla="*/ 120 w 2353"/>
                <a:gd name="T37" fmla="*/ 124 h 128"/>
                <a:gd name="T38" fmla="*/ 116 w 2353"/>
                <a:gd name="T39" fmla="*/ 128 h 128"/>
                <a:gd name="T40" fmla="*/ 110 w 2353"/>
                <a:gd name="T41" fmla="*/ 128 h 128"/>
                <a:gd name="T42" fmla="*/ 2246 w 2353"/>
                <a:gd name="T43" fmla="*/ 0 h 128"/>
                <a:gd name="T44" fmla="*/ 2246 w 2353"/>
                <a:gd name="T45" fmla="*/ 128 h 128"/>
                <a:gd name="T46" fmla="*/ 2240 w 2353"/>
                <a:gd name="T47" fmla="*/ 128 h 128"/>
                <a:gd name="T48" fmla="*/ 2234 w 2353"/>
                <a:gd name="T49" fmla="*/ 124 h 128"/>
                <a:gd name="T50" fmla="*/ 2234 w 2353"/>
                <a:gd name="T51" fmla="*/ 118 h 128"/>
                <a:gd name="T52" fmla="*/ 2238 w 2353"/>
                <a:gd name="T53" fmla="*/ 114 h 128"/>
                <a:gd name="T54" fmla="*/ 2333 w 2353"/>
                <a:gd name="T55" fmla="*/ 72 h 128"/>
                <a:gd name="T56" fmla="*/ 2236 w 2353"/>
                <a:gd name="T57" fmla="*/ 12 h 128"/>
                <a:gd name="T58" fmla="*/ 2234 w 2353"/>
                <a:gd name="T59" fmla="*/ 6 h 128"/>
                <a:gd name="T60" fmla="*/ 2238 w 2353"/>
                <a:gd name="T61" fmla="*/ 2 h 128"/>
                <a:gd name="T62" fmla="*/ 2244 w 2353"/>
                <a:gd name="T63" fmla="*/ 0 h 128"/>
                <a:gd name="T64" fmla="*/ 2246 w 2353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3" h="128">
                  <a:moveTo>
                    <a:pt x="18" y="56"/>
                  </a:moveTo>
                  <a:lnTo>
                    <a:pt x="2337" y="56"/>
                  </a:lnTo>
                  <a:lnTo>
                    <a:pt x="2341" y="56"/>
                  </a:lnTo>
                  <a:lnTo>
                    <a:pt x="2343" y="58"/>
                  </a:lnTo>
                  <a:lnTo>
                    <a:pt x="2345" y="60"/>
                  </a:lnTo>
                  <a:lnTo>
                    <a:pt x="2345" y="64"/>
                  </a:lnTo>
                  <a:lnTo>
                    <a:pt x="2345" y="68"/>
                  </a:lnTo>
                  <a:lnTo>
                    <a:pt x="2343" y="70"/>
                  </a:lnTo>
                  <a:lnTo>
                    <a:pt x="2341" y="72"/>
                  </a:lnTo>
                  <a:lnTo>
                    <a:pt x="2337" y="72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110" y="128"/>
                  </a:moveTo>
                  <a:lnTo>
                    <a:pt x="0" y="64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2" y="6"/>
                  </a:lnTo>
                  <a:lnTo>
                    <a:pt x="122" y="10"/>
                  </a:lnTo>
                  <a:lnTo>
                    <a:pt x="120" y="12"/>
                  </a:lnTo>
                  <a:lnTo>
                    <a:pt x="118" y="14"/>
                  </a:lnTo>
                  <a:lnTo>
                    <a:pt x="22" y="72"/>
                  </a:lnTo>
                  <a:lnTo>
                    <a:pt x="22" y="56"/>
                  </a:lnTo>
                  <a:lnTo>
                    <a:pt x="118" y="114"/>
                  </a:lnTo>
                  <a:lnTo>
                    <a:pt x="120" y="116"/>
                  </a:lnTo>
                  <a:lnTo>
                    <a:pt x="122" y="118"/>
                  </a:lnTo>
                  <a:lnTo>
                    <a:pt x="122" y="122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16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10" y="128"/>
                  </a:lnTo>
                  <a:close/>
                  <a:moveTo>
                    <a:pt x="2246" y="0"/>
                  </a:moveTo>
                  <a:lnTo>
                    <a:pt x="2353" y="64"/>
                  </a:lnTo>
                  <a:lnTo>
                    <a:pt x="2246" y="128"/>
                  </a:lnTo>
                  <a:lnTo>
                    <a:pt x="2244" y="128"/>
                  </a:lnTo>
                  <a:lnTo>
                    <a:pt x="2240" y="128"/>
                  </a:lnTo>
                  <a:lnTo>
                    <a:pt x="2238" y="128"/>
                  </a:lnTo>
                  <a:lnTo>
                    <a:pt x="2234" y="124"/>
                  </a:lnTo>
                  <a:lnTo>
                    <a:pt x="2234" y="122"/>
                  </a:lnTo>
                  <a:lnTo>
                    <a:pt x="2234" y="118"/>
                  </a:lnTo>
                  <a:lnTo>
                    <a:pt x="2236" y="116"/>
                  </a:lnTo>
                  <a:lnTo>
                    <a:pt x="2238" y="114"/>
                  </a:lnTo>
                  <a:lnTo>
                    <a:pt x="2333" y="56"/>
                  </a:lnTo>
                  <a:lnTo>
                    <a:pt x="2333" y="72"/>
                  </a:lnTo>
                  <a:lnTo>
                    <a:pt x="2238" y="14"/>
                  </a:lnTo>
                  <a:lnTo>
                    <a:pt x="2236" y="12"/>
                  </a:lnTo>
                  <a:lnTo>
                    <a:pt x="2234" y="10"/>
                  </a:lnTo>
                  <a:lnTo>
                    <a:pt x="2234" y="6"/>
                  </a:lnTo>
                  <a:lnTo>
                    <a:pt x="2234" y="4"/>
                  </a:lnTo>
                  <a:lnTo>
                    <a:pt x="2238" y="2"/>
                  </a:lnTo>
                  <a:lnTo>
                    <a:pt x="2240" y="0"/>
                  </a:lnTo>
                  <a:lnTo>
                    <a:pt x="2244" y="0"/>
                  </a:lnTo>
                  <a:lnTo>
                    <a:pt x="2246" y="0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2"/>
            <p:cNvSpPr>
              <a:spLocks noChangeShapeType="1"/>
            </p:cNvSpPr>
            <p:nvPr/>
          </p:nvSpPr>
          <p:spPr bwMode="auto">
            <a:xfrm flipV="1">
              <a:off x="2255838" y="908050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43"/>
            <p:cNvSpPr>
              <a:spLocks noChangeShapeType="1"/>
            </p:cNvSpPr>
            <p:nvPr/>
          </p:nvSpPr>
          <p:spPr bwMode="auto">
            <a:xfrm flipV="1">
              <a:off x="1941513" y="879475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4"/>
            <p:cNvSpPr>
              <a:spLocks noEditPoints="1"/>
            </p:cNvSpPr>
            <p:nvPr/>
          </p:nvSpPr>
          <p:spPr bwMode="auto">
            <a:xfrm>
              <a:off x="1954213" y="895350"/>
              <a:ext cx="288925" cy="101600"/>
            </a:xfrm>
            <a:custGeom>
              <a:avLst/>
              <a:gdLst>
                <a:gd name="T0" fmla="*/ 347 w 363"/>
                <a:gd name="T1" fmla="*/ 56 h 127"/>
                <a:gd name="T2" fmla="*/ 353 w 363"/>
                <a:gd name="T3" fmla="*/ 58 h 127"/>
                <a:gd name="T4" fmla="*/ 355 w 363"/>
                <a:gd name="T5" fmla="*/ 64 h 127"/>
                <a:gd name="T6" fmla="*/ 353 w 363"/>
                <a:gd name="T7" fmla="*/ 70 h 127"/>
                <a:gd name="T8" fmla="*/ 347 w 363"/>
                <a:gd name="T9" fmla="*/ 72 h 127"/>
                <a:gd name="T10" fmla="*/ 12 w 363"/>
                <a:gd name="T11" fmla="*/ 72 h 127"/>
                <a:gd name="T12" fmla="*/ 8 w 363"/>
                <a:gd name="T13" fmla="*/ 68 h 127"/>
                <a:gd name="T14" fmla="*/ 8 w 363"/>
                <a:gd name="T15" fmla="*/ 60 h 127"/>
                <a:gd name="T16" fmla="*/ 12 w 363"/>
                <a:gd name="T17" fmla="*/ 56 h 127"/>
                <a:gd name="T18" fmla="*/ 16 w 363"/>
                <a:gd name="T19" fmla="*/ 56 h 127"/>
                <a:gd name="T20" fmla="*/ 0 w 363"/>
                <a:gd name="T21" fmla="*/ 64 h 127"/>
                <a:gd name="T22" fmla="*/ 110 w 363"/>
                <a:gd name="T23" fmla="*/ 0 h 127"/>
                <a:gd name="T24" fmla="*/ 116 w 363"/>
                <a:gd name="T25" fmla="*/ 2 h 127"/>
                <a:gd name="T26" fmla="*/ 120 w 363"/>
                <a:gd name="T27" fmla="*/ 6 h 127"/>
                <a:gd name="T28" fmla="*/ 118 w 363"/>
                <a:gd name="T29" fmla="*/ 12 h 127"/>
                <a:gd name="T30" fmla="*/ 20 w 363"/>
                <a:gd name="T31" fmla="*/ 72 h 127"/>
                <a:gd name="T32" fmla="*/ 116 w 363"/>
                <a:gd name="T33" fmla="*/ 113 h 127"/>
                <a:gd name="T34" fmla="*/ 120 w 363"/>
                <a:gd name="T35" fmla="*/ 117 h 127"/>
                <a:gd name="T36" fmla="*/ 120 w 363"/>
                <a:gd name="T37" fmla="*/ 123 h 127"/>
                <a:gd name="T38" fmla="*/ 114 w 363"/>
                <a:gd name="T39" fmla="*/ 127 h 127"/>
                <a:gd name="T40" fmla="*/ 108 w 363"/>
                <a:gd name="T41" fmla="*/ 127 h 127"/>
                <a:gd name="T42" fmla="*/ 256 w 363"/>
                <a:gd name="T43" fmla="*/ 0 h 127"/>
                <a:gd name="T44" fmla="*/ 256 w 363"/>
                <a:gd name="T45" fmla="*/ 127 h 127"/>
                <a:gd name="T46" fmla="*/ 250 w 363"/>
                <a:gd name="T47" fmla="*/ 127 h 127"/>
                <a:gd name="T48" fmla="*/ 244 w 363"/>
                <a:gd name="T49" fmla="*/ 123 h 127"/>
                <a:gd name="T50" fmla="*/ 244 w 363"/>
                <a:gd name="T51" fmla="*/ 117 h 127"/>
                <a:gd name="T52" fmla="*/ 248 w 363"/>
                <a:gd name="T53" fmla="*/ 113 h 127"/>
                <a:gd name="T54" fmla="*/ 343 w 363"/>
                <a:gd name="T55" fmla="*/ 72 h 127"/>
                <a:gd name="T56" fmla="*/ 244 w 363"/>
                <a:gd name="T57" fmla="*/ 12 h 127"/>
                <a:gd name="T58" fmla="*/ 244 w 363"/>
                <a:gd name="T59" fmla="*/ 6 h 127"/>
                <a:gd name="T60" fmla="*/ 246 w 363"/>
                <a:gd name="T61" fmla="*/ 2 h 127"/>
                <a:gd name="T62" fmla="*/ 252 w 363"/>
                <a:gd name="T63" fmla="*/ 0 h 127"/>
                <a:gd name="T64" fmla="*/ 256 w 363"/>
                <a:gd name="T6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127">
                  <a:moveTo>
                    <a:pt x="16" y="56"/>
                  </a:moveTo>
                  <a:lnTo>
                    <a:pt x="347" y="56"/>
                  </a:lnTo>
                  <a:lnTo>
                    <a:pt x="349" y="56"/>
                  </a:lnTo>
                  <a:lnTo>
                    <a:pt x="353" y="58"/>
                  </a:lnTo>
                  <a:lnTo>
                    <a:pt x="355" y="60"/>
                  </a:lnTo>
                  <a:lnTo>
                    <a:pt x="355" y="64"/>
                  </a:lnTo>
                  <a:lnTo>
                    <a:pt x="355" y="68"/>
                  </a:lnTo>
                  <a:lnTo>
                    <a:pt x="353" y="70"/>
                  </a:lnTo>
                  <a:lnTo>
                    <a:pt x="349" y="72"/>
                  </a:lnTo>
                  <a:lnTo>
                    <a:pt x="347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7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20" y="72"/>
                  </a:lnTo>
                  <a:lnTo>
                    <a:pt x="20" y="56"/>
                  </a:lnTo>
                  <a:lnTo>
                    <a:pt x="116" y="113"/>
                  </a:lnTo>
                  <a:lnTo>
                    <a:pt x="118" y="115"/>
                  </a:lnTo>
                  <a:lnTo>
                    <a:pt x="120" y="117"/>
                  </a:lnTo>
                  <a:lnTo>
                    <a:pt x="120" y="121"/>
                  </a:lnTo>
                  <a:lnTo>
                    <a:pt x="120" y="123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0" y="127"/>
                  </a:lnTo>
                  <a:lnTo>
                    <a:pt x="108" y="127"/>
                  </a:lnTo>
                  <a:lnTo>
                    <a:pt x="108" y="127"/>
                  </a:lnTo>
                  <a:close/>
                  <a:moveTo>
                    <a:pt x="256" y="0"/>
                  </a:moveTo>
                  <a:lnTo>
                    <a:pt x="363" y="64"/>
                  </a:lnTo>
                  <a:lnTo>
                    <a:pt x="256" y="127"/>
                  </a:lnTo>
                  <a:lnTo>
                    <a:pt x="252" y="127"/>
                  </a:lnTo>
                  <a:lnTo>
                    <a:pt x="250" y="127"/>
                  </a:lnTo>
                  <a:lnTo>
                    <a:pt x="246" y="127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4" y="117"/>
                  </a:lnTo>
                  <a:lnTo>
                    <a:pt x="244" y="115"/>
                  </a:lnTo>
                  <a:lnTo>
                    <a:pt x="248" y="113"/>
                  </a:lnTo>
                  <a:lnTo>
                    <a:pt x="343" y="56"/>
                  </a:lnTo>
                  <a:lnTo>
                    <a:pt x="343" y="72"/>
                  </a:lnTo>
                  <a:lnTo>
                    <a:pt x="248" y="14"/>
                  </a:lnTo>
                  <a:lnTo>
                    <a:pt x="244" y="12"/>
                  </a:lnTo>
                  <a:lnTo>
                    <a:pt x="244" y="10"/>
                  </a:lnTo>
                  <a:lnTo>
                    <a:pt x="244" y="6"/>
                  </a:lnTo>
                  <a:lnTo>
                    <a:pt x="244" y="4"/>
                  </a:lnTo>
                  <a:lnTo>
                    <a:pt x="246" y="2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45"/>
            <p:cNvSpPr>
              <a:spLocks noChangeArrowheads="1"/>
            </p:cNvSpPr>
            <p:nvPr/>
          </p:nvSpPr>
          <p:spPr bwMode="auto">
            <a:xfrm>
              <a:off x="2033588" y="650875"/>
              <a:ext cx="1412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46"/>
            <p:cNvSpPr>
              <a:spLocks noChangeArrowheads="1"/>
            </p:cNvSpPr>
            <p:nvPr/>
          </p:nvSpPr>
          <p:spPr bwMode="auto">
            <a:xfrm>
              <a:off x="2033588" y="646113"/>
              <a:ext cx="1397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V="1">
              <a:off x="365918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 flipV="1">
              <a:off x="39941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9"/>
            <p:cNvSpPr>
              <a:spLocks noChangeShapeType="1"/>
            </p:cNvSpPr>
            <p:nvPr/>
          </p:nvSpPr>
          <p:spPr bwMode="auto">
            <a:xfrm flipV="1">
              <a:off x="432276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50"/>
            <p:cNvSpPr>
              <a:spLocks noChangeShapeType="1"/>
            </p:cNvSpPr>
            <p:nvPr/>
          </p:nvSpPr>
          <p:spPr bwMode="auto">
            <a:xfrm flipV="1">
              <a:off x="46545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1"/>
            <p:cNvSpPr>
              <a:spLocks noChangeShapeType="1"/>
            </p:cNvSpPr>
            <p:nvPr/>
          </p:nvSpPr>
          <p:spPr bwMode="auto">
            <a:xfrm flipV="1">
              <a:off x="498633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2"/>
            <p:cNvSpPr>
              <a:spLocks noChangeShapeType="1"/>
            </p:cNvSpPr>
            <p:nvPr/>
          </p:nvSpPr>
          <p:spPr bwMode="auto">
            <a:xfrm flipV="1">
              <a:off x="5316538" y="3063875"/>
              <a:ext cx="3175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53"/>
            <p:cNvSpPr>
              <a:spLocks noChangeShapeType="1"/>
            </p:cNvSpPr>
            <p:nvPr/>
          </p:nvSpPr>
          <p:spPr bwMode="auto">
            <a:xfrm flipV="1">
              <a:off x="56499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54"/>
            <p:cNvSpPr>
              <a:spLocks noChangeShapeType="1"/>
            </p:cNvSpPr>
            <p:nvPr/>
          </p:nvSpPr>
          <p:spPr bwMode="auto">
            <a:xfrm flipV="1">
              <a:off x="5980113" y="3063875"/>
              <a:ext cx="1587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5"/>
            <p:cNvSpPr>
              <a:spLocks/>
            </p:cNvSpPr>
            <p:nvPr/>
          </p:nvSpPr>
          <p:spPr bwMode="auto">
            <a:xfrm>
              <a:off x="3660775" y="3051175"/>
              <a:ext cx="2474913" cy="28575"/>
            </a:xfrm>
            <a:custGeom>
              <a:avLst/>
              <a:gdLst>
                <a:gd name="T0" fmla="*/ 0 w 3118"/>
                <a:gd name="T1" fmla="*/ 0 h 35"/>
                <a:gd name="T2" fmla="*/ 0 w 3118"/>
                <a:gd name="T3" fmla="*/ 33 h 35"/>
                <a:gd name="T4" fmla="*/ 3118 w 3118"/>
                <a:gd name="T5" fmla="*/ 35 h 35"/>
                <a:gd name="T6" fmla="*/ 3118 w 3118"/>
                <a:gd name="T7" fmla="*/ 2 h 35"/>
                <a:gd name="T8" fmla="*/ 0 w 31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8" h="35">
                  <a:moveTo>
                    <a:pt x="0" y="0"/>
                  </a:moveTo>
                  <a:lnTo>
                    <a:pt x="0" y="33"/>
                  </a:lnTo>
                  <a:lnTo>
                    <a:pt x="3118" y="35"/>
                  </a:lnTo>
                  <a:lnTo>
                    <a:pt x="31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56"/>
            <p:cNvSpPr>
              <a:spLocks noChangeShapeType="1"/>
            </p:cNvSpPr>
            <p:nvPr/>
          </p:nvSpPr>
          <p:spPr bwMode="auto">
            <a:xfrm>
              <a:off x="3600450" y="3063875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7"/>
            <p:cNvSpPr>
              <a:spLocks noChangeShapeType="1"/>
            </p:cNvSpPr>
            <p:nvPr/>
          </p:nvSpPr>
          <p:spPr bwMode="auto">
            <a:xfrm>
              <a:off x="3630613" y="28019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8"/>
            <p:cNvSpPr>
              <a:spLocks noChangeShapeType="1"/>
            </p:cNvSpPr>
            <p:nvPr/>
          </p:nvSpPr>
          <p:spPr bwMode="auto">
            <a:xfrm>
              <a:off x="3600450" y="2541588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9"/>
            <p:cNvSpPr>
              <a:spLocks noChangeShapeType="1"/>
            </p:cNvSpPr>
            <p:nvPr/>
          </p:nvSpPr>
          <p:spPr bwMode="auto">
            <a:xfrm>
              <a:off x="3630613" y="227965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60"/>
            <p:cNvSpPr>
              <a:spLocks noChangeShapeType="1"/>
            </p:cNvSpPr>
            <p:nvPr/>
          </p:nvSpPr>
          <p:spPr bwMode="auto">
            <a:xfrm>
              <a:off x="3600450" y="20193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>
              <a:off x="3630613" y="17605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62"/>
            <p:cNvSpPr>
              <a:spLocks noChangeShapeType="1"/>
            </p:cNvSpPr>
            <p:nvPr/>
          </p:nvSpPr>
          <p:spPr bwMode="auto">
            <a:xfrm>
              <a:off x="3600450" y="1497013"/>
              <a:ext cx="58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63"/>
            <p:cNvSpPr>
              <a:spLocks noChangeShapeType="1"/>
            </p:cNvSpPr>
            <p:nvPr/>
          </p:nvSpPr>
          <p:spPr bwMode="auto">
            <a:xfrm>
              <a:off x="3630613" y="1236663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64"/>
            <p:cNvSpPr>
              <a:spLocks noChangeShapeType="1"/>
            </p:cNvSpPr>
            <p:nvPr/>
          </p:nvSpPr>
          <p:spPr bwMode="auto">
            <a:xfrm>
              <a:off x="3600450" y="9779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65"/>
            <p:cNvSpPr>
              <a:spLocks noChangeShapeType="1"/>
            </p:cNvSpPr>
            <p:nvPr/>
          </p:nvSpPr>
          <p:spPr bwMode="auto">
            <a:xfrm>
              <a:off x="3630613" y="715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66"/>
            <p:cNvSpPr>
              <a:spLocks noChangeShapeType="1"/>
            </p:cNvSpPr>
            <p:nvPr/>
          </p:nvSpPr>
          <p:spPr bwMode="auto">
            <a:xfrm>
              <a:off x="3600450" y="455613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67"/>
            <p:cNvSpPr>
              <a:spLocks noChangeShapeType="1"/>
            </p:cNvSpPr>
            <p:nvPr/>
          </p:nvSpPr>
          <p:spPr bwMode="auto">
            <a:xfrm>
              <a:off x="3630613" y="20002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8"/>
            <p:cNvSpPr>
              <a:spLocks/>
            </p:cNvSpPr>
            <p:nvPr/>
          </p:nvSpPr>
          <p:spPr bwMode="auto">
            <a:xfrm>
              <a:off x="3646488" y="-61913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Rectangle 69"/>
            <p:cNvSpPr>
              <a:spLocks noChangeArrowheads="1"/>
            </p:cNvSpPr>
            <p:nvPr/>
          </p:nvSpPr>
          <p:spPr bwMode="auto">
            <a:xfrm>
              <a:off x="4778375" y="3303588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Rectangle 70"/>
            <p:cNvSpPr>
              <a:spLocks noChangeArrowheads="1"/>
            </p:cNvSpPr>
            <p:nvPr/>
          </p:nvSpPr>
          <p:spPr bwMode="auto">
            <a:xfrm>
              <a:off x="4778375" y="3321050"/>
              <a:ext cx="598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69" name="Freeform 71"/>
            <p:cNvSpPr>
              <a:spLocks/>
            </p:cNvSpPr>
            <p:nvPr/>
          </p:nvSpPr>
          <p:spPr bwMode="auto">
            <a:xfrm>
              <a:off x="3968750" y="1731963"/>
              <a:ext cx="700088" cy="865187"/>
            </a:xfrm>
            <a:custGeom>
              <a:avLst/>
              <a:gdLst>
                <a:gd name="T0" fmla="*/ 10 w 883"/>
                <a:gd name="T1" fmla="*/ 676 h 1091"/>
                <a:gd name="T2" fmla="*/ 50 w 883"/>
                <a:gd name="T3" fmla="*/ 722 h 1091"/>
                <a:gd name="T4" fmla="*/ 88 w 883"/>
                <a:gd name="T5" fmla="*/ 728 h 1091"/>
                <a:gd name="T6" fmla="*/ 96 w 883"/>
                <a:gd name="T7" fmla="*/ 706 h 1091"/>
                <a:gd name="T8" fmla="*/ 108 w 883"/>
                <a:gd name="T9" fmla="*/ 664 h 1091"/>
                <a:gd name="T10" fmla="*/ 142 w 883"/>
                <a:gd name="T11" fmla="*/ 486 h 1091"/>
                <a:gd name="T12" fmla="*/ 167 w 883"/>
                <a:gd name="T13" fmla="*/ 450 h 1091"/>
                <a:gd name="T14" fmla="*/ 175 w 883"/>
                <a:gd name="T15" fmla="*/ 424 h 1091"/>
                <a:gd name="T16" fmla="*/ 177 w 883"/>
                <a:gd name="T17" fmla="*/ 398 h 1091"/>
                <a:gd name="T18" fmla="*/ 179 w 883"/>
                <a:gd name="T19" fmla="*/ 302 h 1091"/>
                <a:gd name="T20" fmla="*/ 179 w 883"/>
                <a:gd name="T21" fmla="*/ 204 h 1091"/>
                <a:gd name="T22" fmla="*/ 181 w 883"/>
                <a:gd name="T23" fmla="*/ 200 h 1091"/>
                <a:gd name="T24" fmla="*/ 167 w 883"/>
                <a:gd name="T25" fmla="*/ 208 h 1091"/>
                <a:gd name="T26" fmla="*/ 179 w 883"/>
                <a:gd name="T27" fmla="*/ 202 h 1091"/>
                <a:gd name="T28" fmla="*/ 217 w 883"/>
                <a:gd name="T29" fmla="*/ 186 h 1091"/>
                <a:gd name="T30" fmla="*/ 263 w 883"/>
                <a:gd name="T31" fmla="*/ 152 h 1091"/>
                <a:gd name="T32" fmla="*/ 267 w 883"/>
                <a:gd name="T33" fmla="*/ 268 h 1091"/>
                <a:gd name="T34" fmla="*/ 315 w 883"/>
                <a:gd name="T35" fmla="*/ 624 h 1091"/>
                <a:gd name="T36" fmla="*/ 323 w 883"/>
                <a:gd name="T37" fmla="*/ 923 h 1091"/>
                <a:gd name="T38" fmla="*/ 337 w 883"/>
                <a:gd name="T39" fmla="*/ 1033 h 1091"/>
                <a:gd name="T40" fmla="*/ 363 w 883"/>
                <a:gd name="T41" fmla="*/ 1059 h 1091"/>
                <a:gd name="T42" fmla="*/ 381 w 883"/>
                <a:gd name="T43" fmla="*/ 1087 h 1091"/>
                <a:gd name="T44" fmla="*/ 423 w 883"/>
                <a:gd name="T45" fmla="*/ 1085 h 1091"/>
                <a:gd name="T46" fmla="*/ 531 w 883"/>
                <a:gd name="T47" fmla="*/ 732 h 1091"/>
                <a:gd name="T48" fmla="*/ 553 w 883"/>
                <a:gd name="T49" fmla="*/ 1043 h 1091"/>
                <a:gd name="T50" fmla="*/ 675 w 883"/>
                <a:gd name="T51" fmla="*/ 144 h 1091"/>
                <a:gd name="T52" fmla="*/ 667 w 883"/>
                <a:gd name="T53" fmla="*/ 18 h 1091"/>
                <a:gd name="T54" fmla="*/ 781 w 883"/>
                <a:gd name="T55" fmla="*/ 610 h 1091"/>
                <a:gd name="T56" fmla="*/ 861 w 883"/>
                <a:gd name="T57" fmla="*/ 694 h 1091"/>
                <a:gd name="T58" fmla="*/ 851 w 883"/>
                <a:gd name="T59" fmla="*/ 724 h 1091"/>
                <a:gd name="T60" fmla="*/ 879 w 883"/>
                <a:gd name="T61" fmla="*/ 700 h 1091"/>
                <a:gd name="T62" fmla="*/ 879 w 883"/>
                <a:gd name="T63" fmla="*/ 700 h 1091"/>
                <a:gd name="T64" fmla="*/ 797 w 883"/>
                <a:gd name="T65" fmla="*/ 606 h 1091"/>
                <a:gd name="T66" fmla="*/ 685 w 883"/>
                <a:gd name="T67" fmla="*/ 188 h 1091"/>
                <a:gd name="T68" fmla="*/ 669 w 883"/>
                <a:gd name="T69" fmla="*/ 14 h 1091"/>
                <a:gd name="T70" fmla="*/ 569 w 883"/>
                <a:gd name="T71" fmla="*/ 1019 h 1091"/>
                <a:gd name="T72" fmla="*/ 541 w 883"/>
                <a:gd name="T73" fmla="*/ 708 h 1091"/>
                <a:gd name="T74" fmla="*/ 433 w 883"/>
                <a:gd name="T75" fmla="*/ 857 h 1091"/>
                <a:gd name="T76" fmla="*/ 409 w 883"/>
                <a:gd name="T77" fmla="*/ 1055 h 1091"/>
                <a:gd name="T78" fmla="*/ 379 w 883"/>
                <a:gd name="T79" fmla="*/ 1049 h 1091"/>
                <a:gd name="T80" fmla="*/ 375 w 883"/>
                <a:gd name="T81" fmla="*/ 1053 h 1091"/>
                <a:gd name="T82" fmla="*/ 349 w 883"/>
                <a:gd name="T83" fmla="*/ 1005 h 1091"/>
                <a:gd name="T84" fmla="*/ 359 w 883"/>
                <a:gd name="T85" fmla="*/ 921 h 1091"/>
                <a:gd name="T86" fmla="*/ 351 w 883"/>
                <a:gd name="T87" fmla="*/ 620 h 1091"/>
                <a:gd name="T88" fmla="*/ 269 w 883"/>
                <a:gd name="T89" fmla="*/ 134 h 1091"/>
                <a:gd name="T90" fmla="*/ 217 w 883"/>
                <a:gd name="T91" fmla="*/ 142 h 1091"/>
                <a:gd name="T92" fmla="*/ 193 w 883"/>
                <a:gd name="T93" fmla="*/ 160 h 1091"/>
                <a:gd name="T94" fmla="*/ 165 w 883"/>
                <a:gd name="T95" fmla="*/ 170 h 1091"/>
                <a:gd name="T96" fmla="*/ 153 w 883"/>
                <a:gd name="T97" fmla="*/ 178 h 1091"/>
                <a:gd name="T98" fmla="*/ 146 w 883"/>
                <a:gd name="T99" fmla="*/ 200 h 1091"/>
                <a:gd name="T100" fmla="*/ 144 w 883"/>
                <a:gd name="T101" fmla="*/ 248 h 1091"/>
                <a:gd name="T102" fmla="*/ 144 w 883"/>
                <a:gd name="T103" fmla="*/ 358 h 1091"/>
                <a:gd name="T104" fmla="*/ 159 w 883"/>
                <a:gd name="T105" fmla="*/ 414 h 1091"/>
                <a:gd name="T106" fmla="*/ 138 w 883"/>
                <a:gd name="T107" fmla="*/ 424 h 1091"/>
                <a:gd name="T108" fmla="*/ 132 w 883"/>
                <a:gd name="T109" fmla="*/ 450 h 1091"/>
                <a:gd name="T110" fmla="*/ 124 w 883"/>
                <a:gd name="T111" fmla="*/ 496 h 1091"/>
                <a:gd name="T112" fmla="*/ 76 w 883"/>
                <a:gd name="T113" fmla="*/ 648 h 1091"/>
                <a:gd name="T114" fmla="*/ 62 w 883"/>
                <a:gd name="T115" fmla="*/ 700 h 1091"/>
                <a:gd name="T116" fmla="*/ 78 w 883"/>
                <a:gd name="T117" fmla="*/ 710 h 1091"/>
                <a:gd name="T118" fmla="*/ 78 w 883"/>
                <a:gd name="T119" fmla="*/ 698 h 1091"/>
                <a:gd name="T120" fmla="*/ 32 w 883"/>
                <a:gd name="T121" fmla="*/ 674 h 1091"/>
                <a:gd name="T122" fmla="*/ 36 w 883"/>
                <a:gd name="T123" fmla="*/ 656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3" h="1091">
                  <a:moveTo>
                    <a:pt x="36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6" y="682"/>
                  </a:lnTo>
                  <a:lnTo>
                    <a:pt x="28" y="668"/>
                  </a:lnTo>
                  <a:lnTo>
                    <a:pt x="14" y="678"/>
                  </a:lnTo>
                  <a:lnTo>
                    <a:pt x="18" y="684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2"/>
                  </a:lnTo>
                  <a:lnTo>
                    <a:pt x="44" y="716"/>
                  </a:lnTo>
                  <a:lnTo>
                    <a:pt x="50" y="722"/>
                  </a:lnTo>
                  <a:lnTo>
                    <a:pt x="54" y="726"/>
                  </a:lnTo>
                  <a:lnTo>
                    <a:pt x="54" y="724"/>
                  </a:lnTo>
                  <a:lnTo>
                    <a:pt x="58" y="728"/>
                  </a:lnTo>
                  <a:lnTo>
                    <a:pt x="62" y="730"/>
                  </a:lnTo>
                  <a:lnTo>
                    <a:pt x="64" y="730"/>
                  </a:lnTo>
                  <a:lnTo>
                    <a:pt x="70" y="732"/>
                  </a:lnTo>
                  <a:lnTo>
                    <a:pt x="72" y="732"/>
                  </a:lnTo>
                  <a:lnTo>
                    <a:pt x="74" y="732"/>
                  </a:lnTo>
                  <a:lnTo>
                    <a:pt x="74" y="732"/>
                  </a:lnTo>
                  <a:lnTo>
                    <a:pt x="80" y="730"/>
                  </a:lnTo>
                  <a:lnTo>
                    <a:pt x="88" y="728"/>
                  </a:lnTo>
                  <a:lnTo>
                    <a:pt x="90" y="726"/>
                  </a:lnTo>
                  <a:lnTo>
                    <a:pt x="92" y="724"/>
                  </a:lnTo>
                  <a:lnTo>
                    <a:pt x="90" y="722"/>
                  </a:lnTo>
                  <a:lnTo>
                    <a:pt x="94" y="716"/>
                  </a:lnTo>
                  <a:lnTo>
                    <a:pt x="96" y="710"/>
                  </a:lnTo>
                  <a:lnTo>
                    <a:pt x="96" y="704"/>
                  </a:lnTo>
                  <a:lnTo>
                    <a:pt x="78" y="704"/>
                  </a:lnTo>
                  <a:lnTo>
                    <a:pt x="94" y="710"/>
                  </a:lnTo>
                  <a:lnTo>
                    <a:pt x="94" y="712"/>
                  </a:lnTo>
                  <a:lnTo>
                    <a:pt x="96" y="708"/>
                  </a:lnTo>
                  <a:lnTo>
                    <a:pt x="96" y="706"/>
                  </a:lnTo>
                  <a:lnTo>
                    <a:pt x="98" y="700"/>
                  </a:lnTo>
                  <a:lnTo>
                    <a:pt x="98" y="688"/>
                  </a:lnTo>
                  <a:lnTo>
                    <a:pt x="80" y="688"/>
                  </a:lnTo>
                  <a:lnTo>
                    <a:pt x="98" y="694"/>
                  </a:lnTo>
                  <a:lnTo>
                    <a:pt x="100" y="688"/>
                  </a:lnTo>
                  <a:lnTo>
                    <a:pt x="100" y="682"/>
                  </a:lnTo>
                  <a:lnTo>
                    <a:pt x="100" y="678"/>
                  </a:lnTo>
                  <a:lnTo>
                    <a:pt x="82" y="678"/>
                  </a:lnTo>
                  <a:lnTo>
                    <a:pt x="98" y="684"/>
                  </a:lnTo>
                  <a:lnTo>
                    <a:pt x="98" y="686"/>
                  </a:lnTo>
                  <a:lnTo>
                    <a:pt x="108" y="664"/>
                  </a:lnTo>
                  <a:lnTo>
                    <a:pt x="110" y="662"/>
                  </a:lnTo>
                  <a:lnTo>
                    <a:pt x="118" y="640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44" y="548"/>
                  </a:lnTo>
                  <a:lnTo>
                    <a:pt x="126" y="544"/>
                  </a:lnTo>
                  <a:lnTo>
                    <a:pt x="144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2" y="486"/>
                  </a:lnTo>
                  <a:lnTo>
                    <a:pt x="159" y="494"/>
                  </a:lnTo>
                  <a:lnTo>
                    <a:pt x="163" y="484"/>
                  </a:lnTo>
                  <a:lnTo>
                    <a:pt x="163" y="480"/>
                  </a:lnTo>
                  <a:lnTo>
                    <a:pt x="165" y="466"/>
                  </a:lnTo>
                  <a:lnTo>
                    <a:pt x="148" y="462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53" y="432"/>
                  </a:lnTo>
                  <a:lnTo>
                    <a:pt x="169" y="440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3" y="428"/>
                  </a:lnTo>
                  <a:lnTo>
                    <a:pt x="173" y="424"/>
                  </a:lnTo>
                  <a:lnTo>
                    <a:pt x="155" y="424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71" y="430"/>
                  </a:lnTo>
                  <a:lnTo>
                    <a:pt x="173" y="428"/>
                  </a:lnTo>
                  <a:lnTo>
                    <a:pt x="171" y="426"/>
                  </a:lnTo>
                  <a:lnTo>
                    <a:pt x="175" y="420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59" y="372"/>
                  </a:lnTo>
                  <a:lnTo>
                    <a:pt x="177" y="376"/>
                  </a:lnTo>
                  <a:lnTo>
                    <a:pt x="179" y="362"/>
                  </a:lnTo>
                  <a:lnTo>
                    <a:pt x="179" y="358"/>
                  </a:lnTo>
                  <a:lnTo>
                    <a:pt x="179" y="346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61" y="204"/>
                  </a:lnTo>
                  <a:lnTo>
                    <a:pt x="177" y="210"/>
                  </a:lnTo>
                  <a:lnTo>
                    <a:pt x="177" y="212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81" y="200"/>
                  </a:lnTo>
                  <a:lnTo>
                    <a:pt x="181" y="196"/>
                  </a:lnTo>
                  <a:lnTo>
                    <a:pt x="163" y="196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0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9" y="202"/>
                  </a:lnTo>
                  <a:lnTo>
                    <a:pt x="181" y="202"/>
                  </a:lnTo>
                  <a:lnTo>
                    <a:pt x="185" y="200"/>
                  </a:lnTo>
                  <a:lnTo>
                    <a:pt x="189" y="198"/>
                  </a:lnTo>
                  <a:lnTo>
                    <a:pt x="181" y="182"/>
                  </a:lnTo>
                  <a:lnTo>
                    <a:pt x="187" y="200"/>
                  </a:lnTo>
                  <a:lnTo>
                    <a:pt x="193" y="198"/>
                  </a:lnTo>
                  <a:lnTo>
                    <a:pt x="199" y="196"/>
                  </a:lnTo>
                  <a:lnTo>
                    <a:pt x="205" y="194"/>
                  </a:lnTo>
                  <a:lnTo>
                    <a:pt x="209" y="192"/>
                  </a:lnTo>
                  <a:lnTo>
                    <a:pt x="215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5" y="176"/>
                  </a:lnTo>
                  <a:lnTo>
                    <a:pt x="243" y="168"/>
                  </a:lnTo>
                  <a:lnTo>
                    <a:pt x="229" y="154"/>
                  </a:lnTo>
                  <a:lnTo>
                    <a:pt x="239" y="170"/>
                  </a:lnTo>
                  <a:lnTo>
                    <a:pt x="251" y="162"/>
                  </a:lnTo>
                  <a:lnTo>
                    <a:pt x="253" y="160"/>
                  </a:lnTo>
                  <a:lnTo>
                    <a:pt x="263" y="152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1" y="206"/>
                  </a:lnTo>
                  <a:lnTo>
                    <a:pt x="267" y="200"/>
                  </a:lnTo>
                  <a:lnTo>
                    <a:pt x="251" y="204"/>
                  </a:lnTo>
                  <a:lnTo>
                    <a:pt x="267" y="268"/>
                  </a:lnTo>
                  <a:lnTo>
                    <a:pt x="281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7" y="548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19" y="704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23" y="923"/>
                  </a:lnTo>
                  <a:lnTo>
                    <a:pt x="325" y="945"/>
                  </a:lnTo>
                  <a:lnTo>
                    <a:pt x="343" y="943"/>
                  </a:lnTo>
                  <a:lnTo>
                    <a:pt x="325" y="943"/>
                  </a:lnTo>
                  <a:lnTo>
                    <a:pt x="325" y="963"/>
                  </a:lnTo>
                  <a:lnTo>
                    <a:pt x="327" y="967"/>
                  </a:lnTo>
                  <a:lnTo>
                    <a:pt x="331" y="989"/>
                  </a:lnTo>
                  <a:lnTo>
                    <a:pt x="347" y="98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3"/>
                  </a:lnTo>
                  <a:lnTo>
                    <a:pt x="337" y="1033"/>
                  </a:lnTo>
                  <a:lnTo>
                    <a:pt x="341" y="1053"/>
                  </a:lnTo>
                  <a:lnTo>
                    <a:pt x="357" y="1049"/>
                  </a:lnTo>
                  <a:lnTo>
                    <a:pt x="339" y="1049"/>
                  </a:lnTo>
                  <a:lnTo>
                    <a:pt x="339" y="1053"/>
                  </a:lnTo>
                  <a:lnTo>
                    <a:pt x="339" y="1053"/>
                  </a:lnTo>
                  <a:lnTo>
                    <a:pt x="341" y="1059"/>
                  </a:lnTo>
                  <a:lnTo>
                    <a:pt x="345" y="1067"/>
                  </a:lnTo>
                  <a:lnTo>
                    <a:pt x="349" y="1071"/>
                  </a:lnTo>
                  <a:lnTo>
                    <a:pt x="351" y="1073"/>
                  </a:lnTo>
                  <a:lnTo>
                    <a:pt x="363" y="1059"/>
                  </a:lnTo>
                  <a:lnTo>
                    <a:pt x="347" y="1067"/>
                  </a:lnTo>
                  <a:lnTo>
                    <a:pt x="349" y="1071"/>
                  </a:lnTo>
                  <a:lnTo>
                    <a:pt x="353" y="1075"/>
                  </a:lnTo>
                  <a:lnTo>
                    <a:pt x="359" y="1079"/>
                  </a:lnTo>
                  <a:lnTo>
                    <a:pt x="359" y="1081"/>
                  </a:lnTo>
                  <a:lnTo>
                    <a:pt x="365" y="1083"/>
                  </a:lnTo>
                  <a:lnTo>
                    <a:pt x="371" y="1065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9" y="1089"/>
                  </a:lnTo>
                  <a:lnTo>
                    <a:pt x="395" y="1091"/>
                  </a:lnTo>
                  <a:lnTo>
                    <a:pt x="401" y="1091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1" y="1091"/>
                  </a:lnTo>
                  <a:lnTo>
                    <a:pt x="417" y="1089"/>
                  </a:lnTo>
                  <a:lnTo>
                    <a:pt x="423" y="1085"/>
                  </a:lnTo>
                  <a:lnTo>
                    <a:pt x="427" y="1079"/>
                  </a:lnTo>
                  <a:lnTo>
                    <a:pt x="429" y="1077"/>
                  </a:lnTo>
                  <a:lnTo>
                    <a:pt x="469" y="861"/>
                  </a:lnTo>
                  <a:lnTo>
                    <a:pt x="469" y="857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2"/>
                  </a:lnTo>
                  <a:lnTo>
                    <a:pt x="525" y="714"/>
                  </a:lnTo>
                  <a:lnTo>
                    <a:pt x="509" y="720"/>
                  </a:lnTo>
                  <a:lnTo>
                    <a:pt x="513" y="726"/>
                  </a:lnTo>
                  <a:lnTo>
                    <a:pt x="519" y="730"/>
                  </a:lnTo>
                  <a:lnTo>
                    <a:pt x="525" y="732"/>
                  </a:lnTo>
                  <a:lnTo>
                    <a:pt x="507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7" y="682"/>
                  </a:lnTo>
                  <a:lnTo>
                    <a:pt x="627" y="678"/>
                  </a:lnTo>
                  <a:lnTo>
                    <a:pt x="627" y="306"/>
                  </a:lnTo>
                  <a:lnTo>
                    <a:pt x="609" y="306"/>
                  </a:lnTo>
                  <a:lnTo>
                    <a:pt x="627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3" y="22"/>
                  </a:lnTo>
                  <a:lnTo>
                    <a:pt x="685" y="18"/>
                  </a:lnTo>
                  <a:lnTo>
                    <a:pt x="667" y="18"/>
                  </a:lnTo>
                  <a:lnTo>
                    <a:pt x="669" y="24"/>
                  </a:lnTo>
                  <a:lnTo>
                    <a:pt x="673" y="30"/>
                  </a:lnTo>
                  <a:lnTo>
                    <a:pt x="679" y="34"/>
                  </a:lnTo>
                  <a:lnTo>
                    <a:pt x="685" y="36"/>
                  </a:lnTo>
                  <a:lnTo>
                    <a:pt x="691" y="34"/>
                  </a:lnTo>
                  <a:lnTo>
                    <a:pt x="697" y="30"/>
                  </a:lnTo>
                  <a:lnTo>
                    <a:pt x="701" y="24"/>
                  </a:lnTo>
                  <a:lnTo>
                    <a:pt x="667" y="18"/>
                  </a:lnTo>
                  <a:lnTo>
                    <a:pt x="667" y="188"/>
                  </a:lnTo>
                  <a:lnTo>
                    <a:pt x="667" y="188"/>
                  </a:lnTo>
                  <a:lnTo>
                    <a:pt x="669" y="194"/>
                  </a:lnTo>
                  <a:lnTo>
                    <a:pt x="671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5" y="290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1" y="610"/>
                  </a:lnTo>
                  <a:lnTo>
                    <a:pt x="781" y="612"/>
                  </a:lnTo>
                  <a:lnTo>
                    <a:pt x="783" y="618"/>
                  </a:lnTo>
                  <a:lnTo>
                    <a:pt x="841" y="690"/>
                  </a:lnTo>
                  <a:lnTo>
                    <a:pt x="855" y="678"/>
                  </a:lnTo>
                  <a:lnTo>
                    <a:pt x="839" y="686"/>
                  </a:lnTo>
                  <a:lnTo>
                    <a:pt x="841" y="690"/>
                  </a:lnTo>
                  <a:lnTo>
                    <a:pt x="843" y="694"/>
                  </a:lnTo>
                  <a:lnTo>
                    <a:pt x="859" y="686"/>
                  </a:lnTo>
                  <a:lnTo>
                    <a:pt x="843" y="690"/>
                  </a:lnTo>
                  <a:lnTo>
                    <a:pt x="845" y="698"/>
                  </a:lnTo>
                  <a:lnTo>
                    <a:pt x="861" y="694"/>
                  </a:lnTo>
                  <a:lnTo>
                    <a:pt x="843" y="694"/>
                  </a:lnTo>
                  <a:lnTo>
                    <a:pt x="843" y="700"/>
                  </a:lnTo>
                  <a:lnTo>
                    <a:pt x="843" y="700"/>
                  </a:lnTo>
                  <a:lnTo>
                    <a:pt x="845" y="706"/>
                  </a:lnTo>
                  <a:lnTo>
                    <a:pt x="847" y="712"/>
                  </a:lnTo>
                  <a:lnTo>
                    <a:pt x="863" y="706"/>
                  </a:lnTo>
                  <a:lnTo>
                    <a:pt x="845" y="706"/>
                  </a:lnTo>
                  <a:lnTo>
                    <a:pt x="845" y="710"/>
                  </a:lnTo>
                  <a:lnTo>
                    <a:pt x="845" y="710"/>
                  </a:lnTo>
                  <a:lnTo>
                    <a:pt x="847" y="716"/>
                  </a:lnTo>
                  <a:lnTo>
                    <a:pt x="851" y="724"/>
                  </a:lnTo>
                  <a:lnTo>
                    <a:pt x="853" y="726"/>
                  </a:lnTo>
                  <a:lnTo>
                    <a:pt x="865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47" y="712"/>
                  </a:lnTo>
                  <a:lnTo>
                    <a:pt x="847" y="714"/>
                  </a:lnTo>
                  <a:lnTo>
                    <a:pt x="883" y="714"/>
                  </a:lnTo>
                  <a:lnTo>
                    <a:pt x="883" y="712"/>
                  </a:lnTo>
                  <a:lnTo>
                    <a:pt x="883" y="712"/>
                  </a:lnTo>
                  <a:lnTo>
                    <a:pt x="881" y="706"/>
                  </a:lnTo>
                  <a:lnTo>
                    <a:pt x="879" y="700"/>
                  </a:lnTo>
                  <a:lnTo>
                    <a:pt x="877" y="698"/>
                  </a:lnTo>
                  <a:lnTo>
                    <a:pt x="881" y="710"/>
                  </a:lnTo>
                  <a:lnTo>
                    <a:pt x="879" y="704"/>
                  </a:lnTo>
                  <a:lnTo>
                    <a:pt x="863" y="710"/>
                  </a:lnTo>
                  <a:lnTo>
                    <a:pt x="881" y="710"/>
                  </a:lnTo>
                  <a:lnTo>
                    <a:pt x="881" y="706"/>
                  </a:lnTo>
                  <a:lnTo>
                    <a:pt x="881" y="706"/>
                  </a:lnTo>
                  <a:lnTo>
                    <a:pt x="881" y="700"/>
                  </a:lnTo>
                  <a:lnTo>
                    <a:pt x="879" y="694"/>
                  </a:lnTo>
                  <a:lnTo>
                    <a:pt x="861" y="700"/>
                  </a:lnTo>
                  <a:lnTo>
                    <a:pt x="879" y="700"/>
                  </a:lnTo>
                  <a:lnTo>
                    <a:pt x="879" y="694"/>
                  </a:lnTo>
                  <a:lnTo>
                    <a:pt x="879" y="694"/>
                  </a:lnTo>
                  <a:lnTo>
                    <a:pt x="879" y="690"/>
                  </a:lnTo>
                  <a:lnTo>
                    <a:pt x="877" y="682"/>
                  </a:lnTo>
                  <a:lnTo>
                    <a:pt x="875" y="678"/>
                  </a:lnTo>
                  <a:lnTo>
                    <a:pt x="873" y="674"/>
                  </a:lnTo>
                  <a:lnTo>
                    <a:pt x="871" y="670"/>
                  </a:lnTo>
                  <a:lnTo>
                    <a:pt x="869" y="668"/>
                  </a:lnTo>
                  <a:lnTo>
                    <a:pt x="811" y="596"/>
                  </a:lnTo>
                  <a:lnTo>
                    <a:pt x="813" y="600"/>
                  </a:lnTo>
                  <a:lnTo>
                    <a:pt x="797" y="606"/>
                  </a:lnTo>
                  <a:lnTo>
                    <a:pt x="815" y="604"/>
                  </a:lnTo>
                  <a:lnTo>
                    <a:pt x="779" y="412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1" y="178"/>
                  </a:lnTo>
                  <a:lnTo>
                    <a:pt x="703" y="188"/>
                  </a:lnTo>
                  <a:lnTo>
                    <a:pt x="701" y="182"/>
                  </a:lnTo>
                  <a:lnTo>
                    <a:pt x="685" y="188"/>
                  </a:lnTo>
                  <a:lnTo>
                    <a:pt x="703" y="188"/>
                  </a:lnTo>
                  <a:lnTo>
                    <a:pt x="703" y="18"/>
                  </a:lnTo>
                  <a:lnTo>
                    <a:pt x="703" y="18"/>
                  </a:lnTo>
                  <a:lnTo>
                    <a:pt x="701" y="12"/>
                  </a:lnTo>
                  <a:lnTo>
                    <a:pt x="697" y="6"/>
                  </a:lnTo>
                  <a:lnTo>
                    <a:pt x="691" y="2"/>
                  </a:lnTo>
                  <a:lnTo>
                    <a:pt x="685" y="0"/>
                  </a:lnTo>
                  <a:lnTo>
                    <a:pt x="679" y="2"/>
                  </a:lnTo>
                  <a:lnTo>
                    <a:pt x="673" y="6"/>
                  </a:lnTo>
                  <a:lnTo>
                    <a:pt x="669" y="12"/>
                  </a:lnTo>
                  <a:lnTo>
                    <a:pt x="669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3" y="302"/>
                  </a:lnTo>
                  <a:lnTo>
                    <a:pt x="591" y="306"/>
                  </a:lnTo>
                  <a:lnTo>
                    <a:pt x="591" y="306"/>
                  </a:lnTo>
                  <a:lnTo>
                    <a:pt x="591" y="678"/>
                  </a:lnTo>
                  <a:lnTo>
                    <a:pt x="609" y="678"/>
                  </a:lnTo>
                  <a:lnTo>
                    <a:pt x="593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3" y="712"/>
                  </a:lnTo>
                  <a:lnTo>
                    <a:pt x="541" y="708"/>
                  </a:lnTo>
                  <a:lnTo>
                    <a:pt x="537" y="702"/>
                  </a:lnTo>
                  <a:lnTo>
                    <a:pt x="531" y="698"/>
                  </a:lnTo>
                  <a:lnTo>
                    <a:pt x="525" y="696"/>
                  </a:lnTo>
                  <a:lnTo>
                    <a:pt x="519" y="698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7"/>
                  </a:lnTo>
                  <a:lnTo>
                    <a:pt x="451" y="857"/>
                  </a:lnTo>
                  <a:lnTo>
                    <a:pt x="435" y="855"/>
                  </a:lnTo>
                  <a:lnTo>
                    <a:pt x="395" y="1071"/>
                  </a:lnTo>
                  <a:lnTo>
                    <a:pt x="411" y="1055"/>
                  </a:lnTo>
                  <a:lnTo>
                    <a:pt x="405" y="1057"/>
                  </a:lnTo>
                  <a:lnTo>
                    <a:pt x="399" y="1061"/>
                  </a:lnTo>
                  <a:lnTo>
                    <a:pt x="395" y="1067"/>
                  </a:lnTo>
                  <a:lnTo>
                    <a:pt x="393" y="1073"/>
                  </a:lnTo>
                  <a:lnTo>
                    <a:pt x="411" y="1073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1" y="1055"/>
                  </a:lnTo>
                  <a:lnTo>
                    <a:pt x="401" y="1073"/>
                  </a:lnTo>
                  <a:lnTo>
                    <a:pt x="407" y="1057"/>
                  </a:lnTo>
                  <a:lnTo>
                    <a:pt x="401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7" y="1049"/>
                  </a:lnTo>
                  <a:lnTo>
                    <a:pt x="371" y="1047"/>
                  </a:lnTo>
                  <a:lnTo>
                    <a:pt x="377" y="1051"/>
                  </a:lnTo>
                  <a:lnTo>
                    <a:pt x="371" y="1047"/>
                  </a:lnTo>
                  <a:lnTo>
                    <a:pt x="365" y="1063"/>
                  </a:lnTo>
                  <a:lnTo>
                    <a:pt x="381" y="1055"/>
                  </a:lnTo>
                  <a:lnTo>
                    <a:pt x="379" y="1051"/>
                  </a:lnTo>
                  <a:lnTo>
                    <a:pt x="377" y="1047"/>
                  </a:lnTo>
                  <a:lnTo>
                    <a:pt x="375" y="1045"/>
                  </a:lnTo>
                  <a:lnTo>
                    <a:pt x="371" y="1041"/>
                  </a:lnTo>
                  <a:lnTo>
                    <a:pt x="375" y="1053"/>
                  </a:lnTo>
                  <a:lnTo>
                    <a:pt x="373" y="1047"/>
                  </a:lnTo>
                  <a:lnTo>
                    <a:pt x="357" y="1053"/>
                  </a:lnTo>
                  <a:lnTo>
                    <a:pt x="375" y="1053"/>
                  </a:lnTo>
                  <a:lnTo>
                    <a:pt x="375" y="1049"/>
                  </a:lnTo>
                  <a:lnTo>
                    <a:pt x="375" y="1049"/>
                  </a:lnTo>
                  <a:lnTo>
                    <a:pt x="375" y="1045"/>
                  </a:lnTo>
                  <a:lnTo>
                    <a:pt x="371" y="1025"/>
                  </a:lnTo>
                  <a:lnTo>
                    <a:pt x="353" y="1029"/>
                  </a:lnTo>
                  <a:lnTo>
                    <a:pt x="371" y="1027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5" y="983"/>
                  </a:lnTo>
                  <a:lnTo>
                    <a:pt x="361" y="961"/>
                  </a:lnTo>
                  <a:lnTo>
                    <a:pt x="343" y="963"/>
                  </a:lnTo>
                  <a:lnTo>
                    <a:pt x="361" y="963"/>
                  </a:lnTo>
                  <a:lnTo>
                    <a:pt x="361" y="943"/>
                  </a:lnTo>
                  <a:lnTo>
                    <a:pt x="361" y="941"/>
                  </a:lnTo>
                  <a:lnTo>
                    <a:pt x="359" y="919"/>
                  </a:lnTo>
                  <a:lnTo>
                    <a:pt x="341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2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43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5" y="324"/>
                  </a:lnTo>
                  <a:lnTo>
                    <a:pt x="301" y="260"/>
                  </a:lnTo>
                  <a:lnTo>
                    <a:pt x="285" y="196"/>
                  </a:lnTo>
                  <a:lnTo>
                    <a:pt x="285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31" y="132"/>
                  </a:lnTo>
                  <a:lnTo>
                    <a:pt x="241" y="146"/>
                  </a:lnTo>
                  <a:lnTo>
                    <a:pt x="231" y="132"/>
                  </a:lnTo>
                  <a:lnTo>
                    <a:pt x="219" y="140"/>
                  </a:lnTo>
                  <a:lnTo>
                    <a:pt x="217" y="142"/>
                  </a:lnTo>
                  <a:lnTo>
                    <a:pt x="209" y="150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5" y="158"/>
                  </a:lnTo>
                  <a:lnTo>
                    <a:pt x="189" y="162"/>
                  </a:lnTo>
                  <a:lnTo>
                    <a:pt x="199" y="176"/>
                  </a:lnTo>
                  <a:lnTo>
                    <a:pt x="193" y="160"/>
                  </a:lnTo>
                  <a:lnTo>
                    <a:pt x="187" y="162"/>
                  </a:lnTo>
                  <a:lnTo>
                    <a:pt x="181" y="164"/>
                  </a:lnTo>
                  <a:lnTo>
                    <a:pt x="175" y="166"/>
                  </a:lnTo>
                  <a:lnTo>
                    <a:pt x="173" y="166"/>
                  </a:lnTo>
                  <a:lnTo>
                    <a:pt x="169" y="168"/>
                  </a:lnTo>
                  <a:lnTo>
                    <a:pt x="165" y="170"/>
                  </a:lnTo>
                  <a:lnTo>
                    <a:pt x="173" y="18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2"/>
                  </a:lnTo>
                  <a:lnTo>
                    <a:pt x="165" y="192"/>
                  </a:lnTo>
                  <a:lnTo>
                    <a:pt x="149" y="184"/>
                  </a:lnTo>
                  <a:lnTo>
                    <a:pt x="148" y="188"/>
                  </a:lnTo>
                  <a:lnTo>
                    <a:pt x="148" y="190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200"/>
                  </a:lnTo>
                  <a:lnTo>
                    <a:pt x="163" y="200"/>
                  </a:lnTo>
                  <a:lnTo>
                    <a:pt x="148" y="192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44" y="218"/>
                  </a:lnTo>
                  <a:lnTo>
                    <a:pt x="144" y="226"/>
                  </a:lnTo>
                  <a:lnTo>
                    <a:pt x="144" y="238"/>
                  </a:lnTo>
                  <a:lnTo>
                    <a:pt x="144" y="248"/>
                  </a:lnTo>
                  <a:lnTo>
                    <a:pt x="144" y="260"/>
                  </a:lnTo>
                  <a:lnTo>
                    <a:pt x="144" y="268"/>
                  </a:lnTo>
                  <a:lnTo>
                    <a:pt x="144" y="276"/>
                  </a:lnTo>
                  <a:lnTo>
                    <a:pt x="144" y="286"/>
                  </a:lnTo>
                  <a:lnTo>
                    <a:pt x="144" y="292"/>
                  </a:lnTo>
                  <a:lnTo>
                    <a:pt x="144" y="302"/>
                  </a:lnTo>
                  <a:lnTo>
                    <a:pt x="144" y="312"/>
                  </a:lnTo>
                  <a:lnTo>
                    <a:pt x="144" y="324"/>
                  </a:lnTo>
                  <a:lnTo>
                    <a:pt x="144" y="334"/>
                  </a:lnTo>
                  <a:lnTo>
                    <a:pt x="144" y="346"/>
                  </a:lnTo>
                  <a:lnTo>
                    <a:pt x="144" y="358"/>
                  </a:lnTo>
                  <a:lnTo>
                    <a:pt x="161" y="358"/>
                  </a:lnTo>
                  <a:lnTo>
                    <a:pt x="144" y="356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84"/>
                  </a:lnTo>
                  <a:lnTo>
                    <a:pt x="142" y="398"/>
                  </a:lnTo>
                  <a:lnTo>
                    <a:pt x="142" y="414"/>
                  </a:lnTo>
                  <a:lnTo>
                    <a:pt x="148" y="402"/>
                  </a:lnTo>
                  <a:lnTo>
                    <a:pt x="144" y="408"/>
                  </a:lnTo>
                  <a:lnTo>
                    <a:pt x="142" y="414"/>
                  </a:lnTo>
                  <a:lnTo>
                    <a:pt x="159" y="414"/>
                  </a:lnTo>
                  <a:lnTo>
                    <a:pt x="148" y="402"/>
                  </a:lnTo>
                  <a:lnTo>
                    <a:pt x="146" y="404"/>
                  </a:lnTo>
                  <a:lnTo>
                    <a:pt x="146" y="404"/>
                  </a:lnTo>
                  <a:lnTo>
                    <a:pt x="142" y="410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18"/>
                  </a:lnTo>
                  <a:lnTo>
                    <a:pt x="157" y="418"/>
                  </a:lnTo>
                  <a:lnTo>
                    <a:pt x="142" y="412"/>
                  </a:lnTo>
                  <a:lnTo>
                    <a:pt x="140" y="418"/>
                  </a:lnTo>
                  <a:lnTo>
                    <a:pt x="138" y="424"/>
                  </a:lnTo>
                  <a:lnTo>
                    <a:pt x="138" y="424"/>
                  </a:lnTo>
                  <a:lnTo>
                    <a:pt x="138" y="428"/>
                  </a:lnTo>
                  <a:lnTo>
                    <a:pt x="155" y="428"/>
                  </a:lnTo>
                  <a:lnTo>
                    <a:pt x="140" y="420"/>
                  </a:lnTo>
                  <a:lnTo>
                    <a:pt x="138" y="424"/>
                  </a:lnTo>
                  <a:lnTo>
                    <a:pt x="138" y="426"/>
                  </a:lnTo>
                  <a:lnTo>
                    <a:pt x="136" y="432"/>
                  </a:lnTo>
                  <a:lnTo>
                    <a:pt x="134" y="438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2" y="450"/>
                  </a:lnTo>
                  <a:lnTo>
                    <a:pt x="149" y="450"/>
                  </a:lnTo>
                  <a:lnTo>
                    <a:pt x="134" y="448"/>
                  </a:lnTo>
                  <a:lnTo>
                    <a:pt x="132" y="460"/>
                  </a:lnTo>
                  <a:lnTo>
                    <a:pt x="130" y="460"/>
                  </a:lnTo>
                  <a:lnTo>
                    <a:pt x="128" y="474"/>
                  </a:lnTo>
                  <a:lnTo>
                    <a:pt x="146" y="476"/>
                  </a:lnTo>
                  <a:lnTo>
                    <a:pt x="130" y="470"/>
                  </a:lnTo>
                  <a:lnTo>
                    <a:pt x="126" y="480"/>
                  </a:lnTo>
                  <a:lnTo>
                    <a:pt x="124" y="486"/>
                  </a:lnTo>
                  <a:lnTo>
                    <a:pt x="126" y="484"/>
                  </a:lnTo>
                  <a:lnTo>
                    <a:pt x="124" y="496"/>
                  </a:lnTo>
                  <a:lnTo>
                    <a:pt x="140" y="498"/>
                  </a:lnTo>
                  <a:lnTo>
                    <a:pt x="124" y="494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0" y="586"/>
                  </a:lnTo>
                  <a:lnTo>
                    <a:pt x="116" y="590"/>
                  </a:lnTo>
                  <a:lnTo>
                    <a:pt x="100" y="584"/>
                  </a:lnTo>
                  <a:lnTo>
                    <a:pt x="84" y="628"/>
                  </a:lnTo>
                  <a:lnTo>
                    <a:pt x="76" y="650"/>
                  </a:lnTo>
                  <a:lnTo>
                    <a:pt x="92" y="656"/>
                  </a:lnTo>
                  <a:lnTo>
                    <a:pt x="76" y="648"/>
                  </a:lnTo>
                  <a:lnTo>
                    <a:pt x="66" y="670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700"/>
                  </a:lnTo>
                  <a:lnTo>
                    <a:pt x="80" y="700"/>
                  </a:lnTo>
                  <a:lnTo>
                    <a:pt x="64" y="692"/>
                  </a:lnTo>
                  <a:lnTo>
                    <a:pt x="62" y="696"/>
                  </a:lnTo>
                  <a:lnTo>
                    <a:pt x="62" y="698"/>
                  </a:lnTo>
                  <a:lnTo>
                    <a:pt x="60" y="704"/>
                  </a:lnTo>
                  <a:lnTo>
                    <a:pt x="60" y="704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66" y="698"/>
                  </a:lnTo>
                  <a:lnTo>
                    <a:pt x="64" y="700"/>
                  </a:lnTo>
                  <a:lnTo>
                    <a:pt x="62" y="702"/>
                  </a:lnTo>
                  <a:lnTo>
                    <a:pt x="74" y="696"/>
                  </a:lnTo>
                  <a:lnTo>
                    <a:pt x="68" y="698"/>
                  </a:lnTo>
                  <a:lnTo>
                    <a:pt x="74" y="714"/>
                  </a:lnTo>
                  <a:lnTo>
                    <a:pt x="74" y="696"/>
                  </a:lnTo>
                  <a:lnTo>
                    <a:pt x="72" y="696"/>
                  </a:lnTo>
                  <a:lnTo>
                    <a:pt x="70" y="696"/>
                  </a:lnTo>
                  <a:lnTo>
                    <a:pt x="70" y="714"/>
                  </a:lnTo>
                  <a:lnTo>
                    <a:pt x="78" y="698"/>
                  </a:lnTo>
                  <a:lnTo>
                    <a:pt x="74" y="696"/>
                  </a:lnTo>
                  <a:lnTo>
                    <a:pt x="66" y="712"/>
                  </a:lnTo>
                  <a:lnTo>
                    <a:pt x="80" y="700"/>
                  </a:lnTo>
                  <a:lnTo>
                    <a:pt x="76" y="696"/>
                  </a:lnTo>
                  <a:lnTo>
                    <a:pt x="70" y="690"/>
                  </a:lnTo>
                  <a:lnTo>
                    <a:pt x="66" y="686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48" y="664"/>
                  </a:lnTo>
                  <a:lnTo>
                    <a:pt x="44" y="658"/>
                  </a:lnTo>
                  <a:lnTo>
                    <a:pt x="42" y="656"/>
                  </a:lnTo>
                  <a:lnTo>
                    <a:pt x="40" y="654"/>
                  </a:lnTo>
                  <a:lnTo>
                    <a:pt x="36" y="650"/>
                  </a:lnTo>
                  <a:lnTo>
                    <a:pt x="22" y="662"/>
                  </a:lnTo>
                  <a:lnTo>
                    <a:pt x="38" y="654"/>
                  </a:lnTo>
                  <a:lnTo>
                    <a:pt x="36" y="650"/>
                  </a:lnTo>
                  <a:lnTo>
                    <a:pt x="34" y="646"/>
                  </a:lnTo>
                  <a:lnTo>
                    <a:pt x="32" y="644"/>
                  </a:lnTo>
                  <a:lnTo>
                    <a:pt x="36" y="656"/>
                  </a:lnTo>
                  <a:lnTo>
                    <a:pt x="34" y="650"/>
                  </a:lnTo>
                  <a:lnTo>
                    <a:pt x="18" y="656"/>
                  </a:lnTo>
                  <a:lnTo>
                    <a:pt x="36" y="656"/>
                  </a:lnTo>
                  <a:lnTo>
                    <a:pt x="36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2"/>
            <p:cNvSpPr>
              <a:spLocks/>
            </p:cNvSpPr>
            <p:nvPr/>
          </p:nvSpPr>
          <p:spPr bwMode="auto">
            <a:xfrm>
              <a:off x="4648200" y="1722438"/>
              <a:ext cx="701675" cy="865187"/>
            </a:xfrm>
            <a:custGeom>
              <a:avLst/>
              <a:gdLst>
                <a:gd name="T0" fmla="*/ 10 w 882"/>
                <a:gd name="T1" fmla="*/ 674 h 1091"/>
                <a:gd name="T2" fmla="*/ 44 w 882"/>
                <a:gd name="T3" fmla="*/ 714 h 1091"/>
                <a:gd name="T4" fmla="*/ 70 w 882"/>
                <a:gd name="T5" fmla="*/ 730 h 1091"/>
                <a:gd name="T6" fmla="*/ 95 w 882"/>
                <a:gd name="T7" fmla="*/ 702 h 1091"/>
                <a:gd name="T8" fmla="*/ 99 w 882"/>
                <a:gd name="T9" fmla="*/ 682 h 1091"/>
                <a:gd name="T10" fmla="*/ 143 w 882"/>
                <a:gd name="T11" fmla="*/ 548 h 1091"/>
                <a:gd name="T12" fmla="*/ 165 w 882"/>
                <a:gd name="T13" fmla="*/ 466 h 1091"/>
                <a:gd name="T14" fmla="*/ 175 w 882"/>
                <a:gd name="T15" fmla="*/ 416 h 1091"/>
                <a:gd name="T16" fmla="*/ 175 w 882"/>
                <a:gd name="T17" fmla="*/ 422 h 1091"/>
                <a:gd name="T18" fmla="*/ 179 w 882"/>
                <a:gd name="T19" fmla="*/ 332 h 1091"/>
                <a:gd name="T20" fmla="*/ 179 w 882"/>
                <a:gd name="T21" fmla="*/ 224 h 1091"/>
                <a:gd name="T22" fmla="*/ 179 w 882"/>
                <a:gd name="T23" fmla="*/ 200 h 1091"/>
                <a:gd name="T24" fmla="*/ 181 w 882"/>
                <a:gd name="T25" fmla="*/ 202 h 1091"/>
                <a:gd name="T26" fmla="*/ 179 w 882"/>
                <a:gd name="T27" fmla="*/ 198 h 1091"/>
                <a:gd name="T28" fmla="*/ 193 w 882"/>
                <a:gd name="T29" fmla="*/ 196 h 1091"/>
                <a:gd name="T30" fmla="*/ 221 w 882"/>
                <a:gd name="T31" fmla="*/ 182 h 1091"/>
                <a:gd name="T32" fmla="*/ 241 w 882"/>
                <a:gd name="T33" fmla="*/ 148 h 1091"/>
                <a:gd name="T34" fmla="*/ 309 w 882"/>
                <a:gd name="T35" fmla="*/ 390 h 1091"/>
                <a:gd name="T36" fmla="*/ 337 w 882"/>
                <a:gd name="T37" fmla="*/ 660 h 1091"/>
                <a:gd name="T38" fmla="*/ 341 w 882"/>
                <a:gd name="T39" fmla="*/ 875 h 1091"/>
                <a:gd name="T40" fmla="*/ 341 w 882"/>
                <a:gd name="T41" fmla="*/ 1051 h 1091"/>
                <a:gd name="T42" fmla="*/ 369 w 882"/>
                <a:gd name="T43" fmla="*/ 1083 h 1091"/>
                <a:gd name="T44" fmla="*/ 399 w 882"/>
                <a:gd name="T45" fmla="*/ 1089 h 1091"/>
                <a:gd name="T46" fmla="*/ 469 w 882"/>
                <a:gd name="T47" fmla="*/ 855 h 1091"/>
                <a:gd name="T48" fmla="*/ 519 w 882"/>
                <a:gd name="T49" fmla="*/ 728 h 1091"/>
                <a:gd name="T50" fmla="*/ 573 w 882"/>
                <a:gd name="T51" fmla="*/ 1029 h 1091"/>
                <a:gd name="T52" fmla="*/ 675 w 882"/>
                <a:gd name="T53" fmla="*/ 30 h 1091"/>
                <a:gd name="T54" fmla="*/ 739 w 882"/>
                <a:gd name="T55" fmla="*/ 290 h 1091"/>
                <a:gd name="T56" fmla="*/ 841 w 882"/>
                <a:gd name="T57" fmla="*/ 686 h 1091"/>
                <a:gd name="T58" fmla="*/ 847 w 882"/>
                <a:gd name="T59" fmla="*/ 706 h 1091"/>
                <a:gd name="T60" fmla="*/ 865 w 882"/>
                <a:gd name="T61" fmla="*/ 730 h 1091"/>
                <a:gd name="T62" fmla="*/ 882 w 882"/>
                <a:gd name="T63" fmla="*/ 708 h 1091"/>
                <a:gd name="T64" fmla="*/ 878 w 882"/>
                <a:gd name="T65" fmla="*/ 680 h 1091"/>
                <a:gd name="T66" fmla="*/ 771 w 882"/>
                <a:gd name="T67" fmla="*/ 280 h 1091"/>
                <a:gd name="T68" fmla="*/ 699 w 882"/>
                <a:gd name="T69" fmla="*/ 6 h 1091"/>
                <a:gd name="T70" fmla="*/ 593 w 882"/>
                <a:gd name="T71" fmla="*/ 678 h 1091"/>
                <a:gd name="T72" fmla="*/ 537 w 882"/>
                <a:gd name="T73" fmla="*/ 1025 h 1091"/>
                <a:gd name="T74" fmla="*/ 439 w 882"/>
                <a:gd name="T75" fmla="*/ 726 h 1091"/>
                <a:gd name="T76" fmla="*/ 397 w 882"/>
                <a:gd name="T77" fmla="*/ 1067 h 1091"/>
                <a:gd name="T78" fmla="*/ 401 w 882"/>
                <a:gd name="T79" fmla="*/ 1053 h 1091"/>
                <a:gd name="T80" fmla="*/ 385 w 882"/>
                <a:gd name="T81" fmla="*/ 1053 h 1091"/>
                <a:gd name="T82" fmla="*/ 353 w 882"/>
                <a:gd name="T83" fmla="*/ 1027 h 1091"/>
                <a:gd name="T84" fmla="*/ 359 w 882"/>
                <a:gd name="T85" fmla="*/ 875 h 1091"/>
                <a:gd name="T86" fmla="*/ 355 w 882"/>
                <a:gd name="T87" fmla="*/ 660 h 1091"/>
                <a:gd name="T88" fmla="*/ 327 w 882"/>
                <a:gd name="T89" fmla="*/ 388 h 1091"/>
                <a:gd name="T90" fmla="*/ 243 w 882"/>
                <a:gd name="T91" fmla="*/ 122 h 1091"/>
                <a:gd name="T92" fmla="*/ 195 w 882"/>
                <a:gd name="T93" fmla="*/ 156 h 1091"/>
                <a:gd name="T94" fmla="*/ 177 w 882"/>
                <a:gd name="T95" fmla="*/ 182 h 1091"/>
                <a:gd name="T96" fmla="*/ 157 w 882"/>
                <a:gd name="T97" fmla="*/ 178 h 1091"/>
                <a:gd name="T98" fmla="*/ 147 w 882"/>
                <a:gd name="T99" fmla="*/ 190 h 1091"/>
                <a:gd name="T100" fmla="*/ 145 w 882"/>
                <a:gd name="T101" fmla="*/ 194 h 1091"/>
                <a:gd name="T102" fmla="*/ 143 w 882"/>
                <a:gd name="T103" fmla="*/ 246 h 1091"/>
                <a:gd name="T104" fmla="*/ 143 w 882"/>
                <a:gd name="T105" fmla="*/ 358 h 1091"/>
                <a:gd name="T106" fmla="*/ 147 w 882"/>
                <a:gd name="T107" fmla="*/ 404 h 1091"/>
                <a:gd name="T108" fmla="*/ 139 w 882"/>
                <a:gd name="T109" fmla="*/ 416 h 1091"/>
                <a:gd name="T110" fmla="*/ 149 w 882"/>
                <a:gd name="T111" fmla="*/ 450 h 1091"/>
                <a:gd name="T112" fmla="*/ 123 w 882"/>
                <a:gd name="T113" fmla="*/ 496 h 1091"/>
                <a:gd name="T114" fmla="*/ 76 w 882"/>
                <a:gd name="T115" fmla="*/ 648 h 1091"/>
                <a:gd name="T116" fmla="*/ 62 w 882"/>
                <a:gd name="T117" fmla="*/ 688 h 1091"/>
                <a:gd name="T118" fmla="*/ 66 w 882"/>
                <a:gd name="T119" fmla="*/ 698 h 1091"/>
                <a:gd name="T120" fmla="*/ 76 w 882"/>
                <a:gd name="T121" fmla="*/ 696 h 1091"/>
                <a:gd name="T122" fmla="*/ 66 w 882"/>
                <a:gd name="T123" fmla="*/ 688 h 1091"/>
                <a:gd name="T124" fmla="*/ 38 w 882"/>
                <a:gd name="T125" fmla="*/ 6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" h="1091">
                  <a:moveTo>
                    <a:pt x="36" y="652"/>
                  </a:moveTo>
                  <a:lnTo>
                    <a:pt x="0" y="652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2" y="660"/>
                  </a:lnTo>
                  <a:lnTo>
                    <a:pt x="6" y="668"/>
                  </a:lnTo>
                  <a:lnTo>
                    <a:pt x="8" y="670"/>
                  </a:lnTo>
                  <a:lnTo>
                    <a:pt x="20" y="656"/>
                  </a:lnTo>
                  <a:lnTo>
                    <a:pt x="4" y="664"/>
                  </a:lnTo>
                  <a:lnTo>
                    <a:pt x="6" y="668"/>
                  </a:lnTo>
                  <a:lnTo>
                    <a:pt x="10" y="674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30" y="668"/>
                  </a:lnTo>
                  <a:lnTo>
                    <a:pt x="14" y="674"/>
                  </a:lnTo>
                  <a:lnTo>
                    <a:pt x="16" y="680"/>
                  </a:lnTo>
                  <a:lnTo>
                    <a:pt x="16" y="680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0"/>
                  </a:lnTo>
                  <a:lnTo>
                    <a:pt x="44" y="714"/>
                  </a:lnTo>
                  <a:lnTo>
                    <a:pt x="48" y="716"/>
                  </a:lnTo>
                  <a:lnTo>
                    <a:pt x="56" y="700"/>
                  </a:lnTo>
                  <a:lnTo>
                    <a:pt x="46" y="716"/>
                  </a:lnTo>
                  <a:lnTo>
                    <a:pt x="52" y="720"/>
                  </a:lnTo>
                  <a:lnTo>
                    <a:pt x="62" y="704"/>
                  </a:lnTo>
                  <a:lnTo>
                    <a:pt x="50" y="718"/>
                  </a:lnTo>
                  <a:lnTo>
                    <a:pt x="54" y="722"/>
                  </a:lnTo>
                  <a:lnTo>
                    <a:pt x="58" y="726"/>
                  </a:lnTo>
                  <a:lnTo>
                    <a:pt x="58" y="724"/>
                  </a:lnTo>
                  <a:lnTo>
                    <a:pt x="64" y="728"/>
                  </a:lnTo>
                  <a:lnTo>
                    <a:pt x="70" y="730"/>
                  </a:lnTo>
                  <a:lnTo>
                    <a:pt x="72" y="730"/>
                  </a:lnTo>
                  <a:lnTo>
                    <a:pt x="74" y="730"/>
                  </a:lnTo>
                  <a:lnTo>
                    <a:pt x="74" y="730"/>
                  </a:lnTo>
                  <a:lnTo>
                    <a:pt x="80" y="728"/>
                  </a:lnTo>
                  <a:lnTo>
                    <a:pt x="82" y="728"/>
                  </a:lnTo>
                  <a:lnTo>
                    <a:pt x="85" y="726"/>
                  </a:lnTo>
                  <a:lnTo>
                    <a:pt x="89" y="722"/>
                  </a:lnTo>
                  <a:lnTo>
                    <a:pt x="93" y="716"/>
                  </a:lnTo>
                  <a:lnTo>
                    <a:pt x="95" y="710"/>
                  </a:lnTo>
                  <a:lnTo>
                    <a:pt x="95" y="706"/>
                  </a:lnTo>
                  <a:lnTo>
                    <a:pt x="95" y="702"/>
                  </a:lnTo>
                  <a:lnTo>
                    <a:pt x="78" y="702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5" y="706"/>
                  </a:lnTo>
                  <a:lnTo>
                    <a:pt x="95" y="704"/>
                  </a:lnTo>
                  <a:lnTo>
                    <a:pt x="97" y="698"/>
                  </a:lnTo>
                  <a:lnTo>
                    <a:pt x="97" y="688"/>
                  </a:lnTo>
                  <a:lnTo>
                    <a:pt x="80" y="688"/>
                  </a:lnTo>
                  <a:lnTo>
                    <a:pt x="97" y="694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99" y="678"/>
                  </a:lnTo>
                  <a:lnTo>
                    <a:pt x="82" y="678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107" y="662"/>
                  </a:lnTo>
                  <a:lnTo>
                    <a:pt x="109" y="662"/>
                  </a:lnTo>
                  <a:lnTo>
                    <a:pt x="117" y="642"/>
                  </a:lnTo>
                  <a:lnTo>
                    <a:pt x="117" y="640"/>
                  </a:lnTo>
                  <a:lnTo>
                    <a:pt x="133" y="594"/>
                  </a:lnTo>
                  <a:lnTo>
                    <a:pt x="133" y="592"/>
                  </a:lnTo>
                  <a:lnTo>
                    <a:pt x="143" y="548"/>
                  </a:lnTo>
                  <a:lnTo>
                    <a:pt x="125" y="544"/>
                  </a:lnTo>
                  <a:lnTo>
                    <a:pt x="143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1" y="486"/>
                  </a:lnTo>
                  <a:lnTo>
                    <a:pt x="159" y="492"/>
                  </a:lnTo>
                  <a:lnTo>
                    <a:pt x="163" y="478"/>
                  </a:lnTo>
                  <a:lnTo>
                    <a:pt x="163" y="476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3" y="432"/>
                  </a:lnTo>
                  <a:lnTo>
                    <a:pt x="175" y="426"/>
                  </a:lnTo>
                  <a:lnTo>
                    <a:pt x="175" y="420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57" y="434"/>
                  </a:lnTo>
                  <a:lnTo>
                    <a:pt x="163" y="432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57" y="434"/>
                  </a:lnTo>
                  <a:lnTo>
                    <a:pt x="159" y="434"/>
                  </a:lnTo>
                  <a:lnTo>
                    <a:pt x="159" y="434"/>
                  </a:lnTo>
                  <a:lnTo>
                    <a:pt x="165" y="432"/>
                  </a:lnTo>
                  <a:lnTo>
                    <a:pt x="171" y="428"/>
                  </a:lnTo>
                  <a:lnTo>
                    <a:pt x="175" y="422"/>
                  </a:lnTo>
                  <a:lnTo>
                    <a:pt x="177" y="416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59" y="384"/>
                  </a:lnTo>
                  <a:lnTo>
                    <a:pt x="177" y="388"/>
                  </a:lnTo>
                  <a:lnTo>
                    <a:pt x="179" y="374"/>
                  </a:lnTo>
                  <a:lnTo>
                    <a:pt x="179" y="370"/>
                  </a:lnTo>
                  <a:lnTo>
                    <a:pt x="179" y="358"/>
                  </a:lnTo>
                  <a:lnTo>
                    <a:pt x="179" y="344"/>
                  </a:lnTo>
                  <a:lnTo>
                    <a:pt x="179" y="332"/>
                  </a:lnTo>
                  <a:lnTo>
                    <a:pt x="179" y="322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2"/>
                  </a:lnTo>
                  <a:lnTo>
                    <a:pt x="179" y="274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6"/>
                  </a:lnTo>
                  <a:lnTo>
                    <a:pt x="179" y="234"/>
                  </a:lnTo>
                  <a:lnTo>
                    <a:pt x="179" y="224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61" y="210"/>
                  </a:lnTo>
                  <a:lnTo>
                    <a:pt x="179" y="216"/>
                  </a:lnTo>
                  <a:lnTo>
                    <a:pt x="181" y="210"/>
                  </a:lnTo>
                  <a:lnTo>
                    <a:pt x="181" y="204"/>
                  </a:lnTo>
                  <a:lnTo>
                    <a:pt x="181" y="198"/>
                  </a:lnTo>
                  <a:lnTo>
                    <a:pt x="181" y="194"/>
                  </a:lnTo>
                  <a:lnTo>
                    <a:pt x="163" y="194"/>
                  </a:lnTo>
                  <a:lnTo>
                    <a:pt x="175" y="206"/>
                  </a:lnTo>
                  <a:lnTo>
                    <a:pt x="179" y="200"/>
                  </a:lnTo>
                  <a:lnTo>
                    <a:pt x="177" y="208"/>
                  </a:lnTo>
                  <a:lnTo>
                    <a:pt x="179" y="206"/>
                  </a:lnTo>
                  <a:lnTo>
                    <a:pt x="177" y="204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79" y="204"/>
                  </a:lnTo>
                  <a:lnTo>
                    <a:pt x="181" y="202"/>
                  </a:lnTo>
                  <a:lnTo>
                    <a:pt x="183" y="200"/>
                  </a:lnTo>
                  <a:lnTo>
                    <a:pt x="169" y="186"/>
                  </a:lnTo>
                  <a:lnTo>
                    <a:pt x="177" y="202"/>
                  </a:lnTo>
                  <a:lnTo>
                    <a:pt x="181" y="200"/>
                  </a:lnTo>
                  <a:lnTo>
                    <a:pt x="185" y="196"/>
                  </a:lnTo>
                  <a:lnTo>
                    <a:pt x="189" y="190"/>
                  </a:lnTo>
                  <a:lnTo>
                    <a:pt x="191" y="184"/>
                  </a:lnTo>
                  <a:lnTo>
                    <a:pt x="191" y="182"/>
                  </a:lnTo>
                  <a:lnTo>
                    <a:pt x="173" y="182"/>
                  </a:lnTo>
                  <a:lnTo>
                    <a:pt x="173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89" y="188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9" y="196"/>
                  </a:lnTo>
                  <a:lnTo>
                    <a:pt x="181" y="180"/>
                  </a:lnTo>
                  <a:lnTo>
                    <a:pt x="187" y="198"/>
                  </a:lnTo>
                  <a:lnTo>
                    <a:pt x="193" y="196"/>
                  </a:lnTo>
                  <a:lnTo>
                    <a:pt x="187" y="178"/>
                  </a:lnTo>
                  <a:lnTo>
                    <a:pt x="187" y="196"/>
                  </a:lnTo>
                  <a:lnTo>
                    <a:pt x="193" y="196"/>
                  </a:lnTo>
                  <a:lnTo>
                    <a:pt x="193" y="196"/>
                  </a:lnTo>
                  <a:lnTo>
                    <a:pt x="199" y="194"/>
                  </a:lnTo>
                  <a:lnTo>
                    <a:pt x="203" y="194"/>
                  </a:lnTo>
                  <a:lnTo>
                    <a:pt x="209" y="190"/>
                  </a:lnTo>
                  <a:lnTo>
                    <a:pt x="215" y="186"/>
                  </a:lnTo>
                  <a:lnTo>
                    <a:pt x="205" y="170"/>
                  </a:lnTo>
                  <a:lnTo>
                    <a:pt x="213" y="186"/>
                  </a:lnTo>
                  <a:lnTo>
                    <a:pt x="221" y="182"/>
                  </a:lnTo>
                  <a:lnTo>
                    <a:pt x="225" y="180"/>
                  </a:lnTo>
                  <a:lnTo>
                    <a:pt x="233" y="174"/>
                  </a:lnTo>
                  <a:lnTo>
                    <a:pt x="221" y="160"/>
                  </a:lnTo>
                  <a:lnTo>
                    <a:pt x="231" y="176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53" y="160"/>
                  </a:lnTo>
                  <a:lnTo>
                    <a:pt x="265" y="150"/>
                  </a:lnTo>
                  <a:lnTo>
                    <a:pt x="253" y="136"/>
                  </a:lnTo>
                  <a:lnTo>
                    <a:pt x="237" y="142"/>
                  </a:lnTo>
                  <a:lnTo>
                    <a:pt x="241" y="148"/>
                  </a:lnTo>
                  <a:lnTo>
                    <a:pt x="247" y="152"/>
                  </a:lnTo>
                  <a:lnTo>
                    <a:pt x="253" y="154"/>
                  </a:lnTo>
                  <a:lnTo>
                    <a:pt x="259" y="152"/>
                  </a:lnTo>
                  <a:lnTo>
                    <a:pt x="237" y="140"/>
                  </a:lnTo>
                  <a:lnTo>
                    <a:pt x="253" y="204"/>
                  </a:lnTo>
                  <a:lnTo>
                    <a:pt x="267" y="268"/>
                  </a:lnTo>
                  <a:lnTo>
                    <a:pt x="281" y="330"/>
                  </a:lnTo>
                  <a:lnTo>
                    <a:pt x="297" y="326"/>
                  </a:lnTo>
                  <a:lnTo>
                    <a:pt x="281" y="330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68"/>
                  </a:lnTo>
                  <a:lnTo>
                    <a:pt x="309" y="546"/>
                  </a:lnTo>
                  <a:lnTo>
                    <a:pt x="313" y="586"/>
                  </a:lnTo>
                  <a:lnTo>
                    <a:pt x="331" y="584"/>
                  </a:lnTo>
                  <a:lnTo>
                    <a:pt x="313" y="586"/>
                  </a:lnTo>
                  <a:lnTo>
                    <a:pt x="315" y="624"/>
                  </a:lnTo>
                  <a:lnTo>
                    <a:pt x="315" y="624"/>
                  </a:lnTo>
                  <a:lnTo>
                    <a:pt x="319" y="662"/>
                  </a:lnTo>
                  <a:lnTo>
                    <a:pt x="337" y="660"/>
                  </a:lnTo>
                  <a:lnTo>
                    <a:pt x="319" y="660"/>
                  </a:lnTo>
                  <a:lnTo>
                    <a:pt x="319" y="700"/>
                  </a:lnTo>
                  <a:lnTo>
                    <a:pt x="319" y="702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77"/>
                  </a:lnTo>
                  <a:lnTo>
                    <a:pt x="341" y="875"/>
                  </a:lnTo>
                  <a:lnTo>
                    <a:pt x="323" y="875"/>
                  </a:lnTo>
                  <a:lnTo>
                    <a:pt x="323" y="919"/>
                  </a:lnTo>
                  <a:lnTo>
                    <a:pt x="323" y="921"/>
                  </a:lnTo>
                  <a:lnTo>
                    <a:pt x="325" y="943"/>
                  </a:lnTo>
                  <a:lnTo>
                    <a:pt x="327" y="96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1"/>
                  </a:lnTo>
                  <a:lnTo>
                    <a:pt x="337" y="1031"/>
                  </a:lnTo>
                  <a:lnTo>
                    <a:pt x="341" y="1051"/>
                  </a:lnTo>
                  <a:lnTo>
                    <a:pt x="341" y="1055"/>
                  </a:lnTo>
                  <a:lnTo>
                    <a:pt x="343" y="1059"/>
                  </a:lnTo>
                  <a:lnTo>
                    <a:pt x="345" y="1063"/>
                  </a:lnTo>
                  <a:lnTo>
                    <a:pt x="349" y="1069"/>
                  </a:lnTo>
                  <a:lnTo>
                    <a:pt x="353" y="1073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59" y="1077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69" y="1083"/>
                  </a:lnTo>
                  <a:lnTo>
                    <a:pt x="373" y="1085"/>
                  </a:lnTo>
                  <a:lnTo>
                    <a:pt x="385" y="1087"/>
                  </a:lnTo>
                  <a:lnTo>
                    <a:pt x="387" y="1069"/>
                  </a:lnTo>
                  <a:lnTo>
                    <a:pt x="383" y="1087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401" y="1089"/>
                  </a:lnTo>
                  <a:lnTo>
                    <a:pt x="401" y="1071"/>
                  </a:lnTo>
                  <a:lnTo>
                    <a:pt x="393" y="1087"/>
                  </a:lnTo>
                  <a:lnTo>
                    <a:pt x="397" y="1089"/>
                  </a:lnTo>
                  <a:lnTo>
                    <a:pt x="399" y="1089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9" y="859"/>
                  </a:lnTo>
                  <a:lnTo>
                    <a:pt x="469" y="855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0"/>
                  </a:lnTo>
                  <a:lnTo>
                    <a:pt x="525" y="712"/>
                  </a:lnTo>
                  <a:lnTo>
                    <a:pt x="509" y="718"/>
                  </a:lnTo>
                  <a:lnTo>
                    <a:pt x="513" y="724"/>
                  </a:lnTo>
                  <a:lnTo>
                    <a:pt x="519" y="728"/>
                  </a:lnTo>
                  <a:lnTo>
                    <a:pt x="525" y="730"/>
                  </a:lnTo>
                  <a:lnTo>
                    <a:pt x="507" y="714"/>
                  </a:lnTo>
                  <a:lnTo>
                    <a:pt x="537" y="1027"/>
                  </a:lnTo>
                  <a:lnTo>
                    <a:pt x="539" y="1031"/>
                  </a:lnTo>
                  <a:lnTo>
                    <a:pt x="543" y="1037"/>
                  </a:lnTo>
                  <a:lnTo>
                    <a:pt x="549" y="1041"/>
                  </a:lnTo>
                  <a:lnTo>
                    <a:pt x="555" y="1043"/>
                  </a:lnTo>
                  <a:lnTo>
                    <a:pt x="561" y="1041"/>
                  </a:lnTo>
                  <a:lnTo>
                    <a:pt x="567" y="1037"/>
                  </a:lnTo>
                  <a:lnTo>
                    <a:pt x="571" y="1031"/>
                  </a:lnTo>
                  <a:lnTo>
                    <a:pt x="573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2"/>
                  </a:lnTo>
                  <a:lnTo>
                    <a:pt x="705" y="24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4"/>
                  </a:lnTo>
                  <a:lnTo>
                    <a:pt x="669" y="184"/>
                  </a:lnTo>
                  <a:lnTo>
                    <a:pt x="671" y="190"/>
                  </a:lnTo>
                  <a:lnTo>
                    <a:pt x="673" y="194"/>
                  </a:lnTo>
                  <a:lnTo>
                    <a:pt x="739" y="290"/>
                  </a:lnTo>
                  <a:lnTo>
                    <a:pt x="753" y="280"/>
                  </a:lnTo>
                  <a:lnTo>
                    <a:pt x="737" y="286"/>
                  </a:lnTo>
                  <a:lnTo>
                    <a:pt x="735" y="282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3" y="690"/>
                  </a:lnTo>
                  <a:lnTo>
                    <a:pt x="857" y="678"/>
                  </a:lnTo>
                  <a:lnTo>
                    <a:pt x="841" y="686"/>
                  </a:lnTo>
                  <a:lnTo>
                    <a:pt x="843" y="690"/>
                  </a:lnTo>
                  <a:lnTo>
                    <a:pt x="845" y="694"/>
                  </a:lnTo>
                  <a:lnTo>
                    <a:pt x="861" y="686"/>
                  </a:lnTo>
                  <a:lnTo>
                    <a:pt x="845" y="692"/>
                  </a:lnTo>
                  <a:lnTo>
                    <a:pt x="847" y="698"/>
                  </a:lnTo>
                  <a:lnTo>
                    <a:pt x="863" y="692"/>
                  </a:lnTo>
                  <a:lnTo>
                    <a:pt x="845" y="692"/>
                  </a:lnTo>
                  <a:lnTo>
                    <a:pt x="845" y="698"/>
                  </a:lnTo>
                  <a:lnTo>
                    <a:pt x="845" y="698"/>
                  </a:lnTo>
                  <a:lnTo>
                    <a:pt x="847" y="704"/>
                  </a:lnTo>
                  <a:lnTo>
                    <a:pt x="847" y="706"/>
                  </a:lnTo>
                  <a:lnTo>
                    <a:pt x="849" y="710"/>
                  </a:lnTo>
                  <a:lnTo>
                    <a:pt x="865" y="702"/>
                  </a:lnTo>
                  <a:lnTo>
                    <a:pt x="847" y="702"/>
                  </a:lnTo>
                  <a:lnTo>
                    <a:pt x="847" y="708"/>
                  </a:lnTo>
                  <a:lnTo>
                    <a:pt x="847" y="710"/>
                  </a:lnTo>
                  <a:lnTo>
                    <a:pt x="847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53" y="724"/>
                  </a:lnTo>
                  <a:lnTo>
                    <a:pt x="859" y="728"/>
                  </a:lnTo>
                  <a:lnTo>
                    <a:pt x="865" y="730"/>
                  </a:lnTo>
                  <a:lnTo>
                    <a:pt x="867" y="730"/>
                  </a:lnTo>
                  <a:lnTo>
                    <a:pt x="867" y="694"/>
                  </a:lnTo>
                  <a:lnTo>
                    <a:pt x="865" y="694"/>
                  </a:lnTo>
                  <a:lnTo>
                    <a:pt x="882" y="712"/>
                  </a:lnTo>
                  <a:lnTo>
                    <a:pt x="880" y="706"/>
                  </a:lnTo>
                  <a:lnTo>
                    <a:pt x="876" y="700"/>
                  </a:lnTo>
                  <a:lnTo>
                    <a:pt x="871" y="696"/>
                  </a:lnTo>
                  <a:lnTo>
                    <a:pt x="865" y="712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8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0" y="696"/>
                  </a:lnTo>
                  <a:lnTo>
                    <a:pt x="880" y="694"/>
                  </a:lnTo>
                  <a:lnTo>
                    <a:pt x="878" y="690"/>
                  </a:lnTo>
                  <a:lnTo>
                    <a:pt x="863" y="698"/>
                  </a:lnTo>
                  <a:lnTo>
                    <a:pt x="880" y="698"/>
                  </a:lnTo>
                  <a:lnTo>
                    <a:pt x="880" y="692"/>
                  </a:lnTo>
                  <a:lnTo>
                    <a:pt x="880" y="692"/>
                  </a:lnTo>
                  <a:lnTo>
                    <a:pt x="880" y="686"/>
                  </a:lnTo>
                  <a:lnTo>
                    <a:pt x="878" y="680"/>
                  </a:lnTo>
                  <a:lnTo>
                    <a:pt x="876" y="678"/>
                  </a:lnTo>
                  <a:lnTo>
                    <a:pt x="875" y="674"/>
                  </a:lnTo>
                  <a:lnTo>
                    <a:pt x="873" y="670"/>
                  </a:lnTo>
                  <a:lnTo>
                    <a:pt x="871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71" y="280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03" y="174"/>
                  </a:lnTo>
                  <a:lnTo>
                    <a:pt x="705" y="184"/>
                  </a:lnTo>
                  <a:lnTo>
                    <a:pt x="703" y="178"/>
                  </a:lnTo>
                  <a:lnTo>
                    <a:pt x="687" y="184"/>
                  </a:lnTo>
                  <a:lnTo>
                    <a:pt x="705" y="184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2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9" y="1023"/>
                  </a:lnTo>
                  <a:lnTo>
                    <a:pt x="571" y="1019"/>
                  </a:lnTo>
                  <a:lnTo>
                    <a:pt x="567" y="1013"/>
                  </a:lnTo>
                  <a:lnTo>
                    <a:pt x="561" y="1009"/>
                  </a:lnTo>
                  <a:lnTo>
                    <a:pt x="555" y="1007"/>
                  </a:lnTo>
                  <a:lnTo>
                    <a:pt x="549" y="1009"/>
                  </a:lnTo>
                  <a:lnTo>
                    <a:pt x="543" y="1013"/>
                  </a:lnTo>
                  <a:lnTo>
                    <a:pt x="539" y="1019"/>
                  </a:lnTo>
                  <a:lnTo>
                    <a:pt x="537" y="1025"/>
                  </a:lnTo>
                  <a:lnTo>
                    <a:pt x="555" y="1025"/>
                  </a:lnTo>
                  <a:lnTo>
                    <a:pt x="573" y="1023"/>
                  </a:lnTo>
                  <a:lnTo>
                    <a:pt x="543" y="710"/>
                  </a:lnTo>
                  <a:lnTo>
                    <a:pt x="541" y="706"/>
                  </a:lnTo>
                  <a:lnTo>
                    <a:pt x="537" y="700"/>
                  </a:lnTo>
                  <a:lnTo>
                    <a:pt x="531" y="696"/>
                  </a:lnTo>
                  <a:lnTo>
                    <a:pt x="525" y="694"/>
                  </a:lnTo>
                  <a:lnTo>
                    <a:pt x="519" y="696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5"/>
                  </a:lnTo>
                  <a:lnTo>
                    <a:pt x="451" y="855"/>
                  </a:lnTo>
                  <a:lnTo>
                    <a:pt x="435" y="853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5" y="1073"/>
                  </a:lnTo>
                  <a:lnTo>
                    <a:pt x="413" y="1057"/>
                  </a:lnTo>
                  <a:lnTo>
                    <a:pt x="409" y="1055"/>
                  </a:lnTo>
                  <a:lnTo>
                    <a:pt x="407" y="1055"/>
                  </a:lnTo>
                  <a:lnTo>
                    <a:pt x="401" y="1053"/>
                  </a:lnTo>
                  <a:lnTo>
                    <a:pt x="397" y="1053"/>
                  </a:lnTo>
                  <a:lnTo>
                    <a:pt x="397" y="1071"/>
                  </a:lnTo>
                  <a:lnTo>
                    <a:pt x="401" y="1055"/>
                  </a:lnTo>
                  <a:lnTo>
                    <a:pt x="391" y="1053"/>
                  </a:lnTo>
                  <a:lnTo>
                    <a:pt x="391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1" y="1065"/>
                  </a:lnTo>
                  <a:lnTo>
                    <a:pt x="385" y="1053"/>
                  </a:lnTo>
                  <a:lnTo>
                    <a:pt x="381" y="1049"/>
                  </a:lnTo>
                  <a:lnTo>
                    <a:pt x="379" y="1047"/>
                  </a:lnTo>
                  <a:lnTo>
                    <a:pt x="375" y="1043"/>
                  </a:lnTo>
                  <a:lnTo>
                    <a:pt x="361" y="1055"/>
                  </a:lnTo>
                  <a:lnTo>
                    <a:pt x="377" y="1047"/>
                  </a:lnTo>
                  <a:lnTo>
                    <a:pt x="375" y="1043"/>
                  </a:lnTo>
                  <a:lnTo>
                    <a:pt x="373" y="1039"/>
                  </a:lnTo>
                  <a:lnTo>
                    <a:pt x="357" y="1047"/>
                  </a:lnTo>
                  <a:lnTo>
                    <a:pt x="375" y="1043"/>
                  </a:lnTo>
                  <a:lnTo>
                    <a:pt x="371" y="1023"/>
                  </a:lnTo>
                  <a:lnTo>
                    <a:pt x="353" y="1027"/>
                  </a:lnTo>
                  <a:lnTo>
                    <a:pt x="371" y="1025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3" y="961"/>
                  </a:lnTo>
                  <a:lnTo>
                    <a:pt x="361" y="939"/>
                  </a:lnTo>
                  <a:lnTo>
                    <a:pt x="359" y="917"/>
                  </a:lnTo>
                  <a:lnTo>
                    <a:pt x="341" y="919"/>
                  </a:lnTo>
                  <a:lnTo>
                    <a:pt x="359" y="919"/>
                  </a:lnTo>
                  <a:lnTo>
                    <a:pt x="359" y="875"/>
                  </a:lnTo>
                  <a:lnTo>
                    <a:pt x="359" y="875"/>
                  </a:lnTo>
                  <a:lnTo>
                    <a:pt x="357" y="833"/>
                  </a:lnTo>
                  <a:lnTo>
                    <a:pt x="339" y="833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0"/>
                  </a:lnTo>
                  <a:lnTo>
                    <a:pt x="337" y="700"/>
                  </a:lnTo>
                  <a:lnTo>
                    <a:pt x="355" y="700"/>
                  </a:lnTo>
                  <a:lnTo>
                    <a:pt x="355" y="660"/>
                  </a:lnTo>
                  <a:lnTo>
                    <a:pt x="355" y="658"/>
                  </a:lnTo>
                  <a:lnTo>
                    <a:pt x="351" y="620"/>
                  </a:lnTo>
                  <a:lnTo>
                    <a:pt x="333" y="622"/>
                  </a:lnTo>
                  <a:lnTo>
                    <a:pt x="351" y="622"/>
                  </a:lnTo>
                  <a:lnTo>
                    <a:pt x="349" y="584"/>
                  </a:lnTo>
                  <a:lnTo>
                    <a:pt x="349" y="582"/>
                  </a:lnTo>
                  <a:lnTo>
                    <a:pt x="345" y="542"/>
                  </a:lnTo>
                  <a:lnTo>
                    <a:pt x="335" y="464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8"/>
                  </a:lnTo>
                  <a:lnTo>
                    <a:pt x="315" y="324"/>
                  </a:lnTo>
                  <a:lnTo>
                    <a:pt x="315" y="322"/>
                  </a:lnTo>
                  <a:lnTo>
                    <a:pt x="301" y="260"/>
                  </a:lnTo>
                  <a:lnTo>
                    <a:pt x="287" y="196"/>
                  </a:lnTo>
                  <a:lnTo>
                    <a:pt x="271" y="132"/>
                  </a:lnTo>
                  <a:lnTo>
                    <a:pt x="269" y="130"/>
                  </a:lnTo>
                  <a:lnTo>
                    <a:pt x="265" y="124"/>
                  </a:lnTo>
                  <a:lnTo>
                    <a:pt x="259" y="120"/>
                  </a:lnTo>
                  <a:lnTo>
                    <a:pt x="253" y="118"/>
                  </a:lnTo>
                  <a:lnTo>
                    <a:pt x="247" y="120"/>
                  </a:lnTo>
                  <a:lnTo>
                    <a:pt x="243" y="122"/>
                  </a:lnTo>
                  <a:lnTo>
                    <a:pt x="231" y="132"/>
                  </a:lnTo>
                  <a:lnTo>
                    <a:pt x="221" y="140"/>
                  </a:lnTo>
                  <a:lnTo>
                    <a:pt x="231" y="154"/>
                  </a:lnTo>
                  <a:lnTo>
                    <a:pt x="223" y="140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03" y="152"/>
                  </a:lnTo>
                  <a:lnTo>
                    <a:pt x="213" y="166"/>
                  </a:lnTo>
                  <a:lnTo>
                    <a:pt x="205" y="150"/>
                  </a:lnTo>
                  <a:lnTo>
                    <a:pt x="197" y="154"/>
                  </a:lnTo>
                  <a:lnTo>
                    <a:pt x="195" y="156"/>
                  </a:lnTo>
                  <a:lnTo>
                    <a:pt x="189" y="160"/>
                  </a:lnTo>
                  <a:lnTo>
                    <a:pt x="183" y="164"/>
                  </a:lnTo>
                  <a:lnTo>
                    <a:pt x="193" y="178"/>
                  </a:lnTo>
                  <a:lnTo>
                    <a:pt x="193" y="160"/>
                  </a:lnTo>
                  <a:lnTo>
                    <a:pt x="187" y="160"/>
                  </a:lnTo>
                  <a:lnTo>
                    <a:pt x="187" y="160"/>
                  </a:lnTo>
                  <a:lnTo>
                    <a:pt x="181" y="162"/>
                  </a:lnTo>
                  <a:lnTo>
                    <a:pt x="175" y="164"/>
                  </a:lnTo>
                  <a:lnTo>
                    <a:pt x="173" y="164"/>
                  </a:lnTo>
                  <a:lnTo>
                    <a:pt x="169" y="166"/>
                  </a:lnTo>
                  <a:lnTo>
                    <a:pt x="177" y="182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7" y="166"/>
                  </a:lnTo>
                  <a:lnTo>
                    <a:pt x="161" y="170"/>
                  </a:lnTo>
                  <a:lnTo>
                    <a:pt x="157" y="176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4"/>
                  </a:lnTo>
                  <a:lnTo>
                    <a:pt x="161" y="172"/>
                  </a:lnTo>
                  <a:lnTo>
                    <a:pt x="157" y="178"/>
                  </a:lnTo>
                  <a:lnTo>
                    <a:pt x="155" y="184"/>
                  </a:lnTo>
                  <a:lnTo>
                    <a:pt x="173" y="184"/>
                  </a:lnTo>
                  <a:lnTo>
                    <a:pt x="165" y="168"/>
                  </a:lnTo>
                  <a:lnTo>
                    <a:pt x="161" y="170"/>
                  </a:lnTo>
                  <a:lnTo>
                    <a:pt x="157" y="174"/>
                  </a:lnTo>
                  <a:lnTo>
                    <a:pt x="155" y="176"/>
                  </a:lnTo>
                  <a:lnTo>
                    <a:pt x="153" y="178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2"/>
                  </a:lnTo>
                  <a:lnTo>
                    <a:pt x="153" y="180"/>
                  </a:lnTo>
                  <a:lnTo>
                    <a:pt x="149" y="186"/>
                  </a:lnTo>
                  <a:lnTo>
                    <a:pt x="147" y="192"/>
                  </a:lnTo>
                  <a:lnTo>
                    <a:pt x="165" y="192"/>
                  </a:lnTo>
                  <a:lnTo>
                    <a:pt x="153" y="180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47" y="188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5" y="204"/>
                  </a:lnTo>
                  <a:lnTo>
                    <a:pt x="163" y="204"/>
                  </a:lnTo>
                  <a:lnTo>
                    <a:pt x="147" y="198"/>
                  </a:lnTo>
                  <a:lnTo>
                    <a:pt x="145" y="204"/>
                  </a:lnTo>
                  <a:lnTo>
                    <a:pt x="143" y="210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4"/>
                  </a:lnTo>
                  <a:lnTo>
                    <a:pt x="143" y="234"/>
                  </a:lnTo>
                  <a:lnTo>
                    <a:pt x="143" y="246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4"/>
                  </a:lnTo>
                  <a:lnTo>
                    <a:pt x="143" y="282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2"/>
                  </a:lnTo>
                  <a:lnTo>
                    <a:pt x="143" y="332"/>
                  </a:lnTo>
                  <a:lnTo>
                    <a:pt x="143" y="344"/>
                  </a:lnTo>
                  <a:lnTo>
                    <a:pt x="143" y="358"/>
                  </a:lnTo>
                  <a:lnTo>
                    <a:pt x="143" y="370"/>
                  </a:lnTo>
                  <a:lnTo>
                    <a:pt x="161" y="370"/>
                  </a:lnTo>
                  <a:lnTo>
                    <a:pt x="143" y="368"/>
                  </a:lnTo>
                  <a:lnTo>
                    <a:pt x="141" y="38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41" y="414"/>
                  </a:lnTo>
                  <a:lnTo>
                    <a:pt x="141" y="416"/>
                  </a:lnTo>
                  <a:lnTo>
                    <a:pt x="159" y="398"/>
                  </a:lnTo>
                  <a:lnTo>
                    <a:pt x="153" y="400"/>
                  </a:lnTo>
                  <a:lnTo>
                    <a:pt x="147" y="404"/>
                  </a:lnTo>
                  <a:lnTo>
                    <a:pt x="143" y="410"/>
                  </a:lnTo>
                  <a:lnTo>
                    <a:pt x="141" y="416"/>
                  </a:lnTo>
                  <a:lnTo>
                    <a:pt x="159" y="416"/>
                  </a:lnTo>
                  <a:lnTo>
                    <a:pt x="159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1" y="400"/>
                  </a:lnTo>
                  <a:lnTo>
                    <a:pt x="145" y="404"/>
                  </a:lnTo>
                  <a:lnTo>
                    <a:pt x="141" y="41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39" y="420"/>
                  </a:lnTo>
                  <a:lnTo>
                    <a:pt x="157" y="420"/>
                  </a:lnTo>
                  <a:lnTo>
                    <a:pt x="141" y="414"/>
                  </a:lnTo>
                  <a:lnTo>
                    <a:pt x="139" y="420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31" y="444"/>
                  </a:lnTo>
                  <a:lnTo>
                    <a:pt x="131" y="450"/>
                  </a:lnTo>
                  <a:lnTo>
                    <a:pt x="149" y="450"/>
                  </a:lnTo>
                  <a:lnTo>
                    <a:pt x="133" y="448"/>
                  </a:lnTo>
                  <a:lnTo>
                    <a:pt x="131" y="460"/>
                  </a:lnTo>
                  <a:lnTo>
                    <a:pt x="147" y="462"/>
                  </a:lnTo>
                  <a:lnTo>
                    <a:pt x="131" y="458"/>
                  </a:lnTo>
                  <a:lnTo>
                    <a:pt x="129" y="468"/>
                  </a:lnTo>
                  <a:lnTo>
                    <a:pt x="145" y="472"/>
                  </a:lnTo>
                  <a:lnTo>
                    <a:pt x="129" y="468"/>
                  </a:lnTo>
                  <a:lnTo>
                    <a:pt x="125" y="482"/>
                  </a:lnTo>
                  <a:lnTo>
                    <a:pt x="123" y="486"/>
                  </a:lnTo>
                  <a:lnTo>
                    <a:pt x="125" y="484"/>
                  </a:lnTo>
                  <a:lnTo>
                    <a:pt x="123" y="496"/>
                  </a:lnTo>
                  <a:lnTo>
                    <a:pt x="139" y="498"/>
                  </a:lnTo>
                  <a:lnTo>
                    <a:pt x="123" y="494"/>
                  </a:lnTo>
                  <a:lnTo>
                    <a:pt x="109" y="540"/>
                  </a:lnTo>
                  <a:lnTo>
                    <a:pt x="109" y="540"/>
                  </a:lnTo>
                  <a:lnTo>
                    <a:pt x="99" y="584"/>
                  </a:lnTo>
                  <a:lnTo>
                    <a:pt x="115" y="588"/>
                  </a:lnTo>
                  <a:lnTo>
                    <a:pt x="99" y="582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8"/>
                  </a:lnTo>
                  <a:lnTo>
                    <a:pt x="76" y="648"/>
                  </a:lnTo>
                  <a:lnTo>
                    <a:pt x="91" y="654"/>
                  </a:lnTo>
                  <a:lnTo>
                    <a:pt x="76" y="648"/>
                  </a:lnTo>
                  <a:lnTo>
                    <a:pt x="66" y="672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698"/>
                  </a:lnTo>
                  <a:lnTo>
                    <a:pt x="80" y="698"/>
                  </a:lnTo>
                  <a:lnTo>
                    <a:pt x="64" y="690"/>
                  </a:lnTo>
                  <a:lnTo>
                    <a:pt x="62" y="694"/>
                  </a:lnTo>
                  <a:lnTo>
                    <a:pt x="62" y="696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60" y="706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70" y="694"/>
                  </a:lnTo>
                  <a:lnTo>
                    <a:pt x="66" y="696"/>
                  </a:lnTo>
                  <a:lnTo>
                    <a:pt x="74" y="712"/>
                  </a:lnTo>
                  <a:lnTo>
                    <a:pt x="74" y="694"/>
                  </a:lnTo>
                  <a:lnTo>
                    <a:pt x="72" y="694"/>
                  </a:lnTo>
                  <a:lnTo>
                    <a:pt x="70" y="694"/>
                  </a:lnTo>
                  <a:lnTo>
                    <a:pt x="82" y="700"/>
                  </a:lnTo>
                  <a:lnTo>
                    <a:pt x="76" y="696"/>
                  </a:lnTo>
                  <a:lnTo>
                    <a:pt x="70" y="712"/>
                  </a:lnTo>
                  <a:lnTo>
                    <a:pt x="83" y="700"/>
                  </a:lnTo>
                  <a:lnTo>
                    <a:pt x="80" y="696"/>
                  </a:lnTo>
                  <a:lnTo>
                    <a:pt x="76" y="692"/>
                  </a:lnTo>
                  <a:lnTo>
                    <a:pt x="74" y="692"/>
                  </a:lnTo>
                  <a:lnTo>
                    <a:pt x="72" y="690"/>
                  </a:lnTo>
                  <a:lnTo>
                    <a:pt x="66" y="686"/>
                  </a:lnTo>
                  <a:lnTo>
                    <a:pt x="64" y="684"/>
                  </a:lnTo>
                  <a:lnTo>
                    <a:pt x="60" y="682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50" y="668"/>
                  </a:lnTo>
                  <a:lnTo>
                    <a:pt x="48" y="662"/>
                  </a:lnTo>
                  <a:lnTo>
                    <a:pt x="46" y="662"/>
                  </a:lnTo>
                  <a:lnTo>
                    <a:pt x="44" y="656"/>
                  </a:lnTo>
                  <a:lnTo>
                    <a:pt x="40" y="652"/>
                  </a:lnTo>
                  <a:lnTo>
                    <a:pt x="36" y="648"/>
                  </a:lnTo>
                  <a:lnTo>
                    <a:pt x="22" y="660"/>
                  </a:lnTo>
                  <a:lnTo>
                    <a:pt x="38" y="652"/>
                  </a:lnTo>
                  <a:lnTo>
                    <a:pt x="36" y="648"/>
                  </a:lnTo>
                  <a:lnTo>
                    <a:pt x="34" y="644"/>
                  </a:lnTo>
                  <a:lnTo>
                    <a:pt x="32" y="642"/>
                  </a:lnTo>
                  <a:lnTo>
                    <a:pt x="36" y="654"/>
                  </a:lnTo>
                  <a:lnTo>
                    <a:pt x="34" y="648"/>
                  </a:lnTo>
                  <a:lnTo>
                    <a:pt x="18" y="654"/>
                  </a:lnTo>
                  <a:lnTo>
                    <a:pt x="36" y="654"/>
                  </a:lnTo>
                  <a:lnTo>
                    <a:pt x="36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3"/>
            <p:cNvSpPr>
              <a:spLocks/>
            </p:cNvSpPr>
            <p:nvPr/>
          </p:nvSpPr>
          <p:spPr bwMode="auto">
            <a:xfrm>
              <a:off x="5322888" y="1731963"/>
              <a:ext cx="700087" cy="865187"/>
            </a:xfrm>
            <a:custGeom>
              <a:avLst/>
              <a:gdLst>
                <a:gd name="T0" fmla="*/ 10 w 882"/>
                <a:gd name="T1" fmla="*/ 676 h 1091"/>
                <a:gd name="T2" fmla="*/ 37 w 882"/>
                <a:gd name="T3" fmla="*/ 710 h 1091"/>
                <a:gd name="T4" fmla="*/ 59 w 882"/>
                <a:gd name="T5" fmla="*/ 730 h 1091"/>
                <a:gd name="T6" fmla="*/ 91 w 882"/>
                <a:gd name="T7" fmla="*/ 722 h 1091"/>
                <a:gd name="T8" fmla="*/ 97 w 882"/>
                <a:gd name="T9" fmla="*/ 688 h 1091"/>
                <a:gd name="T10" fmla="*/ 145 w 882"/>
                <a:gd name="T11" fmla="*/ 550 h 1091"/>
                <a:gd name="T12" fmla="*/ 163 w 882"/>
                <a:gd name="T13" fmla="*/ 466 h 1091"/>
                <a:gd name="T14" fmla="*/ 169 w 882"/>
                <a:gd name="T15" fmla="*/ 436 h 1091"/>
                <a:gd name="T16" fmla="*/ 177 w 882"/>
                <a:gd name="T17" fmla="*/ 384 h 1091"/>
                <a:gd name="T18" fmla="*/ 179 w 882"/>
                <a:gd name="T19" fmla="*/ 292 h 1091"/>
                <a:gd name="T20" fmla="*/ 179 w 882"/>
                <a:gd name="T21" fmla="*/ 200 h 1091"/>
                <a:gd name="T22" fmla="*/ 177 w 882"/>
                <a:gd name="T23" fmla="*/ 206 h 1091"/>
                <a:gd name="T24" fmla="*/ 185 w 882"/>
                <a:gd name="T25" fmla="*/ 200 h 1091"/>
                <a:gd name="T26" fmla="*/ 197 w 882"/>
                <a:gd name="T27" fmla="*/ 196 h 1091"/>
                <a:gd name="T28" fmla="*/ 221 w 882"/>
                <a:gd name="T29" fmla="*/ 182 h 1091"/>
                <a:gd name="T30" fmla="*/ 239 w 882"/>
                <a:gd name="T31" fmla="*/ 150 h 1091"/>
                <a:gd name="T32" fmla="*/ 293 w 882"/>
                <a:gd name="T33" fmla="*/ 394 h 1091"/>
                <a:gd name="T34" fmla="*/ 333 w 882"/>
                <a:gd name="T35" fmla="*/ 622 h 1091"/>
                <a:gd name="T36" fmla="*/ 321 w 882"/>
                <a:gd name="T37" fmla="*/ 833 h 1091"/>
                <a:gd name="T38" fmla="*/ 331 w 882"/>
                <a:gd name="T39" fmla="*/ 1009 h 1091"/>
                <a:gd name="T40" fmla="*/ 351 w 882"/>
                <a:gd name="T41" fmla="*/ 1073 h 1091"/>
                <a:gd name="T42" fmla="*/ 391 w 882"/>
                <a:gd name="T43" fmla="*/ 1089 h 1091"/>
                <a:gd name="T44" fmla="*/ 431 w 882"/>
                <a:gd name="T45" fmla="*/ 1077 h 1091"/>
                <a:gd name="T46" fmla="*/ 511 w 882"/>
                <a:gd name="T47" fmla="*/ 720 h 1091"/>
                <a:gd name="T48" fmla="*/ 565 w 882"/>
                <a:gd name="T49" fmla="*/ 1037 h 1091"/>
                <a:gd name="T50" fmla="*/ 687 w 882"/>
                <a:gd name="T51" fmla="*/ 18 h 1091"/>
                <a:gd name="T52" fmla="*/ 669 w 882"/>
                <a:gd name="T53" fmla="*/ 188 h 1091"/>
                <a:gd name="T54" fmla="*/ 840 w 882"/>
                <a:gd name="T55" fmla="*/ 690 h 1091"/>
                <a:gd name="T56" fmla="*/ 864 w 882"/>
                <a:gd name="T57" fmla="*/ 706 h 1091"/>
                <a:gd name="T58" fmla="*/ 880 w 882"/>
                <a:gd name="T59" fmla="*/ 694 h 1091"/>
                <a:gd name="T60" fmla="*/ 817 w 882"/>
                <a:gd name="T61" fmla="*/ 602 h 1091"/>
                <a:gd name="T62" fmla="*/ 705 w 882"/>
                <a:gd name="T63" fmla="*/ 18 h 1091"/>
                <a:gd name="T64" fmla="*/ 641 w 882"/>
                <a:gd name="T65" fmla="*/ 136 h 1091"/>
                <a:gd name="T66" fmla="*/ 553 w 882"/>
                <a:gd name="T67" fmla="*/ 1007 h 1091"/>
                <a:gd name="T68" fmla="*/ 527 w 882"/>
                <a:gd name="T69" fmla="*/ 696 h 1091"/>
                <a:gd name="T70" fmla="*/ 397 w 882"/>
                <a:gd name="T71" fmla="*/ 1071 h 1091"/>
                <a:gd name="T72" fmla="*/ 399 w 882"/>
                <a:gd name="T73" fmla="*/ 1055 h 1091"/>
                <a:gd name="T74" fmla="*/ 367 w 882"/>
                <a:gd name="T75" fmla="*/ 1063 h 1091"/>
                <a:gd name="T76" fmla="*/ 355 w 882"/>
                <a:gd name="T77" fmla="*/ 1049 h 1091"/>
                <a:gd name="T78" fmla="*/ 341 w 882"/>
                <a:gd name="T79" fmla="*/ 943 h 1091"/>
                <a:gd name="T80" fmla="*/ 353 w 882"/>
                <a:gd name="T81" fmla="*/ 702 h 1091"/>
                <a:gd name="T82" fmla="*/ 345 w 882"/>
                <a:gd name="T83" fmla="*/ 544 h 1091"/>
                <a:gd name="T84" fmla="*/ 269 w 882"/>
                <a:gd name="T85" fmla="*/ 134 h 1091"/>
                <a:gd name="T86" fmla="*/ 221 w 882"/>
                <a:gd name="T87" fmla="*/ 140 h 1091"/>
                <a:gd name="T88" fmla="*/ 191 w 882"/>
                <a:gd name="T89" fmla="*/ 160 h 1091"/>
                <a:gd name="T90" fmla="*/ 175 w 882"/>
                <a:gd name="T91" fmla="*/ 168 h 1091"/>
                <a:gd name="T92" fmla="*/ 165 w 882"/>
                <a:gd name="T93" fmla="*/ 172 h 1091"/>
                <a:gd name="T94" fmla="*/ 147 w 882"/>
                <a:gd name="T95" fmla="*/ 188 h 1091"/>
                <a:gd name="T96" fmla="*/ 143 w 882"/>
                <a:gd name="T97" fmla="*/ 260 h 1091"/>
                <a:gd name="T98" fmla="*/ 143 w 882"/>
                <a:gd name="T99" fmla="*/ 344 h 1091"/>
                <a:gd name="T100" fmla="*/ 139 w 882"/>
                <a:gd name="T101" fmla="*/ 418 h 1091"/>
                <a:gd name="T102" fmla="*/ 153 w 882"/>
                <a:gd name="T103" fmla="*/ 432 h 1091"/>
                <a:gd name="T104" fmla="*/ 127 w 882"/>
                <a:gd name="T105" fmla="*/ 472 h 1091"/>
                <a:gd name="T106" fmla="*/ 97 w 882"/>
                <a:gd name="T107" fmla="*/ 584 h 1091"/>
                <a:gd name="T108" fmla="*/ 63 w 882"/>
                <a:gd name="T109" fmla="*/ 682 h 1091"/>
                <a:gd name="T110" fmla="*/ 61 w 882"/>
                <a:gd name="T111" fmla="*/ 710 h 1091"/>
                <a:gd name="T112" fmla="*/ 67 w 882"/>
                <a:gd name="T113" fmla="*/ 714 h 1091"/>
                <a:gd name="T114" fmla="*/ 59 w 882"/>
                <a:gd name="T115" fmla="*/ 684 h 1091"/>
                <a:gd name="T116" fmla="*/ 39 w 882"/>
                <a:gd name="T117" fmla="*/ 654 h 1091"/>
                <a:gd name="T118" fmla="*/ 35 w 882"/>
                <a:gd name="T119" fmla="*/ 65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1091">
                  <a:moveTo>
                    <a:pt x="35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22" y="684"/>
                  </a:lnTo>
                  <a:lnTo>
                    <a:pt x="29" y="668"/>
                  </a:lnTo>
                  <a:lnTo>
                    <a:pt x="18" y="680"/>
                  </a:lnTo>
                  <a:lnTo>
                    <a:pt x="16" y="678"/>
                  </a:lnTo>
                  <a:lnTo>
                    <a:pt x="20" y="684"/>
                  </a:lnTo>
                  <a:lnTo>
                    <a:pt x="27" y="696"/>
                  </a:lnTo>
                  <a:lnTo>
                    <a:pt x="35" y="708"/>
                  </a:lnTo>
                  <a:lnTo>
                    <a:pt x="37" y="710"/>
                  </a:lnTo>
                  <a:lnTo>
                    <a:pt x="39" y="714"/>
                  </a:lnTo>
                  <a:lnTo>
                    <a:pt x="45" y="718"/>
                  </a:lnTo>
                  <a:lnTo>
                    <a:pt x="55" y="702"/>
                  </a:lnTo>
                  <a:lnTo>
                    <a:pt x="43" y="714"/>
                  </a:lnTo>
                  <a:lnTo>
                    <a:pt x="41" y="712"/>
                  </a:lnTo>
                  <a:lnTo>
                    <a:pt x="45" y="718"/>
                  </a:lnTo>
                  <a:lnTo>
                    <a:pt x="47" y="722"/>
                  </a:lnTo>
                  <a:lnTo>
                    <a:pt x="51" y="726"/>
                  </a:lnTo>
                  <a:lnTo>
                    <a:pt x="51" y="724"/>
                  </a:lnTo>
                  <a:lnTo>
                    <a:pt x="55" y="728"/>
                  </a:lnTo>
                  <a:lnTo>
                    <a:pt x="59" y="730"/>
                  </a:lnTo>
                  <a:lnTo>
                    <a:pt x="61" y="730"/>
                  </a:lnTo>
                  <a:lnTo>
                    <a:pt x="67" y="732"/>
                  </a:lnTo>
                  <a:lnTo>
                    <a:pt x="71" y="732"/>
                  </a:lnTo>
                  <a:lnTo>
                    <a:pt x="73" y="732"/>
                  </a:lnTo>
                  <a:lnTo>
                    <a:pt x="73" y="732"/>
                  </a:lnTo>
                  <a:lnTo>
                    <a:pt x="79" y="730"/>
                  </a:lnTo>
                  <a:lnTo>
                    <a:pt x="81" y="730"/>
                  </a:lnTo>
                  <a:lnTo>
                    <a:pt x="85" y="728"/>
                  </a:lnTo>
                  <a:lnTo>
                    <a:pt x="91" y="726"/>
                  </a:lnTo>
                  <a:lnTo>
                    <a:pt x="93" y="724"/>
                  </a:lnTo>
                  <a:lnTo>
                    <a:pt x="91" y="722"/>
                  </a:lnTo>
                  <a:lnTo>
                    <a:pt x="95" y="716"/>
                  </a:lnTo>
                  <a:lnTo>
                    <a:pt x="97" y="710"/>
                  </a:lnTo>
                  <a:lnTo>
                    <a:pt x="97" y="704"/>
                  </a:lnTo>
                  <a:lnTo>
                    <a:pt x="97" y="700"/>
                  </a:lnTo>
                  <a:lnTo>
                    <a:pt x="79" y="700"/>
                  </a:lnTo>
                  <a:lnTo>
                    <a:pt x="97" y="704"/>
                  </a:lnTo>
                  <a:lnTo>
                    <a:pt x="99" y="692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81" y="682"/>
                  </a:lnTo>
                  <a:lnTo>
                    <a:pt x="97" y="688"/>
                  </a:lnTo>
                  <a:lnTo>
                    <a:pt x="97" y="690"/>
                  </a:lnTo>
                  <a:lnTo>
                    <a:pt x="99" y="686"/>
                  </a:lnTo>
                  <a:lnTo>
                    <a:pt x="101" y="684"/>
                  </a:lnTo>
                  <a:lnTo>
                    <a:pt x="107" y="662"/>
                  </a:lnTo>
                  <a:lnTo>
                    <a:pt x="89" y="656"/>
                  </a:lnTo>
                  <a:lnTo>
                    <a:pt x="105" y="664"/>
                  </a:lnTo>
                  <a:lnTo>
                    <a:pt x="115" y="642"/>
                  </a:lnTo>
                  <a:lnTo>
                    <a:pt x="117" y="640"/>
                  </a:lnTo>
                  <a:lnTo>
                    <a:pt x="131" y="596"/>
                  </a:lnTo>
                  <a:lnTo>
                    <a:pt x="131" y="596"/>
                  </a:lnTo>
                  <a:lnTo>
                    <a:pt x="145" y="550"/>
                  </a:lnTo>
                  <a:lnTo>
                    <a:pt x="145" y="548"/>
                  </a:lnTo>
                  <a:lnTo>
                    <a:pt x="155" y="502"/>
                  </a:lnTo>
                  <a:lnTo>
                    <a:pt x="137" y="498"/>
                  </a:lnTo>
                  <a:lnTo>
                    <a:pt x="155" y="504"/>
                  </a:lnTo>
                  <a:lnTo>
                    <a:pt x="159" y="492"/>
                  </a:lnTo>
                  <a:lnTo>
                    <a:pt x="159" y="490"/>
                  </a:lnTo>
                  <a:lnTo>
                    <a:pt x="161" y="480"/>
                  </a:lnTo>
                  <a:lnTo>
                    <a:pt x="161" y="480"/>
                  </a:lnTo>
                  <a:lnTo>
                    <a:pt x="163" y="466"/>
                  </a:lnTo>
                  <a:lnTo>
                    <a:pt x="145" y="462"/>
                  </a:lnTo>
                  <a:lnTo>
                    <a:pt x="163" y="466"/>
                  </a:lnTo>
                  <a:lnTo>
                    <a:pt x="165" y="454"/>
                  </a:lnTo>
                  <a:lnTo>
                    <a:pt x="147" y="450"/>
                  </a:lnTo>
                  <a:lnTo>
                    <a:pt x="165" y="456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1" y="432"/>
                  </a:lnTo>
                  <a:lnTo>
                    <a:pt x="171" y="428"/>
                  </a:lnTo>
                  <a:lnTo>
                    <a:pt x="153" y="428"/>
                  </a:lnTo>
                  <a:lnTo>
                    <a:pt x="169" y="434"/>
                  </a:lnTo>
                  <a:lnTo>
                    <a:pt x="169" y="436"/>
                  </a:lnTo>
                  <a:lnTo>
                    <a:pt x="171" y="432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57" y="414"/>
                  </a:lnTo>
                  <a:lnTo>
                    <a:pt x="175" y="416"/>
                  </a:lnTo>
                  <a:lnTo>
                    <a:pt x="177" y="400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77" y="358"/>
                  </a:lnTo>
                  <a:lnTo>
                    <a:pt x="177" y="346"/>
                  </a:lnTo>
                  <a:lnTo>
                    <a:pt x="159" y="346"/>
                  </a:lnTo>
                  <a:lnTo>
                    <a:pt x="177" y="350"/>
                  </a:lnTo>
                  <a:lnTo>
                    <a:pt x="179" y="338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79" y="200"/>
                  </a:lnTo>
                  <a:lnTo>
                    <a:pt x="161" y="200"/>
                  </a:lnTo>
                  <a:lnTo>
                    <a:pt x="177" y="206"/>
                  </a:lnTo>
                  <a:lnTo>
                    <a:pt x="177" y="208"/>
                  </a:lnTo>
                  <a:lnTo>
                    <a:pt x="179" y="204"/>
                  </a:lnTo>
                  <a:lnTo>
                    <a:pt x="179" y="202"/>
                  </a:lnTo>
                  <a:lnTo>
                    <a:pt x="181" y="196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75" y="204"/>
                  </a:lnTo>
                  <a:lnTo>
                    <a:pt x="179" y="198"/>
                  </a:lnTo>
                  <a:lnTo>
                    <a:pt x="177" y="206"/>
                  </a:lnTo>
                  <a:lnTo>
                    <a:pt x="179" y="204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81" y="202"/>
                  </a:lnTo>
                  <a:lnTo>
                    <a:pt x="183" y="202"/>
                  </a:lnTo>
                  <a:lnTo>
                    <a:pt x="187" y="20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199" y="194"/>
                  </a:lnTo>
                  <a:lnTo>
                    <a:pt x="185" y="18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203" y="194"/>
                  </a:lnTo>
                  <a:lnTo>
                    <a:pt x="205" y="192"/>
                  </a:lnTo>
                  <a:lnTo>
                    <a:pt x="213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3" y="176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53" y="160"/>
                  </a:lnTo>
                  <a:lnTo>
                    <a:pt x="239" y="146"/>
                  </a:lnTo>
                  <a:lnTo>
                    <a:pt x="249" y="162"/>
                  </a:lnTo>
                  <a:lnTo>
                    <a:pt x="261" y="154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3" y="206"/>
                  </a:lnTo>
                  <a:lnTo>
                    <a:pt x="269" y="200"/>
                  </a:lnTo>
                  <a:lnTo>
                    <a:pt x="253" y="204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79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9" y="548"/>
                  </a:lnTo>
                  <a:lnTo>
                    <a:pt x="327" y="546"/>
                  </a:lnTo>
                  <a:lnTo>
                    <a:pt x="309" y="548"/>
                  </a:lnTo>
                  <a:lnTo>
                    <a:pt x="311" y="586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35" y="664"/>
                  </a:lnTo>
                  <a:lnTo>
                    <a:pt x="317" y="664"/>
                  </a:lnTo>
                  <a:lnTo>
                    <a:pt x="317" y="702"/>
                  </a:lnTo>
                  <a:lnTo>
                    <a:pt x="317" y="704"/>
                  </a:lnTo>
                  <a:lnTo>
                    <a:pt x="319" y="748"/>
                  </a:lnTo>
                  <a:lnTo>
                    <a:pt x="321" y="791"/>
                  </a:lnTo>
                  <a:lnTo>
                    <a:pt x="339" y="790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41" y="921"/>
                  </a:lnTo>
                  <a:lnTo>
                    <a:pt x="323" y="921"/>
                  </a:lnTo>
                  <a:lnTo>
                    <a:pt x="323" y="943"/>
                  </a:lnTo>
                  <a:lnTo>
                    <a:pt x="323" y="945"/>
                  </a:lnTo>
                  <a:lnTo>
                    <a:pt x="325" y="965"/>
                  </a:lnTo>
                  <a:lnTo>
                    <a:pt x="327" y="987"/>
                  </a:lnTo>
                  <a:lnTo>
                    <a:pt x="329" y="1007"/>
                  </a:lnTo>
                  <a:lnTo>
                    <a:pt x="331" y="1009"/>
                  </a:lnTo>
                  <a:lnTo>
                    <a:pt x="335" y="1033"/>
                  </a:lnTo>
                  <a:lnTo>
                    <a:pt x="335" y="1033"/>
                  </a:lnTo>
                  <a:lnTo>
                    <a:pt x="339" y="1053"/>
                  </a:lnTo>
                  <a:lnTo>
                    <a:pt x="339" y="1057"/>
                  </a:lnTo>
                  <a:lnTo>
                    <a:pt x="341" y="1061"/>
                  </a:lnTo>
                  <a:lnTo>
                    <a:pt x="343" y="1065"/>
                  </a:lnTo>
                  <a:lnTo>
                    <a:pt x="347" y="1069"/>
                  </a:lnTo>
                  <a:lnTo>
                    <a:pt x="351" y="1073"/>
                  </a:lnTo>
                  <a:lnTo>
                    <a:pt x="355" y="1075"/>
                  </a:lnTo>
                  <a:lnTo>
                    <a:pt x="363" y="1059"/>
                  </a:lnTo>
                  <a:lnTo>
                    <a:pt x="351" y="1073"/>
                  </a:lnTo>
                  <a:lnTo>
                    <a:pt x="355" y="1077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7" y="1087"/>
                  </a:lnTo>
                  <a:lnTo>
                    <a:pt x="391" y="1089"/>
                  </a:lnTo>
                  <a:lnTo>
                    <a:pt x="393" y="1089"/>
                  </a:lnTo>
                  <a:lnTo>
                    <a:pt x="399" y="1091"/>
                  </a:lnTo>
                  <a:lnTo>
                    <a:pt x="403" y="1091"/>
                  </a:lnTo>
                  <a:lnTo>
                    <a:pt x="407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7" y="861"/>
                  </a:lnTo>
                  <a:lnTo>
                    <a:pt x="467" y="857"/>
                  </a:lnTo>
                  <a:lnTo>
                    <a:pt x="467" y="738"/>
                  </a:lnTo>
                  <a:lnTo>
                    <a:pt x="449" y="738"/>
                  </a:lnTo>
                  <a:lnTo>
                    <a:pt x="455" y="754"/>
                  </a:lnTo>
                  <a:lnTo>
                    <a:pt x="461" y="750"/>
                  </a:lnTo>
                  <a:lnTo>
                    <a:pt x="465" y="744"/>
                  </a:lnTo>
                  <a:lnTo>
                    <a:pt x="455" y="756"/>
                  </a:lnTo>
                  <a:lnTo>
                    <a:pt x="533" y="732"/>
                  </a:lnTo>
                  <a:lnTo>
                    <a:pt x="527" y="714"/>
                  </a:lnTo>
                  <a:lnTo>
                    <a:pt x="511" y="720"/>
                  </a:lnTo>
                  <a:lnTo>
                    <a:pt x="515" y="726"/>
                  </a:lnTo>
                  <a:lnTo>
                    <a:pt x="521" y="730"/>
                  </a:lnTo>
                  <a:lnTo>
                    <a:pt x="527" y="732"/>
                  </a:lnTo>
                  <a:lnTo>
                    <a:pt x="509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5" y="22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71" y="194"/>
                  </a:lnTo>
                  <a:lnTo>
                    <a:pt x="673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0" y="690"/>
                  </a:lnTo>
                  <a:lnTo>
                    <a:pt x="854" y="678"/>
                  </a:lnTo>
                  <a:lnTo>
                    <a:pt x="838" y="686"/>
                  </a:lnTo>
                  <a:lnTo>
                    <a:pt x="840" y="690"/>
                  </a:lnTo>
                  <a:lnTo>
                    <a:pt x="842" y="694"/>
                  </a:lnTo>
                  <a:lnTo>
                    <a:pt x="858" y="686"/>
                  </a:lnTo>
                  <a:lnTo>
                    <a:pt x="842" y="690"/>
                  </a:lnTo>
                  <a:lnTo>
                    <a:pt x="844" y="698"/>
                  </a:lnTo>
                  <a:lnTo>
                    <a:pt x="844" y="700"/>
                  </a:lnTo>
                  <a:lnTo>
                    <a:pt x="846" y="706"/>
                  </a:lnTo>
                  <a:lnTo>
                    <a:pt x="848" y="712"/>
                  </a:lnTo>
                  <a:lnTo>
                    <a:pt x="864" y="706"/>
                  </a:lnTo>
                  <a:lnTo>
                    <a:pt x="846" y="706"/>
                  </a:lnTo>
                  <a:lnTo>
                    <a:pt x="846" y="710"/>
                  </a:lnTo>
                  <a:lnTo>
                    <a:pt x="846" y="712"/>
                  </a:lnTo>
                  <a:lnTo>
                    <a:pt x="846" y="714"/>
                  </a:lnTo>
                  <a:lnTo>
                    <a:pt x="882" y="714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6"/>
                  </a:lnTo>
                  <a:lnTo>
                    <a:pt x="882" y="706"/>
                  </a:lnTo>
                  <a:lnTo>
                    <a:pt x="882" y="700"/>
                  </a:lnTo>
                  <a:lnTo>
                    <a:pt x="880" y="694"/>
                  </a:lnTo>
                  <a:lnTo>
                    <a:pt x="878" y="688"/>
                  </a:lnTo>
                  <a:lnTo>
                    <a:pt x="860" y="694"/>
                  </a:lnTo>
                  <a:lnTo>
                    <a:pt x="878" y="690"/>
                  </a:lnTo>
                  <a:lnTo>
                    <a:pt x="876" y="682"/>
                  </a:lnTo>
                  <a:lnTo>
                    <a:pt x="874" y="678"/>
                  </a:lnTo>
                  <a:lnTo>
                    <a:pt x="872" y="674"/>
                  </a:lnTo>
                  <a:lnTo>
                    <a:pt x="870" y="670"/>
                  </a:lnTo>
                  <a:lnTo>
                    <a:pt x="868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3" y="178"/>
                  </a:lnTo>
                  <a:lnTo>
                    <a:pt x="687" y="188"/>
                  </a:lnTo>
                  <a:lnTo>
                    <a:pt x="705" y="188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5" y="712"/>
                  </a:lnTo>
                  <a:lnTo>
                    <a:pt x="543" y="708"/>
                  </a:lnTo>
                  <a:lnTo>
                    <a:pt x="539" y="702"/>
                  </a:lnTo>
                  <a:lnTo>
                    <a:pt x="533" y="698"/>
                  </a:lnTo>
                  <a:lnTo>
                    <a:pt x="527" y="696"/>
                  </a:lnTo>
                  <a:lnTo>
                    <a:pt x="523" y="698"/>
                  </a:lnTo>
                  <a:lnTo>
                    <a:pt x="445" y="722"/>
                  </a:lnTo>
                  <a:lnTo>
                    <a:pt x="443" y="722"/>
                  </a:lnTo>
                  <a:lnTo>
                    <a:pt x="437" y="726"/>
                  </a:lnTo>
                  <a:lnTo>
                    <a:pt x="433" y="732"/>
                  </a:lnTo>
                  <a:lnTo>
                    <a:pt x="431" y="738"/>
                  </a:lnTo>
                  <a:lnTo>
                    <a:pt x="431" y="738"/>
                  </a:lnTo>
                  <a:lnTo>
                    <a:pt x="431" y="857"/>
                  </a:lnTo>
                  <a:lnTo>
                    <a:pt x="449" y="857"/>
                  </a:lnTo>
                  <a:lnTo>
                    <a:pt x="433" y="855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7" y="1055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99" y="1073"/>
                  </a:lnTo>
                  <a:lnTo>
                    <a:pt x="407" y="1057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5" y="1047"/>
                  </a:lnTo>
                  <a:lnTo>
                    <a:pt x="367" y="1063"/>
                  </a:lnTo>
                  <a:lnTo>
                    <a:pt x="381" y="1051"/>
                  </a:lnTo>
                  <a:lnTo>
                    <a:pt x="377" y="1047"/>
                  </a:lnTo>
                  <a:lnTo>
                    <a:pt x="375" y="1047"/>
                  </a:lnTo>
                  <a:lnTo>
                    <a:pt x="371" y="1043"/>
                  </a:lnTo>
                  <a:lnTo>
                    <a:pt x="367" y="1041"/>
                  </a:lnTo>
                  <a:lnTo>
                    <a:pt x="371" y="1045"/>
                  </a:lnTo>
                  <a:lnTo>
                    <a:pt x="359" y="1057"/>
                  </a:lnTo>
                  <a:lnTo>
                    <a:pt x="375" y="1049"/>
                  </a:lnTo>
                  <a:lnTo>
                    <a:pt x="373" y="1045"/>
                  </a:lnTo>
                  <a:lnTo>
                    <a:pt x="371" y="1041"/>
                  </a:lnTo>
                  <a:lnTo>
                    <a:pt x="355" y="1049"/>
                  </a:lnTo>
                  <a:lnTo>
                    <a:pt x="373" y="1045"/>
                  </a:lnTo>
                  <a:lnTo>
                    <a:pt x="369" y="1025"/>
                  </a:lnTo>
                  <a:lnTo>
                    <a:pt x="351" y="1029"/>
                  </a:lnTo>
                  <a:lnTo>
                    <a:pt x="369" y="1027"/>
                  </a:lnTo>
                  <a:lnTo>
                    <a:pt x="365" y="1003"/>
                  </a:lnTo>
                  <a:lnTo>
                    <a:pt x="347" y="1005"/>
                  </a:lnTo>
                  <a:lnTo>
                    <a:pt x="365" y="1003"/>
                  </a:lnTo>
                  <a:lnTo>
                    <a:pt x="363" y="983"/>
                  </a:lnTo>
                  <a:lnTo>
                    <a:pt x="361" y="961"/>
                  </a:lnTo>
                  <a:lnTo>
                    <a:pt x="359" y="941"/>
                  </a:lnTo>
                  <a:lnTo>
                    <a:pt x="341" y="943"/>
                  </a:lnTo>
                  <a:lnTo>
                    <a:pt x="359" y="943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90"/>
                  </a:lnTo>
                  <a:lnTo>
                    <a:pt x="355" y="746"/>
                  </a:lnTo>
                  <a:lnTo>
                    <a:pt x="353" y="702"/>
                  </a:lnTo>
                  <a:lnTo>
                    <a:pt x="335" y="702"/>
                  </a:lnTo>
                  <a:lnTo>
                    <a:pt x="353" y="702"/>
                  </a:lnTo>
                  <a:lnTo>
                    <a:pt x="353" y="664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29" y="584"/>
                  </a:lnTo>
                  <a:lnTo>
                    <a:pt x="347" y="584"/>
                  </a:lnTo>
                  <a:lnTo>
                    <a:pt x="345" y="546"/>
                  </a:lnTo>
                  <a:lnTo>
                    <a:pt x="345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3" y="324"/>
                  </a:lnTo>
                  <a:lnTo>
                    <a:pt x="299" y="260"/>
                  </a:lnTo>
                  <a:lnTo>
                    <a:pt x="281" y="264"/>
                  </a:lnTo>
                  <a:lnTo>
                    <a:pt x="299" y="262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29" y="132"/>
                  </a:lnTo>
                  <a:lnTo>
                    <a:pt x="227" y="134"/>
                  </a:lnTo>
                  <a:lnTo>
                    <a:pt x="219" y="142"/>
                  </a:lnTo>
                  <a:lnTo>
                    <a:pt x="231" y="154"/>
                  </a:lnTo>
                  <a:lnTo>
                    <a:pt x="221" y="140"/>
                  </a:lnTo>
                  <a:lnTo>
                    <a:pt x="211" y="148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7" y="156"/>
                  </a:lnTo>
                  <a:lnTo>
                    <a:pt x="189" y="160"/>
                  </a:lnTo>
                  <a:lnTo>
                    <a:pt x="197" y="176"/>
                  </a:lnTo>
                  <a:lnTo>
                    <a:pt x="191" y="160"/>
                  </a:lnTo>
                  <a:lnTo>
                    <a:pt x="185" y="162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173" y="168"/>
                  </a:lnTo>
                  <a:lnTo>
                    <a:pt x="171" y="170"/>
                  </a:lnTo>
                  <a:lnTo>
                    <a:pt x="183" y="182"/>
                  </a:lnTo>
                  <a:lnTo>
                    <a:pt x="175" y="166"/>
                  </a:lnTo>
                  <a:lnTo>
                    <a:pt x="171" y="168"/>
                  </a:lnTo>
                  <a:lnTo>
                    <a:pt x="167" y="170"/>
                  </a:lnTo>
                  <a:lnTo>
                    <a:pt x="175" y="186"/>
                  </a:lnTo>
                  <a:lnTo>
                    <a:pt x="175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47" y="186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6"/>
                  </a:lnTo>
                  <a:lnTo>
                    <a:pt x="163" y="196"/>
                  </a:lnTo>
                  <a:lnTo>
                    <a:pt x="147" y="188"/>
                  </a:lnTo>
                  <a:lnTo>
                    <a:pt x="145" y="192"/>
                  </a:lnTo>
                  <a:lnTo>
                    <a:pt x="145" y="194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3" y="204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6"/>
                  </a:lnTo>
                  <a:lnTo>
                    <a:pt x="143" y="238"/>
                  </a:lnTo>
                  <a:lnTo>
                    <a:pt x="143" y="248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6"/>
                  </a:lnTo>
                  <a:lnTo>
                    <a:pt x="143" y="286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4"/>
                  </a:lnTo>
                  <a:lnTo>
                    <a:pt x="143" y="334"/>
                  </a:lnTo>
                  <a:lnTo>
                    <a:pt x="161" y="334"/>
                  </a:lnTo>
                  <a:lnTo>
                    <a:pt x="145" y="332"/>
                  </a:lnTo>
                  <a:lnTo>
                    <a:pt x="143" y="344"/>
                  </a:lnTo>
                  <a:lnTo>
                    <a:pt x="141" y="346"/>
                  </a:lnTo>
                  <a:lnTo>
                    <a:pt x="141" y="358"/>
                  </a:lnTo>
                  <a:lnTo>
                    <a:pt x="141" y="37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59" y="398"/>
                  </a:lnTo>
                  <a:lnTo>
                    <a:pt x="141" y="396"/>
                  </a:lnTo>
                  <a:lnTo>
                    <a:pt x="139" y="412"/>
                  </a:lnTo>
                  <a:lnTo>
                    <a:pt x="139" y="414"/>
                  </a:lnTo>
                  <a:lnTo>
                    <a:pt x="139" y="416"/>
                  </a:lnTo>
                  <a:lnTo>
                    <a:pt x="139" y="418"/>
                  </a:lnTo>
                  <a:lnTo>
                    <a:pt x="157" y="418"/>
                  </a:lnTo>
                  <a:lnTo>
                    <a:pt x="141" y="412"/>
                  </a:lnTo>
                  <a:lnTo>
                    <a:pt x="139" y="418"/>
                  </a:lnTo>
                  <a:lnTo>
                    <a:pt x="155" y="424"/>
                  </a:lnTo>
                  <a:lnTo>
                    <a:pt x="139" y="416"/>
                  </a:lnTo>
                  <a:lnTo>
                    <a:pt x="137" y="420"/>
                  </a:lnTo>
                  <a:lnTo>
                    <a:pt x="137" y="422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5" y="432"/>
                  </a:lnTo>
                  <a:lnTo>
                    <a:pt x="153" y="432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29" y="450"/>
                  </a:lnTo>
                  <a:lnTo>
                    <a:pt x="131" y="448"/>
                  </a:lnTo>
                  <a:lnTo>
                    <a:pt x="129" y="460"/>
                  </a:lnTo>
                  <a:lnTo>
                    <a:pt x="127" y="460"/>
                  </a:lnTo>
                  <a:lnTo>
                    <a:pt x="125" y="474"/>
                  </a:lnTo>
                  <a:lnTo>
                    <a:pt x="143" y="476"/>
                  </a:lnTo>
                  <a:lnTo>
                    <a:pt x="127" y="472"/>
                  </a:lnTo>
                  <a:lnTo>
                    <a:pt x="125" y="482"/>
                  </a:lnTo>
                  <a:lnTo>
                    <a:pt x="141" y="486"/>
                  </a:lnTo>
                  <a:lnTo>
                    <a:pt x="125" y="480"/>
                  </a:lnTo>
                  <a:lnTo>
                    <a:pt x="121" y="492"/>
                  </a:lnTo>
                  <a:lnTo>
                    <a:pt x="121" y="494"/>
                  </a:lnTo>
                  <a:lnTo>
                    <a:pt x="111" y="540"/>
                  </a:lnTo>
                  <a:lnTo>
                    <a:pt x="127" y="544"/>
                  </a:lnTo>
                  <a:lnTo>
                    <a:pt x="111" y="540"/>
                  </a:lnTo>
                  <a:lnTo>
                    <a:pt x="97" y="586"/>
                  </a:lnTo>
                  <a:lnTo>
                    <a:pt x="113" y="590"/>
                  </a:lnTo>
                  <a:lnTo>
                    <a:pt x="97" y="584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6"/>
                  </a:lnTo>
                  <a:lnTo>
                    <a:pt x="73" y="648"/>
                  </a:lnTo>
                  <a:lnTo>
                    <a:pt x="73" y="652"/>
                  </a:lnTo>
                  <a:lnTo>
                    <a:pt x="67" y="674"/>
                  </a:lnTo>
                  <a:lnTo>
                    <a:pt x="83" y="678"/>
                  </a:lnTo>
                  <a:lnTo>
                    <a:pt x="67" y="670"/>
                  </a:lnTo>
                  <a:lnTo>
                    <a:pt x="65" y="674"/>
                  </a:lnTo>
                  <a:lnTo>
                    <a:pt x="65" y="676"/>
                  </a:lnTo>
                  <a:lnTo>
                    <a:pt x="63" y="682"/>
                  </a:lnTo>
                  <a:lnTo>
                    <a:pt x="63" y="682"/>
                  </a:lnTo>
                  <a:lnTo>
                    <a:pt x="63" y="688"/>
                  </a:lnTo>
                  <a:lnTo>
                    <a:pt x="81" y="688"/>
                  </a:lnTo>
                  <a:lnTo>
                    <a:pt x="65" y="686"/>
                  </a:lnTo>
                  <a:lnTo>
                    <a:pt x="63" y="698"/>
                  </a:lnTo>
                  <a:lnTo>
                    <a:pt x="61" y="700"/>
                  </a:lnTo>
                  <a:lnTo>
                    <a:pt x="61" y="704"/>
                  </a:lnTo>
                  <a:lnTo>
                    <a:pt x="61" y="710"/>
                  </a:lnTo>
                  <a:lnTo>
                    <a:pt x="67" y="698"/>
                  </a:lnTo>
                  <a:lnTo>
                    <a:pt x="63" y="704"/>
                  </a:lnTo>
                  <a:lnTo>
                    <a:pt x="61" y="710"/>
                  </a:lnTo>
                  <a:lnTo>
                    <a:pt x="79" y="710"/>
                  </a:lnTo>
                  <a:lnTo>
                    <a:pt x="67" y="698"/>
                  </a:lnTo>
                  <a:lnTo>
                    <a:pt x="65" y="700"/>
                  </a:lnTo>
                  <a:lnTo>
                    <a:pt x="77" y="712"/>
                  </a:lnTo>
                  <a:lnTo>
                    <a:pt x="69" y="696"/>
                  </a:lnTo>
                  <a:lnTo>
                    <a:pt x="65" y="698"/>
                  </a:lnTo>
                  <a:lnTo>
                    <a:pt x="73" y="714"/>
                  </a:lnTo>
                  <a:lnTo>
                    <a:pt x="73" y="696"/>
                  </a:lnTo>
                  <a:lnTo>
                    <a:pt x="71" y="696"/>
                  </a:lnTo>
                  <a:lnTo>
                    <a:pt x="67" y="696"/>
                  </a:lnTo>
                  <a:lnTo>
                    <a:pt x="67" y="714"/>
                  </a:lnTo>
                  <a:lnTo>
                    <a:pt x="75" y="698"/>
                  </a:lnTo>
                  <a:lnTo>
                    <a:pt x="71" y="696"/>
                  </a:lnTo>
                  <a:lnTo>
                    <a:pt x="63" y="712"/>
                  </a:lnTo>
                  <a:lnTo>
                    <a:pt x="77" y="700"/>
                  </a:lnTo>
                  <a:lnTo>
                    <a:pt x="73" y="696"/>
                  </a:lnTo>
                  <a:lnTo>
                    <a:pt x="59" y="708"/>
                  </a:lnTo>
                  <a:lnTo>
                    <a:pt x="75" y="698"/>
                  </a:lnTo>
                  <a:lnTo>
                    <a:pt x="71" y="692"/>
                  </a:lnTo>
                  <a:lnTo>
                    <a:pt x="67" y="690"/>
                  </a:lnTo>
                  <a:lnTo>
                    <a:pt x="65" y="688"/>
                  </a:lnTo>
                  <a:lnTo>
                    <a:pt x="59" y="684"/>
                  </a:lnTo>
                  <a:lnTo>
                    <a:pt x="61" y="686"/>
                  </a:lnTo>
                  <a:lnTo>
                    <a:pt x="49" y="698"/>
                  </a:lnTo>
                  <a:lnTo>
                    <a:pt x="65" y="688"/>
                  </a:lnTo>
                  <a:lnTo>
                    <a:pt x="57" y="676"/>
                  </a:lnTo>
                  <a:lnTo>
                    <a:pt x="49" y="664"/>
                  </a:lnTo>
                  <a:lnTo>
                    <a:pt x="45" y="658"/>
                  </a:lnTo>
                  <a:lnTo>
                    <a:pt x="41" y="656"/>
                  </a:lnTo>
                  <a:lnTo>
                    <a:pt x="37" y="652"/>
                  </a:lnTo>
                  <a:lnTo>
                    <a:pt x="33" y="650"/>
                  </a:lnTo>
                  <a:lnTo>
                    <a:pt x="26" y="666"/>
                  </a:lnTo>
                  <a:lnTo>
                    <a:pt x="39" y="654"/>
                  </a:lnTo>
                  <a:lnTo>
                    <a:pt x="35" y="650"/>
                  </a:lnTo>
                  <a:lnTo>
                    <a:pt x="22" y="662"/>
                  </a:lnTo>
                  <a:lnTo>
                    <a:pt x="37" y="654"/>
                  </a:lnTo>
                  <a:lnTo>
                    <a:pt x="35" y="650"/>
                  </a:lnTo>
                  <a:lnTo>
                    <a:pt x="33" y="646"/>
                  </a:lnTo>
                  <a:lnTo>
                    <a:pt x="31" y="644"/>
                  </a:lnTo>
                  <a:lnTo>
                    <a:pt x="35" y="656"/>
                  </a:lnTo>
                  <a:lnTo>
                    <a:pt x="33" y="650"/>
                  </a:lnTo>
                  <a:lnTo>
                    <a:pt x="18" y="656"/>
                  </a:lnTo>
                  <a:lnTo>
                    <a:pt x="35" y="656"/>
                  </a:lnTo>
                  <a:lnTo>
                    <a:pt x="35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4"/>
            <p:cNvSpPr>
              <a:spLocks noChangeShapeType="1"/>
            </p:cNvSpPr>
            <p:nvPr/>
          </p:nvSpPr>
          <p:spPr bwMode="auto">
            <a:xfrm flipV="1">
              <a:off x="5335588" y="1298575"/>
              <a:ext cx="1587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5"/>
            <p:cNvSpPr>
              <a:spLocks noChangeShapeType="1"/>
            </p:cNvSpPr>
            <p:nvPr/>
          </p:nvSpPr>
          <p:spPr bwMode="auto">
            <a:xfrm flipV="1">
              <a:off x="4654550" y="1355725"/>
              <a:ext cx="1588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6"/>
            <p:cNvSpPr>
              <a:spLocks noChangeShapeType="1"/>
            </p:cNvSpPr>
            <p:nvPr/>
          </p:nvSpPr>
          <p:spPr bwMode="auto">
            <a:xfrm flipV="1">
              <a:off x="3983038" y="1298575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7"/>
            <p:cNvSpPr>
              <a:spLocks noChangeShapeType="1"/>
            </p:cNvSpPr>
            <p:nvPr/>
          </p:nvSpPr>
          <p:spPr bwMode="auto">
            <a:xfrm flipV="1">
              <a:off x="6008688" y="1306513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8"/>
            <p:cNvSpPr>
              <a:spLocks noEditPoints="1"/>
            </p:cNvSpPr>
            <p:nvPr/>
          </p:nvSpPr>
          <p:spPr bwMode="auto">
            <a:xfrm>
              <a:off x="4667250" y="1428750"/>
              <a:ext cx="657225" cy="101600"/>
            </a:xfrm>
            <a:custGeom>
              <a:avLst/>
              <a:gdLst>
                <a:gd name="T0" fmla="*/ 811 w 827"/>
                <a:gd name="T1" fmla="*/ 56 h 128"/>
                <a:gd name="T2" fmla="*/ 817 w 827"/>
                <a:gd name="T3" fmla="*/ 58 h 128"/>
                <a:gd name="T4" fmla="*/ 819 w 827"/>
                <a:gd name="T5" fmla="*/ 64 h 128"/>
                <a:gd name="T6" fmla="*/ 817 w 827"/>
                <a:gd name="T7" fmla="*/ 70 h 128"/>
                <a:gd name="T8" fmla="*/ 811 w 827"/>
                <a:gd name="T9" fmla="*/ 72 h 128"/>
                <a:gd name="T10" fmla="*/ 14 w 827"/>
                <a:gd name="T11" fmla="*/ 72 h 128"/>
                <a:gd name="T12" fmla="*/ 10 w 827"/>
                <a:gd name="T13" fmla="*/ 68 h 128"/>
                <a:gd name="T14" fmla="*/ 10 w 827"/>
                <a:gd name="T15" fmla="*/ 60 h 128"/>
                <a:gd name="T16" fmla="*/ 14 w 827"/>
                <a:gd name="T17" fmla="*/ 56 h 128"/>
                <a:gd name="T18" fmla="*/ 16 w 827"/>
                <a:gd name="T19" fmla="*/ 56 h 128"/>
                <a:gd name="T20" fmla="*/ 0 w 827"/>
                <a:gd name="T21" fmla="*/ 64 h 128"/>
                <a:gd name="T22" fmla="*/ 111 w 827"/>
                <a:gd name="T23" fmla="*/ 0 h 128"/>
                <a:gd name="T24" fmla="*/ 117 w 827"/>
                <a:gd name="T25" fmla="*/ 2 h 128"/>
                <a:gd name="T26" fmla="*/ 119 w 827"/>
                <a:gd name="T27" fmla="*/ 6 h 128"/>
                <a:gd name="T28" fmla="*/ 119 w 827"/>
                <a:gd name="T29" fmla="*/ 12 h 128"/>
                <a:gd name="T30" fmla="*/ 20 w 827"/>
                <a:gd name="T31" fmla="*/ 72 h 128"/>
                <a:gd name="T32" fmla="*/ 115 w 827"/>
                <a:gd name="T33" fmla="*/ 114 h 128"/>
                <a:gd name="T34" fmla="*/ 119 w 827"/>
                <a:gd name="T35" fmla="*/ 118 h 128"/>
                <a:gd name="T36" fmla="*/ 119 w 827"/>
                <a:gd name="T37" fmla="*/ 124 h 128"/>
                <a:gd name="T38" fmla="*/ 113 w 827"/>
                <a:gd name="T39" fmla="*/ 128 h 128"/>
                <a:gd name="T40" fmla="*/ 107 w 827"/>
                <a:gd name="T41" fmla="*/ 128 h 128"/>
                <a:gd name="T42" fmla="*/ 719 w 827"/>
                <a:gd name="T43" fmla="*/ 0 h 128"/>
                <a:gd name="T44" fmla="*/ 719 w 827"/>
                <a:gd name="T45" fmla="*/ 128 h 128"/>
                <a:gd name="T46" fmla="*/ 713 w 827"/>
                <a:gd name="T47" fmla="*/ 128 h 128"/>
                <a:gd name="T48" fmla="*/ 707 w 827"/>
                <a:gd name="T49" fmla="*/ 124 h 128"/>
                <a:gd name="T50" fmla="*/ 707 w 827"/>
                <a:gd name="T51" fmla="*/ 118 h 128"/>
                <a:gd name="T52" fmla="*/ 711 w 827"/>
                <a:gd name="T53" fmla="*/ 114 h 128"/>
                <a:gd name="T54" fmla="*/ 807 w 827"/>
                <a:gd name="T55" fmla="*/ 72 h 128"/>
                <a:gd name="T56" fmla="*/ 709 w 827"/>
                <a:gd name="T57" fmla="*/ 12 h 128"/>
                <a:gd name="T58" fmla="*/ 707 w 827"/>
                <a:gd name="T59" fmla="*/ 6 h 128"/>
                <a:gd name="T60" fmla="*/ 709 w 827"/>
                <a:gd name="T61" fmla="*/ 2 h 128"/>
                <a:gd name="T62" fmla="*/ 715 w 827"/>
                <a:gd name="T63" fmla="*/ 0 h 128"/>
                <a:gd name="T64" fmla="*/ 719 w 827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7" h="128">
                  <a:moveTo>
                    <a:pt x="16" y="56"/>
                  </a:moveTo>
                  <a:lnTo>
                    <a:pt x="811" y="56"/>
                  </a:lnTo>
                  <a:lnTo>
                    <a:pt x="815" y="56"/>
                  </a:lnTo>
                  <a:lnTo>
                    <a:pt x="817" y="58"/>
                  </a:lnTo>
                  <a:lnTo>
                    <a:pt x="819" y="60"/>
                  </a:lnTo>
                  <a:lnTo>
                    <a:pt x="819" y="64"/>
                  </a:lnTo>
                  <a:lnTo>
                    <a:pt x="819" y="68"/>
                  </a:lnTo>
                  <a:lnTo>
                    <a:pt x="817" y="70"/>
                  </a:lnTo>
                  <a:lnTo>
                    <a:pt x="815" y="72"/>
                  </a:lnTo>
                  <a:lnTo>
                    <a:pt x="811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7" y="128"/>
                  </a:moveTo>
                  <a:lnTo>
                    <a:pt x="0" y="64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5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5" y="114"/>
                  </a:lnTo>
                  <a:lnTo>
                    <a:pt x="119" y="116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19" y="124"/>
                  </a:lnTo>
                  <a:lnTo>
                    <a:pt x="117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07" y="128"/>
                  </a:lnTo>
                  <a:lnTo>
                    <a:pt x="107" y="128"/>
                  </a:lnTo>
                  <a:close/>
                  <a:moveTo>
                    <a:pt x="719" y="0"/>
                  </a:moveTo>
                  <a:lnTo>
                    <a:pt x="827" y="64"/>
                  </a:lnTo>
                  <a:lnTo>
                    <a:pt x="719" y="128"/>
                  </a:lnTo>
                  <a:lnTo>
                    <a:pt x="715" y="128"/>
                  </a:lnTo>
                  <a:lnTo>
                    <a:pt x="713" y="128"/>
                  </a:lnTo>
                  <a:lnTo>
                    <a:pt x="709" y="128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7" y="118"/>
                  </a:lnTo>
                  <a:lnTo>
                    <a:pt x="709" y="116"/>
                  </a:lnTo>
                  <a:lnTo>
                    <a:pt x="711" y="114"/>
                  </a:lnTo>
                  <a:lnTo>
                    <a:pt x="807" y="58"/>
                  </a:lnTo>
                  <a:lnTo>
                    <a:pt x="807" y="72"/>
                  </a:lnTo>
                  <a:lnTo>
                    <a:pt x="711" y="16"/>
                  </a:lnTo>
                  <a:lnTo>
                    <a:pt x="709" y="12"/>
                  </a:lnTo>
                  <a:lnTo>
                    <a:pt x="707" y="10"/>
                  </a:lnTo>
                  <a:lnTo>
                    <a:pt x="707" y="6"/>
                  </a:lnTo>
                  <a:lnTo>
                    <a:pt x="707" y="4"/>
                  </a:lnTo>
                  <a:lnTo>
                    <a:pt x="709" y="2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9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9"/>
            <p:cNvSpPr>
              <a:spLocks noChangeArrowheads="1"/>
            </p:cNvSpPr>
            <p:nvPr/>
          </p:nvSpPr>
          <p:spPr bwMode="auto">
            <a:xfrm>
              <a:off x="4870450" y="1184275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80"/>
            <p:cNvSpPr>
              <a:spLocks noChangeArrowheads="1"/>
            </p:cNvSpPr>
            <p:nvPr/>
          </p:nvSpPr>
          <p:spPr bwMode="auto">
            <a:xfrm>
              <a:off x="4870450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79" name="Line 81"/>
            <p:cNvSpPr>
              <a:spLocks noChangeShapeType="1"/>
            </p:cNvSpPr>
            <p:nvPr/>
          </p:nvSpPr>
          <p:spPr bwMode="auto">
            <a:xfrm flipV="1">
              <a:off x="68183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82"/>
            <p:cNvSpPr>
              <a:spLocks noChangeShapeType="1"/>
            </p:cNvSpPr>
            <p:nvPr/>
          </p:nvSpPr>
          <p:spPr bwMode="auto">
            <a:xfrm flipV="1">
              <a:off x="715010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3"/>
            <p:cNvSpPr>
              <a:spLocks noChangeShapeType="1"/>
            </p:cNvSpPr>
            <p:nvPr/>
          </p:nvSpPr>
          <p:spPr bwMode="auto">
            <a:xfrm flipV="1">
              <a:off x="7480300" y="3063875"/>
              <a:ext cx="1588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84"/>
            <p:cNvSpPr>
              <a:spLocks noChangeShapeType="1"/>
            </p:cNvSpPr>
            <p:nvPr/>
          </p:nvSpPr>
          <p:spPr bwMode="auto">
            <a:xfrm flipV="1">
              <a:off x="781367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85"/>
            <p:cNvSpPr>
              <a:spLocks noChangeShapeType="1"/>
            </p:cNvSpPr>
            <p:nvPr/>
          </p:nvSpPr>
          <p:spPr bwMode="auto">
            <a:xfrm flipV="1">
              <a:off x="814546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86"/>
            <p:cNvSpPr>
              <a:spLocks noChangeShapeType="1"/>
            </p:cNvSpPr>
            <p:nvPr/>
          </p:nvSpPr>
          <p:spPr bwMode="auto">
            <a:xfrm flipV="1">
              <a:off x="847407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87"/>
            <p:cNvSpPr>
              <a:spLocks noChangeShapeType="1"/>
            </p:cNvSpPr>
            <p:nvPr/>
          </p:nvSpPr>
          <p:spPr bwMode="auto">
            <a:xfrm flipV="1">
              <a:off x="8807450" y="3063875"/>
              <a:ext cx="1588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88"/>
            <p:cNvSpPr>
              <a:spLocks noChangeShapeType="1"/>
            </p:cNvSpPr>
            <p:nvPr/>
          </p:nvSpPr>
          <p:spPr bwMode="auto">
            <a:xfrm flipV="1">
              <a:off x="9139238" y="3063875"/>
              <a:ext cx="1587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89"/>
            <p:cNvSpPr>
              <a:spLocks noChangeShapeType="1"/>
            </p:cNvSpPr>
            <p:nvPr/>
          </p:nvSpPr>
          <p:spPr bwMode="auto">
            <a:xfrm flipV="1">
              <a:off x="946943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90"/>
            <p:cNvSpPr>
              <a:spLocks noChangeShapeType="1"/>
            </p:cNvSpPr>
            <p:nvPr/>
          </p:nvSpPr>
          <p:spPr bwMode="auto">
            <a:xfrm flipV="1">
              <a:off x="980122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91"/>
            <p:cNvSpPr>
              <a:spLocks/>
            </p:cNvSpPr>
            <p:nvPr/>
          </p:nvSpPr>
          <p:spPr bwMode="auto">
            <a:xfrm>
              <a:off x="6819900" y="3051175"/>
              <a:ext cx="3159125" cy="28575"/>
            </a:xfrm>
            <a:custGeom>
              <a:avLst/>
              <a:gdLst>
                <a:gd name="T0" fmla="*/ 0 w 3981"/>
                <a:gd name="T1" fmla="*/ 0 h 35"/>
                <a:gd name="T2" fmla="*/ 0 w 3981"/>
                <a:gd name="T3" fmla="*/ 33 h 35"/>
                <a:gd name="T4" fmla="*/ 3981 w 3981"/>
                <a:gd name="T5" fmla="*/ 35 h 35"/>
                <a:gd name="T6" fmla="*/ 3981 w 3981"/>
                <a:gd name="T7" fmla="*/ 2 h 35"/>
                <a:gd name="T8" fmla="*/ 0 w 398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5">
                  <a:moveTo>
                    <a:pt x="0" y="0"/>
                  </a:moveTo>
                  <a:lnTo>
                    <a:pt x="0" y="33"/>
                  </a:lnTo>
                  <a:lnTo>
                    <a:pt x="3981" y="35"/>
                  </a:lnTo>
                  <a:lnTo>
                    <a:pt x="398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92"/>
            <p:cNvSpPr>
              <a:spLocks noChangeShapeType="1"/>
            </p:cNvSpPr>
            <p:nvPr/>
          </p:nvSpPr>
          <p:spPr bwMode="auto">
            <a:xfrm>
              <a:off x="6759575" y="3063875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93"/>
            <p:cNvSpPr>
              <a:spLocks noChangeShapeType="1"/>
            </p:cNvSpPr>
            <p:nvPr/>
          </p:nvSpPr>
          <p:spPr bwMode="auto">
            <a:xfrm>
              <a:off x="6789738" y="28019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6759575" y="2541588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Line 95"/>
            <p:cNvSpPr>
              <a:spLocks noChangeShapeType="1"/>
            </p:cNvSpPr>
            <p:nvPr/>
          </p:nvSpPr>
          <p:spPr bwMode="auto">
            <a:xfrm>
              <a:off x="6789738" y="227965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Line 96"/>
            <p:cNvSpPr>
              <a:spLocks noChangeShapeType="1"/>
            </p:cNvSpPr>
            <p:nvPr/>
          </p:nvSpPr>
          <p:spPr bwMode="auto">
            <a:xfrm>
              <a:off x="6759575" y="20193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97"/>
            <p:cNvSpPr>
              <a:spLocks noChangeShapeType="1"/>
            </p:cNvSpPr>
            <p:nvPr/>
          </p:nvSpPr>
          <p:spPr bwMode="auto">
            <a:xfrm>
              <a:off x="6789738" y="17605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98"/>
            <p:cNvSpPr>
              <a:spLocks noChangeShapeType="1"/>
            </p:cNvSpPr>
            <p:nvPr/>
          </p:nvSpPr>
          <p:spPr bwMode="auto">
            <a:xfrm>
              <a:off x="6759575" y="1497013"/>
              <a:ext cx="58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99"/>
            <p:cNvSpPr>
              <a:spLocks noChangeShapeType="1"/>
            </p:cNvSpPr>
            <p:nvPr/>
          </p:nvSpPr>
          <p:spPr bwMode="auto">
            <a:xfrm>
              <a:off x="6789738" y="1236663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00"/>
            <p:cNvSpPr>
              <a:spLocks noChangeShapeType="1"/>
            </p:cNvSpPr>
            <p:nvPr/>
          </p:nvSpPr>
          <p:spPr bwMode="auto">
            <a:xfrm>
              <a:off x="6759575" y="9779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01"/>
            <p:cNvSpPr>
              <a:spLocks noChangeShapeType="1"/>
            </p:cNvSpPr>
            <p:nvPr/>
          </p:nvSpPr>
          <p:spPr bwMode="auto">
            <a:xfrm>
              <a:off x="6789738" y="715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102"/>
            <p:cNvSpPr>
              <a:spLocks noChangeShapeType="1"/>
            </p:cNvSpPr>
            <p:nvPr/>
          </p:nvSpPr>
          <p:spPr bwMode="auto">
            <a:xfrm>
              <a:off x="6759575" y="455613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103"/>
            <p:cNvSpPr>
              <a:spLocks noChangeShapeType="1"/>
            </p:cNvSpPr>
            <p:nvPr/>
          </p:nvSpPr>
          <p:spPr bwMode="auto">
            <a:xfrm>
              <a:off x="6789738" y="20002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4"/>
            <p:cNvSpPr>
              <a:spLocks/>
            </p:cNvSpPr>
            <p:nvPr/>
          </p:nvSpPr>
          <p:spPr bwMode="auto">
            <a:xfrm>
              <a:off x="6805613" y="-61913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105"/>
            <p:cNvSpPr>
              <a:spLocks noChangeArrowheads="1"/>
            </p:cNvSpPr>
            <p:nvPr/>
          </p:nvSpPr>
          <p:spPr bwMode="auto">
            <a:xfrm>
              <a:off x="8516938" y="3303588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Rectangle 106"/>
            <p:cNvSpPr>
              <a:spLocks noChangeArrowheads="1"/>
            </p:cNvSpPr>
            <p:nvPr/>
          </p:nvSpPr>
          <p:spPr bwMode="auto">
            <a:xfrm>
              <a:off x="8516938" y="3321050"/>
              <a:ext cx="5984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105" name="Line 107"/>
            <p:cNvSpPr>
              <a:spLocks noChangeShapeType="1"/>
            </p:cNvSpPr>
            <p:nvPr/>
          </p:nvSpPr>
          <p:spPr bwMode="auto">
            <a:xfrm flipV="1">
              <a:off x="8861425" y="1298575"/>
              <a:ext cx="1588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108"/>
            <p:cNvSpPr>
              <a:spLocks noChangeShapeType="1"/>
            </p:cNvSpPr>
            <p:nvPr/>
          </p:nvSpPr>
          <p:spPr bwMode="auto">
            <a:xfrm flipV="1">
              <a:off x="7996238" y="1355725"/>
              <a:ext cx="1587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109"/>
            <p:cNvSpPr>
              <a:spLocks noChangeShapeType="1"/>
            </p:cNvSpPr>
            <p:nvPr/>
          </p:nvSpPr>
          <p:spPr bwMode="auto">
            <a:xfrm flipV="1">
              <a:off x="7140575" y="1298575"/>
              <a:ext cx="1588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110"/>
            <p:cNvSpPr>
              <a:spLocks noChangeShapeType="1"/>
            </p:cNvSpPr>
            <p:nvPr/>
          </p:nvSpPr>
          <p:spPr bwMode="auto">
            <a:xfrm flipV="1">
              <a:off x="9718675" y="1306513"/>
              <a:ext cx="1588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11"/>
            <p:cNvSpPr>
              <a:spLocks noEditPoints="1"/>
            </p:cNvSpPr>
            <p:nvPr/>
          </p:nvSpPr>
          <p:spPr bwMode="auto">
            <a:xfrm>
              <a:off x="8010525" y="1428750"/>
              <a:ext cx="839788" cy="101600"/>
            </a:xfrm>
            <a:custGeom>
              <a:avLst/>
              <a:gdLst>
                <a:gd name="T0" fmla="*/ 1041 w 1059"/>
                <a:gd name="T1" fmla="*/ 56 h 128"/>
                <a:gd name="T2" fmla="*/ 1049 w 1059"/>
                <a:gd name="T3" fmla="*/ 58 h 128"/>
                <a:gd name="T4" fmla="*/ 1051 w 1059"/>
                <a:gd name="T5" fmla="*/ 64 h 128"/>
                <a:gd name="T6" fmla="*/ 1049 w 1059"/>
                <a:gd name="T7" fmla="*/ 70 h 128"/>
                <a:gd name="T8" fmla="*/ 1041 w 1059"/>
                <a:gd name="T9" fmla="*/ 72 h 128"/>
                <a:gd name="T10" fmla="*/ 12 w 1059"/>
                <a:gd name="T11" fmla="*/ 72 h 128"/>
                <a:gd name="T12" fmla="*/ 8 w 1059"/>
                <a:gd name="T13" fmla="*/ 68 h 128"/>
                <a:gd name="T14" fmla="*/ 8 w 1059"/>
                <a:gd name="T15" fmla="*/ 60 h 128"/>
                <a:gd name="T16" fmla="*/ 12 w 1059"/>
                <a:gd name="T17" fmla="*/ 56 h 128"/>
                <a:gd name="T18" fmla="*/ 16 w 1059"/>
                <a:gd name="T19" fmla="*/ 56 h 128"/>
                <a:gd name="T20" fmla="*/ 0 w 1059"/>
                <a:gd name="T21" fmla="*/ 64 h 128"/>
                <a:gd name="T22" fmla="*/ 112 w 1059"/>
                <a:gd name="T23" fmla="*/ 0 h 128"/>
                <a:gd name="T24" fmla="*/ 118 w 1059"/>
                <a:gd name="T25" fmla="*/ 2 h 128"/>
                <a:gd name="T26" fmla="*/ 120 w 1059"/>
                <a:gd name="T27" fmla="*/ 6 h 128"/>
                <a:gd name="T28" fmla="*/ 118 w 1059"/>
                <a:gd name="T29" fmla="*/ 12 h 128"/>
                <a:gd name="T30" fmla="*/ 20 w 1059"/>
                <a:gd name="T31" fmla="*/ 72 h 128"/>
                <a:gd name="T32" fmla="*/ 116 w 1059"/>
                <a:gd name="T33" fmla="*/ 114 h 128"/>
                <a:gd name="T34" fmla="*/ 120 w 1059"/>
                <a:gd name="T35" fmla="*/ 118 h 128"/>
                <a:gd name="T36" fmla="*/ 120 w 1059"/>
                <a:gd name="T37" fmla="*/ 126 h 128"/>
                <a:gd name="T38" fmla="*/ 114 w 1059"/>
                <a:gd name="T39" fmla="*/ 128 h 128"/>
                <a:gd name="T40" fmla="*/ 108 w 1059"/>
                <a:gd name="T41" fmla="*/ 128 h 128"/>
                <a:gd name="T42" fmla="*/ 951 w 1059"/>
                <a:gd name="T43" fmla="*/ 0 h 128"/>
                <a:gd name="T44" fmla="*/ 951 w 1059"/>
                <a:gd name="T45" fmla="*/ 128 h 128"/>
                <a:gd name="T46" fmla="*/ 945 w 1059"/>
                <a:gd name="T47" fmla="*/ 128 h 128"/>
                <a:gd name="T48" fmla="*/ 939 w 1059"/>
                <a:gd name="T49" fmla="*/ 126 h 128"/>
                <a:gd name="T50" fmla="*/ 937 w 1059"/>
                <a:gd name="T51" fmla="*/ 118 h 128"/>
                <a:gd name="T52" fmla="*/ 941 w 1059"/>
                <a:gd name="T53" fmla="*/ 114 h 128"/>
                <a:gd name="T54" fmla="*/ 1037 w 1059"/>
                <a:gd name="T55" fmla="*/ 72 h 128"/>
                <a:gd name="T56" fmla="*/ 939 w 1059"/>
                <a:gd name="T57" fmla="*/ 12 h 128"/>
                <a:gd name="T58" fmla="*/ 937 w 1059"/>
                <a:gd name="T59" fmla="*/ 6 h 128"/>
                <a:gd name="T60" fmla="*/ 941 w 1059"/>
                <a:gd name="T61" fmla="*/ 2 h 128"/>
                <a:gd name="T62" fmla="*/ 947 w 1059"/>
                <a:gd name="T63" fmla="*/ 0 h 128"/>
                <a:gd name="T64" fmla="*/ 951 w 1059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28">
                  <a:moveTo>
                    <a:pt x="16" y="56"/>
                  </a:moveTo>
                  <a:lnTo>
                    <a:pt x="1041" y="56"/>
                  </a:lnTo>
                  <a:lnTo>
                    <a:pt x="1045" y="56"/>
                  </a:lnTo>
                  <a:lnTo>
                    <a:pt x="1049" y="58"/>
                  </a:lnTo>
                  <a:lnTo>
                    <a:pt x="1049" y="60"/>
                  </a:lnTo>
                  <a:lnTo>
                    <a:pt x="1051" y="64"/>
                  </a:lnTo>
                  <a:lnTo>
                    <a:pt x="1049" y="68"/>
                  </a:lnTo>
                  <a:lnTo>
                    <a:pt x="1049" y="70"/>
                  </a:lnTo>
                  <a:lnTo>
                    <a:pt x="1045" y="72"/>
                  </a:lnTo>
                  <a:lnTo>
                    <a:pt x="1041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8" y="128"/>
                  </a:lnTo>
                  <a:close/>
                  <a:moveTo>
                    <a:pt x="951" y="0"/>
                  </a:moveTo>
                  <a:lnTo>
                    <a:pt x="1059" y="64"/>
                  </a:lnTo>
                  <a:lnTo>
                    <a:pt x="951" y="128"/>
                  </a:lnTo>
                  <a:lnTo>
                    <a:pt x="947" y="128"/>
                  </a:lnTo>
                  <a:lnTo>
                    <a:pt x="945" y="128"/>
                  </a:lnTo>
                  <a:lnTo>
                    <a:pt x="941" y="128"/>
                  </a:lnTo>
                  <a:lnTo>
                    <a:pt x="939" y="126"/>
                  </a:lnTo>
                  <a:lnTo>
                    <a:pt x="937" y="122"/>
                  </a:lnTo>
                  <a:lnTo>
                    <a:pt x="937" y="118"/>
                  </a:lnTo>
                  <a:lnTo>
                    <a:pt x="939" y="116"/>
                  </a:lnTo>
                  <a:lnTo>
                    <a:pt x="941" y="114"/>
                  </a:lnTo>
                  <a:lnTo>
                    <a:pt x="1037" y="58"/>
                  </a:lnTo>
                  <a:lnTo>
                    <a:pt x="1037" y="72"/>
                  </a:lnTo>
                  <a:lnTo>
                    <a:pt x="941" y="16"/>
                  </a:lnTo>
                  <a:lnTo>
                    <a:pt x="939" y="12"/>
                  </a:lnTo>
                  <a:lnTo>
                    <a:pt x="937" y="10"/>
                  </a:lnTo>
                  <a:lnTo>
                    <a:pt x="937" y="6"/>
                  </a:lnTo>
                  <a:lnTo>
                    <a:pt x="939" y="4"/>
                  </a:lnTo>
                  <a:lnTo>
                    <a:pt x="941" y="2"/>
                  </a:lnTo>
                  <a:lnTo>
                    <a:pt x="945" y="0"/>
                  </a:lnTo>
                  <a:lnTo>
                    <a:pt x="947" y="0"/>
                  </a:lnTo>
                  <a:lnTo>
                    <a:pt x="951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112"/>
            <p:cNvSpPr>
              <a:spLocks noChangeArrowheads="1"/>
            </p:cNvSpPr>
            <p:nvPr/>
          </p:nvSpPr>
          <p:spPr bwMode="auto">
            <a:xfrm>
              <a:off x="8243888" y="1184275"/>
              <a:ext cx="3190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Rectangle 113"/>
            <p:cNvSpPr>
              <a:spLocks noChangeArrowheads="1"/>
            </p:cNvSpPr>
            <p:nvPr/>
          </p:nvSpPr>
          <p:spPr bwMode="auto">
            <a:xfrm>
              <a:off x="8243888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112" name="Freeform 114"/>
            <p:cNvSpPr>
              <a:spLocks/>
            </p:cNvSpPr>
            <p:nvPr/>
          </p:nvSpPr>
          <p:spPr bwMode="auto">
            <a:xfrm>
              <a:off x="6859588" y="1689100"/>
              <a:ext cx="547687" cy="1374775"/>
            </a:xfrm>
            <a:custGeom>
              <a:avLst/>
              <a:gdLst>
                <a:gd name="T0" fmla="*/ 0 w 691"/>
                <a:gd name="T1" fmla="*/ 1732 h 1732"/>
                <a:gd name="T2" fmla="*/ 16 w 691"/>
                <a:gd name="T3" fmla="*/ 1728 h 1732"/>
                <a:gd name="T4" fmla="*/ 30 w 691"/>
                <a:gd name="T5" fmla="*/ 1724 h 1732"/>
                <a:gd name="T6" fmla="*/ 44 w 691"/>
                <a:gd name="T7" fmla="*/ 1722 h 1732"/>
                <a:gd name="T8" fmla="*/ 58 w 691"/>
                <a:gd name="T9" fmla="*/ 1719 h 1732"/>
                <a:gd name="T10" fmla="*/ 72 w 691"/>
                <a:gd name="T11" fmla="*/ 1715 h 1732"/>
                <a:gd name="T12" fmla="*/ 86 w 691"/>
                <a:gd name="T13" fmla="*/ 1709 h 1732"/>
                <a:gd name="T14" fmla="*/ 96 w 691"/>
                <a:gd name="T15" fmla="*/ 1703 h 1732"/>
                <a:gd name="T16" fmla="*/ 110 w 691"/>
                <a:gd name="T17" fmla="*/ 1695 h 1732"/>
                <a:gd name="T18" fmla="*/ 120 w 691"/>
                <a:gd name="T19" fmla="*/ 1681 h 1732"/>
                <a:gd name="T20" fmla="*/ 130 w 691"/>
                <a:gd name="T21" fmla="*/ 1667 h 1732"/>
                <a:gd name="T22" fmla="*/ 138 w 691"/>
                <a:gd name="T23" fmla="*/ 1653 h 1732"/>
                <a:gd name="T24" fmla="*/ 144 w 691"/>
                <a:gd name="T25" fmla="*/ 1641 h 1732"/>
                <a:gd name="T26" fmla="*/ 150 w 691"/>
                <a:gd name="T27" fmla="*/ 1625 h 1732"/>
                <a:gd name="T28" fmla="*/ 154 w 691"/>
                <a:gd name="T29" fmla="*/ 1611 h 1732"/>
                <a:gd name="T30" fmla="*/ 156 w 691"/>
                <a:gd name="T31" fmla="*/ 1601 h 1732"/>
                <a:gd name="T32" fmla="*/ 156 w 691"/>
                <a:gd name="T33" fmla="*/ 1595 h 1732"/>
                <a:gd name="T34" fmla="*/ 158 w 691"/>
                <a:gd name="T35" fmla="*/ 1585 h 1732"/>
                <a:gd name="T36" fmla="*/ 158 w 691"/>
                <a:gd name="T37" fmla="*/ 1577 h 1732"/>
                <a:gd name="T38" fmla="*/ 224 w 691"/>
                <a:gd name="T39" fmla="*/ 1151 h 1732"/>
                <a:gd name="T40" fmla="*/ 272 w 691"/>
                <a:gd name="T41" fmla="*/ 492 h 1732"/>
                <a:gd name="T42" fmla="*/ 290 w 691"/>
                <a:gd name="T43" fmla="*/ 296 h 1732"/>
                <a:gd name="T44" fmla="*/ 308 w 691"/>
                <a:gd name="T45" fmla="*/ 102 h 1732"/>
                <a:gd name="T46" fmla="*/ 308 w 691"/>
                <a:gd name="T47" fmla="*/ 92 h 1732"/>
                <a:gd name="T48" fmla="*/ 310 w 691"/>
                <a:gd name="T49" fmla="*/ 80 h 1732"/>
                <a:gd name="T50" fmla="*/ 314 w 691"/>
                <a:gd name="T51" fmla="*/ 60 h 1732"/>
                <a:gd name="T52" fmla="*/ 316 w 691"/>
                <a:gd name="T53" fmla="*/ 48 h 1732"/>
                <a:gd name="T54" fmla="*/ 318 w 691"/>
                <a:gd name="T55" fmla="*/ 36 h 1732"/>
                <a:gd name="T56" fmla="*/ 322 w 691"/>
                <a:gd name="T57" fmla="*/ 28 h 1732"/>
                <a:gd name="T58" fmla="*/ 326 w 691"/>
                <a:gd name="T59" fmla="*/ 18 h 1732"/>
                <a:gd name="T60" fmla="*/ 328 w 691"/>
                <a:gd name="T61" fmla="*/ 16 h 1732"/>
                <a:gd name="T62" fmla="*/ 328 w 691"/>
                <a:gd name="T63" fmla="*/ 12 h 1732"/>
                <a:gd name="T64" fmla="*/ 332 w 691"/>
                <a:gd name="T65" fmla="*/ 6 h 1732"/>
                <a:gd name="T66" fmla="*/ 334 w 691"/>
                <a:gd name="T67" fmla="*/ 4 h 1732"/>
                <a:gd name="T68" fmla="*/ 336 w 691"/>
                <a:gd name="T69" fmla="*/ 2 h 1732"/>
                <a:gd name="T70" fmla="*/ 336 w 691"/>
                <a:gd name="T71" fmla="*/ 0 h 1732"/>
                <a:gd name="T72" fmla="*/ 346 w 691"/>
                <a:gd name="T73" fmla="*/ 2 h 1732"/>
                <a:gd name="T74" fmla="*/ 358 w 691"/>
                <a:gd name="T75" fmla="*/ 4 h 1732"/>
                <a:gd name="T76" fmla="*/ 362 w 691"/>
                <a:gd name="T77" fmla="*/ 6 h 1732"/>
                <a:gd name="T78" fmla="*/ 366 w 691"/>
                <a:gd name="T79" fmla="*/ 6 h 1732"/>
                <a:gd name="T80" fmla="*/ 370 w 691"/>
                <a:gd name="T81" fmla="*/ 8 h 1732"/>
                <a:gd name="T82" fmla="*/ 374 w 691"/>
                <a:gd name="T83" fmla="*/ 12 h 1732"/>
                <a:gd name="T84" fmla="*/ 376 w 691"/>
                <a:gd name="T85" fmla="*/ 14 h 1732"/>
                <a:gd name="T86" fmla="*/ 376 w 691"/>
                <a:gd name="T87" fmla="*/ 16 h 1732"/>
                <a:gd name="T88" fmla="*/ 378 w 691"/>
                <a:gd name="T89" fmla="*/ 20 h 1732"/>
                <a:gd name="T90" fmla="*/ 380 w 691"/>
                <a:gd name="T91" fmla="*/ 26 h 1732"/>
                <a:gd name="T92" fmla="*/ 382 w 691"/>
                <a:gd name="T93" fmla="*/ 30 h 1732"/>
                <a:gd name="T94" fmla="*/ 384 w 691"/>
                <a:gd name="T95" fmla="*/ 34 h 1732"/>
                <a:gd name="T96" fmla="*/ 388 w 691"/>
                <a:gd name="T97" fmla="*/ 48 h 1732"/>
                <a:gd name="T98" fmla="*/ 392 w 691"/>
                <a:gd name="T99" fmla="*/ 60 h 1732"/>
                <a:gd name="T100" fmla="*/ 394 w 691"/>
                <a:gd name="T101" fmla="*/ 72 h 1732"/>
                <a:gd name="T102" fmla="*/ 396 w 691"/>
                <a:gd name="T103" fmla="*/ 76 h 1732"/>
                <a:gd name="T104" fmla="*/ 396 w 691"/>
                <a:gd name="T105" fmla="*/ 82 h 1732"/>
                <a:gd name="T106" fmla="*/ 398 w 691"/>
                <a:gd name="T107" fmla="*/ 86 h 1732"/>
                <a:gd name="T108" fmla="*/ 398 w 691"/>
                <a:gd name="T109" fmla="*/ 90 h 1732"/>
                <a:gd name="T110" fmla="*/ 422 w 691"/>
                <a:gd name="T111" fmla="*/ 300 h 1732"/>
                <a:gd name="T112" fmla="*/ 473 w 691"/>
                <a:gd name="T113" fmla="*/ 897 h 1732"/>
                <a:gd name="T114" fmla="*/ 505 w 691"/>
                <a:gd name="T115" fmla="*/ 1179 h 1732"/>
                <a:gd name="T116" fmla="*/ 535 w 691"/>
                <a:gd name="T117" fmla="*/ 1349 h 1732"/>
                <a:gd name="T118" fmla="*/ 569 w 691"/>
                <a:gd name="T119" fmla="*/ 1569 h 1732"/>
                <a:gd name="T120" fmla="*/ 607 w 691"/>
                <a:gd name="T121" fmla="*/ 1665 h 1732"/>
                <a:gd name="T122" fmla="*/ 631 w 691"/>
                <a:gd name="T123" fmla="*/ 1701 h 1732"/>
                <a:gd name="T124" fmla="*/ 691 w 691"/>
                <a:gd name="T125" fmla="*/ 1713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4" y="1722"/>
                  </a:lnTo>
                  <a:lnTo>
                    <a:pt x="58" y="1719"/>
                  </a:lnTo>
                  <a:lnTo>
                    <a:pt x="72" y="1715"/>
                  </a:lnTo>
                  <a:lnTo>
                    <a:pt x="86" y="1709"/>
                  </a:lnTo>
                  <a:lnTo>
                    <a:pt x="96" y="1703"/>
                  </a:lnTo>
                  <a:lnTo>
                    <a:pt x="110" y="1695"/>
                  </a:lnTo>
                  <a:lnTo>
                    <a:pt x="120" y="1681"/>
                  </a:lnTo>
                  <a:lnTo>
                    <a:pt x="130" y="1667"/>
                  </a:lnTo>
                  <a:lnTo>
                    <a:pt x="138" y="1653"/>
                  </a:lnTo>
                  <a:lnTo>
                    <a:pt x="144" y="1641"/>
                  </a:lnTo>
                  <a:lnTo>
                    <a:pt x="150" y="1625"/>
                  </a:lnTo>
                  <a:lnTo>
                    <a:pt x="154" y="1611"/>
                  </a:lnTo>
                  <a:lnTo>
                    <a:pt x="156" y="1601"/>
                  </a:lnTo>
                  <a:lnTo>
                    <a:pt x="156" y="1595"/>
                  </a:lnTo>
                  <a:lnTo>
                    <a:pt x="158" y="1585"/>
                  </a:lnTo>
                  <a:lnTo>
                    <a:pt x="158" y="1577"/>
                  </a:lnTo>
                  <a:lnTo>
                    <a:pt x="224" y="1151"/>
                  </a:lnTo>
                  <a:lnTo>
                    <a:pt x="272" y="492"/>
                  </a:lnTo>
                  <a:lnTo>
                    <a:pt x="290" y="296"/>
                  </a:lnTo>
                  <a:lnTo>
                    <a:pt x="308" y="102"/>
                  </a:lnTo>
                  <a:lnTo>
                    <a:pt x="308" y="92"/>
                  </a:lnTo>
                  <a:lnTo>
                    <a:pt x="310" y="80"/>
                  </a:lnTo>
                  <a:lnTo>
                    <a:pt x="314" y="60"/>
                  </a:lnTo>
                  <a:lnTo>
                    <a:pt x="316" y="48"/>
                  </a:lnTo>
                  <a:lnTo>
                    <a:pt x="318" y="36"/>
                  </a:lnTo>
                  <a:lnTo>
                    <a:pt x="322" y="28"/>
                  </a:lnTo>
                  <a:lnTo>
                    <a:pt x="326" y="18"/>
                  </a:lnTo>
                  <a:lnTo>
                    <a:pt x="328" y="16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6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8" y="4"/>
                  </a:lnTo>
                  <a:lnTo>
                    <a:pt x="362" y="6"/>
                  </a:lnTo>
                  <a:lnTo>
                    <a:pt x="366" y="6"/>
                  </a:lnTo>
                  <a:lnTo>
                    <a:pt x="370" y="8"/>
                  </a:lnTo>
                  <a:lnTo>
                    <a:pt x="374" y="12"/>
                  </a:lnTo>
                  <a:lnTo>
                    <a:pt x="376" y="14"/>
                  </a:lnTo>
                  <a:lnTo>
                    <a:pt x="376" y="16"/>
                  </a:lnTo>
                  <a:lnTo>
                    <a:pt x="378" y="20"/>
                  </a:lnTo>
                  <a:lnTo>
                    <a:pt x="380" y="26"/>
                  </a:lnTo>
                  <a:lnTo>
                    <a:pt x="382" y="30"/>
                  </a:lnTo>
                  <a:lnTo>
                    <a:pt x="384" y="34"/>
                  </a:lnTo>
                  <a:lnTo>
                    <a:pt x="388" y="48"/>
                  </a:lnTo>
                  <a:lnTo>
                    <a:pt x="392" y="60"/>
                  </a:lnTo>
                  <a:lnTo>
                    <a:pt x="394" y="72"/>
                  </a:lnTo>
                  <a:lnTo>
                    <a:pt x="396" y="76"/>
                  </a:lnTo>
                  <a:lnTo>
                    <a:pt x="396" y="82"/>
                  </a:lnTo>
                  <a:lnTo>
                    <a:pt x="398" y="86"/>
                  </a:lnTo>
                  <a:lnTo>
                    <a:pt x="398" y="90"/>
                  </a:lnTo>
                  <a:lnTo>
                    <a:pt x="422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5" y="1349"/>
                  </a:lnTo>
                  <a:lnTo>
                    <a:pt x="569" y="1569"/>
                  </a:lnTo>
                  <a:lnTo>
                    <a:pt x="607" y="1665"/>
                  </a:lnTo>
                  <a:lnTo>
                    <a:pt x="631" y="1701"/>
                  </a:lnTo>
                  <a:lnTo>
                    <a:pt x="691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7720013" y="1689100"/>
              <a:ext cx="546100" cy="1374775"/>
            </a:xfrm>
            <a:custGeom>
              <a:avLst/>
              <a:gdLst>
                <a:gd name="T0" fmla="*/ 0 w 689"/>
                <a:gd name="T1" fmla="*/ 1732 h 1732"/>
                <a:gd name="T2" fmla="*/ 16 w 689"/>
                <a:gd name="T3" fmla="*/ 1728 h 1732"/>
                <a:gd name="T4" fmla="*/ 30 w 689"/>
                <a:gd name="T5" fmla="*/ 1724 h 1732"/>
                <a:gd name="T6" fmla="*/ 42 w 689"/>
                <a:gd name="T7" fmla="*/ 1722 h 1732"/>
                <a:gd name="T8" fmla="*/ 56 w 689"/>
                <a:gd name="T9" fmla="*/ 1719 h 1732"/>
                <a:gd name="T10" fmla="*/ 70 w 689"/>
                <a:gd name="T11" fmla="*/ 1715 h 1732"/>
                <a:gd name="T12" fmla="*/ 82 w 689"/>
                <a:gd name="T13" fmla="*/ 1709 h 1732"/>
                <a:gd name="T14" fmla="*/ 96 w 689"/>
                <a:gd name="T15" fmla="*/ 1703 h 1732"/>
                <a:gd name="T16" fmla="*/ 108 w 689"/>
                <a:gd name="T17" fmla="*/ 1695 h 1732"/>
                <a:gd name="T18" fmla="*/ 120 w 689"/>
                <a:gd name="T19" fmla="*/ 1681 h 1732"/>
                <a:gd name="T20" fmla="*/ 126 w 689"/>
                <a:gd name="T21" fmla="*/ 1667 h 1732"/>
                <a:gd name="T22" fmla="*/ 136 w 689"/>
                <a:gd name="T23" fmla="*/ 1653 h 1732"/>
                <a:gd name="T24" fmla="*/ 142 w 689"/>
                <a:gd name="T25" fmla="*/ 1641 h 1732"/>
                <a:gd name="T26" fmla="*/ 148 w 689"/>
                <a:gd name="T27" fmla="*/ 1625 h 1732"/>
                <a:gd name="T28" fmla="*/ 154 w 689"/>
                <a:gd name="T29" fmla="*/ 1611 h 1732"/>
                <a:gd name="T30" fmla="*/ 154 w 689"/>
                <a:gd name="T31" fmla="*/ 1601 h 1732"/>
                <a:gd name="T32" fmla="*/ 156 w 689"/>
                <a:gd name="T33" fmla="*/ 1595 h 1732"/>
                <a:gd name="T34" fmla="*/ 156 w 689"/>
                <a:gd name="T35" fmla="*/ 1585 h 1732"/>
                <a:gd name="T36" fmla="*/ 156 w 689"/>
                <a:gd name="T37" fmla="*/ 1577 h 1732"/>
                <a:gd name="T38" fmla="*/ 221 w 689"/>
                <a:gd name="T39" fmla="*/ 1151 h 1732"/>
                <a:gd name="T40" fmla="*/ 269 w 689"/>
                <a:gd name="T41" fmla="*/ 492 h 1732"/>
                <a:gd name="T42" fmla="*/ 287 w 689"/>
                <a:gd name="T43" fmla="*/ 296 h 1732"/>
                <a:gd name="T44" fmla="*/ 305 w 689"/>
                <a:gd name="T45" fmla="*/ 102 h 1732"/>
                <a:gd name="T46" fmla="*/ 307 w 689"/>
                <a:gd name="T47" fmla="*/ 92 h 1732"/>
                <a:gd name="T48" fmla="*/ 309 w 689"/>
                <a:gd name="T49" fmla="*/ 80 h 1732"/>
                <a:gd name="T50" fmla="*/ 311 w 689"/>
                <a:gd name="T51" fmla="*/ 60 h 1732"/>
                <a:gd name="T52" fmla="*/ 315 w 689"/>
                <a:gd name="T53" fmla="*/ 48 h 1732"/>
                <a:gd name="T54" fmla="*/ 317 w 689"/>
                <a:gd name="T55" fmla="*/ 36 h 1732"/>
                <a:gd name="T56" fmla="*/ 319 w 689"/>
                <a:gd name="T57" fmla="*/ 28 h 1732"/>
                <a:gd name="T58" fmla="*/ 323 w 689"/>
                <a:gd name="T59" fmla="*/ 18 h 1732"/>
                <a:gd name="T60" fmla="*/ 325 w 689"/>
                <a:gd name="T61" fmla="*/ 16 h 1732"/>
                <a:gd name="T62" fmla="*/ 327 w 689"/>
                <a:gd name="T63" fmla="*/ 12 h 1732"/>
                <a:gd name="T64" fmla="*/ 331 w 689"/>
                <a:gd name="T65" fmla="*/ 6 h 1732"/>
                <a:gd name="T66" fmla="*/ 333 w 689"/>
                <a:gd name="T67" fmla="*/ 4 h 1732"/>
                <a:gd name="T68" fmla="*/ 333 w 689"/>
                <a:gd name="T69" fmla="*/ 2 h 1732"/>
                <a:gd name="T70" fmla="*/ 335 w 689"/>
                <a:gd name="T71" fmla="*/ 0 h 1732"/>
                <a:gd name="T72" fmla="*/ 345 w 689"/>
                <a:gd name="T73" fmla="*/ 2 h 1732"/>
                <a:gd name="T74" fmla="*/ 355 w 689"/>
                <a:gd name="T75" fmla="*/ 4 h 1732"/>
                <a:gd name="T76" fmla="*/ 365 w 689"/>
                <a:gd name="T77" fmla="*/ 6 h 1732"/>
                <a:gd name="T78" fmla="*/ 367 w 689"/>
                <a:gd name="T79" fmla="*/ 8 h 1732"/>
                <a:gd name="T80" fmla="*/ 371 w 689"/>
                <a:gd name="T81" fmla="*/ 12 h 1732"/>
                <a:gd name="T82" fmla="*/ 373 w 689"/>
                <a:gd name="T83" fmla="*/ 14 h 1732"/>
                <a:gd name="T84" fmla="*/ 375 w 689"/>
                <a:gd name="T85" fmla="*/ 16 h 1732"/>
                <a:gd name="T86" fmla="*/ 377 w 689"/>
                <a:gd name="T87" fmla="*/ 20 h 1732"/>
                <a:gd name="T88" fmla="*/ 379 w 689"/>
                <a:gd name="T89" fmla="*/ 26 h 1732"/>
                <a:gd name="T90" fmla="*/ 381 w 689"/>
                <a:gd name="T91" fmla="*/ 30 h 1732"/>
                <a:gd name="T92" fmla="*/ 383 w 689"/>
                <a:gd name="T93" fmla="*/ 34 h 1732"/>
                <a:gd name="T94" fmla="*/ 387 w 689"/>
                <a:gd name="T95" fmla="*/ 48 h 1732"/>
                <a:gd name="T96" fmla="*/ 391 w 689"/>
                <a:gd name="T97" fmla="*/ 60 h 1732"/>
                <a:gd name="T98" fmla="*/ 393 w 689"/>
                <a:gd name="T99" fmla="*/ 72 h 1732"/>
                <a:gd name="T100" fmla="*/ 395 w 689"/>
                <a:gd name="T101" fmla="*/ 76 h 1732"/>
                <a:gd name="T102" fmla="*/ 395 w 689"/>
                <a:gd name="T103" fmla="*/ 82 h 1732"/>
                <a:gd name="T104" fmla="*/ 395 w 689"/>
                <a:gd name="T105" fmla="*/ 86 h 1732"/>
                <a:gd name="T106" fmla="*/ 395 w 689"/>
                <a:gd name="T107" fmla="*/ 90 h 1732"/>
                <a:gd name="T108" fmla="*/ 419 w 689"/>
                <a:gd name="T109" fmla="*/ 300 h 1732"/>
                <a:gd name="T110" fmla="*/ 473 w 689"/>
                <a:gd name="T111" fmla="*/ 897 h 1732"/>
                <a:gd name="T112" fmla="*/ 505 w 689"/>
                <a:gd name="T113" fmla="*/ 1179 h 1732"/>
                <a:gd name="T114" fmla="*/ 533 w 689"/>
                <a:gd name="T115" fmla="*/ 1349 h 1732"/>
                <a:gd name="T116" fmla="*/ 569 w 689"/>
                <a:gd name="T117" fmla="*/ 1569 h 1732"/>
                <a:gd name="T118" fmla="*/ 605 w 689"/>
                <a:gd name="T119" fmla="*/ 1665 h 1732"/>
                <a:gd name="T120" fmla="*/ 629 w 689"/>
                <a:gd name="T121" fmla="*/ 1701 h 1732"/>
                <a:gd name="T122" fmla="*/ 689 w 689"/>
                <a:gd name="T123" fmla="*/ 1713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9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2" y="1722"/>
                  </a:lnTo>
                  <a:lnTo>
                    <a:pt x="56" y="1719"/>
                  </a:lnTo>
                  <a:lnTo>
                    <a:pt x="70" y="1715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20" y="1681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41"/>
                  </a:lnTo>
                  <a:lnTo>
                    <a:pt x="148" y="1625"/>
                  </a:lnTo>
                  <a:lnTo>
                    <a:pt x="154" y="1611"/>
                  </a:lnTo>
                  <a:lnTo>
                    <a:pt x="154" y="1601"/>
                  </a:lnTo>
                  <a:lnTo>
                    <a:pt x="156" y="1595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1" y="1151"/>
                  </a:lnTo>
                  <a:lnTo>
                    <a:pt x="269" y="492"/>
                  </a:lnTo>
                  <a:lnTo>
                    <a:pt x="287" y="296"/>
                  </a:lnTo>
                  <a:lnTo>
                    <a:pt x="305" y="102"/>
                  </a:lnTo>
                  <a:lnTo>
                    <a:pt x="307" y="92"/>
                  </a:lnTo>
                  <a:lnTo>
                    <a:pt x="309" y="80"/>
                  </a:lnTo>
                  <a:lnTo>
                    <a:pt x="311" y="60"/>
                  </a:lnTo>
                  <a:lnTo>
                    <a:pt x="315" y="48"/>
                  </a:lnTo>
                  <a:lnTo>
                    <a:pt x="317" y="36"/>
                  </a:lnTo>
                  <a:lnTo>
                    <a:pt x="319" y="28"/>
                  </a:lnTo>
                  <a:lnTo>
                    <a:pt x="323" y="18"/>
                  </a:lnTo>
                  <a:lnTo>
                    <a:pt x="325" y="16"/>
                  </a:lnTo>
                  <a:lnTo>
                    <a:pt x="327" y="12"/>
                  </a:lnTo>
                  <a:lnTo>
                    <a:pt x="331" y="6"/>
                  </a:lnTo>
                  <a:lnTo>
                    <a:pt x="333" y="4"/>
                  </a:lnTo>
                  <a:lnTo>
                    <a:pt x="333" y="2"/>
                  </a:lnTo>
                  <a:lnTo>
                    <a:pt x="335" y="0"/>
                  </a:lnTo>
                  <a:lnTo>
                    <a:pt x="345" y="2"/>
                  </a:lnTo>
                  <a:lnTo>
                    <a:pt x="355" y="4"/>
                  </a:lnTo>
                  <a:lnTo>
                    <a:pt x="365" y="6"/>
                  </a:lnTo>
                  <a:lnTo>
                    <a:pt x="367" y="8"/>
                  </a:lnTo>
                  <a:lnTo>
                    <a:pt x="371" y="12"/>
                  </a:lnTo>
                  <a:lnTo>
                    <a:pt x="373" y="14"/>
                  </a:lnTo>
                  <a:lnTo>
                    <a:pt x="375" y="16"/>
                  </a:lnTo>
                  <a:lnTo>
                    <a:pt x="377" y="20"/>
                  </a:lnTo>
                  <a:lnTo>
                    <a:pt x="379" y="26"/>
                  </a:lnTo>
                  <a:lnTo>
                    <a:pt x="381" y="30"/>
                  </a:lnTo>
                  <a:lnTo>
                    <a:pt x="383" y="34"/>
                  </a:lnTo>
                  <a:lnTo>
                    <a:pt x="387" y="48"/>
                  </a:lnTo>
                  <a:lnTo>
                    <a:pt x="391" y="60"/>
                  </a:lnTo>
                  <a:lnTo>
                    <a:pt x="393" y="72"/>
                  </a:lnTo>
                  <a:lnTo>
                    <a:pt x="395" y="76"/>
                  </a:lnTo>
                  <a:lnTo>
                    <a:pt x="395" y="82"/>
                  </a:lnTo>
                  <a:lnTo>
                    <a:pt x="395" y="86"/>
                  </a:lnTo>
                  <a:lnTo>
                    <a:pt x="395" y="90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3" y="1349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8582025" y="1693863"/>
              <a:ext cx="546100" cy="1374775"/>
            </a:xfrm>
            <a:custGeom>
              <a:avLst/>
              <a:gdLst>
                <a:gd name="T0" fmla="*/ 0 w 687"/>
                <a:gd name="T1" fmla="*/ 1732 h 1732"/>
                <a:gd name="T2" fmla="*/ 14 w 687"/>
                <a:gd name="T3" fmla="*/ 1728 h 1732"/>
                <a:gd name="T4" fmla="*/ 28 w 687"/>
                <a:gd name="T5" fmla="*/ 1724 h 1732"/>
                <a:gd name="T6" fmla="*/ 42 w 687"/>
                <a:gd name="T7" fmla="*/ 1722 h 1732"/>
                <a:gd name="T8" fmla="*/ 56 w 687"/>
                <a:gd name="T9" fmla="*/ 1718 h 1732"/>
                <a:gd name="T10" fmla="*/ 68 w 687"/>
                <a:gd name="T11" fmla="*/ 1715 h 1732"/>
                <a:gd name="T12" fmla="*/ 82 w 687"/>
                <a:gd name="T13" fmla="*/ 1709 h 1732"/>
                <a:gd name="T14" fmla="*/ 96 w 687"/>
                <a:gd name="T15" fmla="*/ 1703 h 1732"/>
                <a:gd name="T16" fmla="*/ 108 w 687"/>
                <a:gd name="T17" fmla="*/ 1695 h 1732"/>
                <a:gd name="T18" fmla="*/ 116 w 687"/>
                <a:gd name="T19" fmla="*/ 1681 h 1732"/>
                <a:gd name="T20" fmla="*/ 126 w 687"/>
                <a:gd name="T21" fmla="*/ 1667 h 1732"/>
                <a:gd name="T22" fmla="*/ 134 w 687"/>
                <a:gd name="T23" fmla="*/ 1653 h 1732"/>
                <a:gd name="T24" fmla="*/ 142 w 687"/>
                <a:gd name="T25" fmla="*/ 1639 h 1732"/>
                <a:gd name="T26" fmla="*/ 148 w 687"/>
                <a:gd name="T27" fmla="*/ 1627 h 1732"/>
                <a:gd name="T28" fmla="*/ 152 w 687"/>
                <a:gd name="T29" fmla="*/ 1611 h 1732"/>
                <a:gd name="T30" fmla="*/ 154 w 687"/>
                <a:gd name="T31" fmla="*/ 1603 h 1732"/>
                <a:gd name="T32" fmla="*/ 154 w 687"/>
                <a:gd name="T33" fmla="*/ 1593 h 1732"/>
                <a:gd name="T34" fmla="*/ 156 w 687"/>
                <a:gd name="T35" fmla="*/ 1585 h 1732"/>
                <a:gd name="T36" fmla="*/ 156 w 687"/>
                <a:gd name="T37" fmla="*/ 1577 h 1732"/>
                <a:gd name="T38" fmla="*/ 220 w 687"/>
                <a:gd name="T39" fmla="*/ 1151 h 1732"/>
                <a:gd name="T40" fmla="*/ 268 w 687"/>
                <a:gd name="T41" fmla="*/ 492 h 1732"/>
                <a:gd name="T42" fmla="*/ 306 w 687"/>
                <a:gd name="T43" fmla="*/ 102 h 1732"/>
                <a:gd name="T44" fmla="*/ 306 w 687"/>
                <a:gd name="T45" fmla="*/ 92 h 1732"/>
                <a:gd name="T46" fmla="*/ 306 w 687"/>
                <a:gd name="T47" fmla="*/ 80 h 1732"/>
                <a:gd name="T48" fmla="*/ 310 w 687"/>
                <a:gd name="T49" fmla="*/ 60 h 1732"/>
                <a:gd name="T50" fmla="*/ 312 w 687"/>
                <a:gd name="T51" fmla="*/ 48 h 1732"/>
                <a:gd name="T52" fmla="*/ 314 w 687"/>
                <a:gd name="T53" fmla="*/ 36 h 1732"/>
                <a:gd name="T54" fmla="*/ 318 w 687"/>
                <a:gd name="T55" fmla="*/ 26 h 1732"/>
                <a:gd name="T56" fmla="*/ 322 w 687"/>
                <a:gd name="T57" fmla="*/ 18 h 1732"/>
                <a:gd name="T58" fmla="*/ 324 w 687"/>
                <a:gd name="T59" fmla="*/ 16 h 1732"/>
                <a:gd name="T60" fmla="*/ 326 w 687"/>
                <a:gd name="T61" fmla="*/ 12 h 1732"/>
                <a:gd name="T62" fmla="*/ 330 w 687"/>
                <a:gd name="T63" fmla="*/ 6 h 1732"/>
                <a:gd name="T64" fmla="*/ 332 w 687"/>
                <a:gd name="T65" fmla="*/ 4 h 1732"/>
                <a:gd name="T66" fmla="*/ 334 w 687"/>
                <a:gd name="T67" fmla="*/ 2 h 1732"/>
                <a:gd name="T68" fmla="*/ 336 w 687"/>
                <a:gd name="T69" fmla="*/ 0 h 1732"/>
                <a:gd name="T70" fmla="*/ 346 w 687"/>
                <a:gd name="T71" fmla="*/ 2 h 1732"/>
                <a:gd name="T72" fmla="*/ 354 w 687"/>
                <a:gd name="T73" fmla="*/ 4 h 1732"/>
                <a:gd name="T74" fmla="*/ 358 w 687"/>
                <a:gd name="T75" fmla="*/ 6 h 1732"/>
                <a:gd name="T76" fmla="*/ 364 w 687"/>
                <a:gd name="T77" fmla="*/ 8 h 1732"/>
                <a:gd name="T78" fmla="*/ 368 w 687"/>
                <a:gd name="T79" fmla="*/ 10 h 1732"/>
                <a:gd name="T80" fmla="*/ 370 w 687"/>
                <a:gd name="T81" fmla="*/ 12 h 1732"/>
                <a:gd name="T82" fmla="*/ 372 w 687"/>
                <a:gd name="T83" fmla="*/ 14 h 1732"/>
                <a:gd name="T84" fmla="*/ 374 w 687"/>
                <a:gd name="T85" fmla="*/ 18 h 1732"/>
                <a:gd name="T86" fmla="*/ 376 w 687"/>
                <a:gd name="T87" fmla="*/ 22 h 1732"/>
                <a:gd name="T88" fmla="*/ 378 w 687"/>
                <a:gd name="T89" fmla="*/ 24 h 1732"/>
                <a:gd name="T90" fmla="*/ 380 w 687"/>
                <a:gd name="T91" fmla="*/ 30 h 1732"/>
                <a:gd name="T92" fmla="*/ 382 w 687"/>
                <a:gd name="T93" fmla="*/ 36 h 1732"/>
                <a:gd name="T94" fmla="*/ 386 w 687"/>
                <a:gd name="T95" fmla="*/ 48 h 1732"/>
                <a:gd name="T96" fmla="*/ 390 w 687"/>
                <a:gd name="T97" fmla="*/ 60 h 1732"/>
                <a:gd name="T98" fmla="*/ 394 w 687"/>
                <a:gd name="T99" fmla="*/ 70 h 1732"/>
                <a:gd name="T100" fmla="*/ 394 w 687"/>
                <a:gd name="T101" fmla="*/ 76 h 1732"/>
                <a:gd name="T102" fmla="*/ 396 w 687"/>
                <a:gd name="T103" fmla="*/ 82 h 1732"/>
                <a:gd name="T104" fmla="*/ 396 w 687"/>
                <a:gd name="T105" fmla="*/ 86 h 1732"/>
                <a:gd name="T106" fmla="*/ 396 w 687"/>
                <a:gd name="T107" fmla="*/ 90 h 1732"/>
                <a:gd name="T108" fmla="*/ 418 w 687"/>
                <a:gd name="T109" fmla="*/ 300 h 1732"/>
                <a:gd name="T110" fmla="*/ 474 w 687"/>
                <a:gd name="T111" fmla="*/ 899 h 1732"/>
                <a:gd name="T112" fmla="*/ 502 w 687"/>
                <a:gd name="T113" fmla="*/ 1179 h 1732"/>
                <a:gd name="T114" fmla="*/ 534 w 687"/>
                <a:gd name="T115" fmla="*/ 1349 h 1732"/>
                <a:gd name="T116" fmla="*/ 570 w 687"/>
                <a:gd name="T117" fmla="*/ 1571 h 1732"/>
                <a:gd name="T118" fmla="*/ 604 w 687"/>
                <a:gd name="T119" fmla="*/ 1667 h 1732"/>
                <a:gd name="T120" fmla="*/ 630 w 687"/>
                <a:gd name="T121" fmla="*/ 1701 h 1732"/>
                <a:gd name="T122" fmla="*/ 687 w 687"/>
                <a:gd name="T123" fmla="*/ 1715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7" h="1732">
                  <a:moveTo>
                    <a:pt x="0" y="1732"/>
                  </a:moveTo>
                  <a:lnTo>
                    <a:pt x="14" y="1728"/>
                  </a:lnTo>
                  <a:lnTo>
                    <a:pt x="28" y="1724"/>
                  </a:lnTo>
                  <a:lnTo>
                    <a:pt x="42" y="1722"/>
                  </a:lnTo>
                  <a:lnTo>
                    <a:pt x="56" y="1718"/>
                  </a:lnTo>
                  <a:lnTo>
                    <a:pt x="68" y="1715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6" y="1681"/>
                  </a:lnTo>
                  <a:lnTo>
                    <a:pt x="126" y="1667"/>
                  </a:lnTo>
                  <a:lnTo>
                    <a:pt x="134" y="1653"/>
                  </a:lnTo>
                  <a:lnTo>
                    <a:pt x="142" y="1639"/>
                  </a:lnTo>
                  <a:lnTo>
                    <a:pt x="148" y="1627"/>
                  </a:lnTo>
                  <a:lnTo>
                    <a:pt x="152" y="1611"/>
                  </a:lnTo>
                  <a:lnTo>
                    <a:pt x="154" y="1603"/>
                  </a:lnTo>
                  <a:lnTo>
                    <a:pt x="154" y="1593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0" y="1151"/>
                  </a:lnTo>
                  <a:lnTo>
                    <a:pt x="268" y="492"/>
                  </a:lnTo>
                  <a:lnTo>
                    <a:pt x="306" y="102"/>
                  </a:lnTo>
                  <a:lnTo>
                    <a:pt x="306" y="92"/>
                  </a:lnTo>
                  <a:lnTo>
                    <a:pt x="306" y="80"/>
                  </a:lnTo>
                  <a:lnTo>
                    <a:pt x="310" y="60"/>
                  </a:lnTo>
                  <a:lnTo>
                    <a:pt x="312" y="48"/>
                  </a:lnTo>
                  <a:lnTo>
                    <a:pt x="314" y="36"/>
                  </a:lnTo>
                  <a:lnTo>
                    <a:pt x="318" y="26"/>
                  </a:lnTo>
                  <a:lnTo>
                    <a:pt x="322" y="18"/>
                  </a:lnTo>
                  <a:lnTo>
                    <a:pt x="324" y="16"/>
                  </a:lnTo>
                  <a:lnTo>
                    <a:pt x="326" y="12"/>
                  </a:lnTo>
                  <a:lnTo>
                    <a:pt x="330" y="6"/>
                  </a:lnTo>
                  <a:lnTo>
                    <a:pt x="332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4" y="4"/>
                  </a:lnTo>
                  <a:lnTo>
                    <a:pt x="358" y="6"/>
                  </a:lnTo>
                  <a:lnTo>
                    <a:pt x="364" y="8"/>
                  </a:lnTo>
                  <a:lnTo>
                    <a:pt x="368" y="10"/>
                  </a:lnTo>
                  <a:lnTo>
                    <a:pt x="370" y="12"/>
                  </a:lnTo>
                  <a:lnTo>
                    <a:pt x="372" y="14"/>
                  </a:lnTo>
                  <a:lnTo>
                    <a:pt x="374" y="18"/>
                  </a:lnTo>
                  <a:lnTo>
                    <a:pt x="376" y="22"/>
                  </a:lnTo>
                  <a:lnTo>
                    <a:pt x="378" y="24"/>
                  </a:lnTo>
                  <a:lnTo>
                    <a:pt x="380" y="30"/>
                  </a:lnTo>
                  <a:lnTo>
                    <a:pt x="382" y="36"/>
                  </a:lnTo>
                  <a:lnTo>
                    <a:pt x="386" y="48"/>
                  </a:lnTo>
                  <a:lnTo>
                    <a:pt x="390" y="60"/>
                  </a:lnTo>
                  <a:lnTo>
                    <a:pt x="394" y="70"/>
                  </a:lnTo>
                  <a:lnTo>
                    <a:pt x="394" y="76"/>
                  </a:lnTo>
                  <a:lnTo>
                    <a:pt x="396" y="82"/>
                  </a:lnTo>
                  <a:lnTo>
                    <a:pt x="396" y="86"/>
                  </a:lnTo>
                  <a:lnTo>
                    <a:pt x="396" y="90"/>
                  </a:lnTo>
                  <a:lnTo>
                    <a:pt x="418" y="300"/>
                  </a:lnTo>
                  <a:lnTo>
                    <a:pt x="474" y="899"/>
                  </a:lnTo>
                  <a:lnTo>
                    <a:pt x="502" y="1179"/>
                  </a:lnTo>
                  <a:lnTo>
                    <a:pt x="534" y="1349"/>
                  </a:lnTo>
                  <a:lnTo>
                    <a:pt x="570" y="1571"/>
                  </a:lnTo>
                  <a:lnTo>
                    <a:pt x="604" y="1667"/>
                  </a:lnTo>
                  <a:lnTo>
                    <a:pt x="630" y="1701"/>
                  </a:lnTo>
                  <a:lnTo>
                    <a:pt x="687" y="17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Line 117"/>
            <p:cNvSpPr>
              <a:spLocks noChangeShapeType="1"/>
            </p:cNvSpPr>
            <p:nvPr/>
          </p:nvSpPr>
          <p:spPr bwMode="auto">
            <a:xfrm flipV="1">
              <a:off x="7235825" y="831850"/>
              <a:ext cx="1588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18"/>
            <p:cNvSpPr>
              <a:spLocks noChangeShapeType="1"/>
            </p:cNvSpPr>
            <p:nvPr/>
          </p:nvSpPr>
          <p:spPr bwMode="auto">
            <a:xfrm flipV="1">
              <a:off x="7048500" y="825500"/>
              <a:ext cx="1588" cy="1570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119"/>
            <p:cNvSpPr>
              <a:spLocks noEditPoints="1"/>
            </p:cNvSpPr>
            <p:nvPr/>
          </p:nvSpPr>
          <p:spPr bwMode="auto">
            <a:xfrm>
              <a:off x="6873875" y="784225"/>
              <a:ext cx="160338" cy="103188"/>
            </a:xfrm>
            <a:custGeom>
              <a:avLst/>
              <a:gdLst>
                <a:gd name="T0" fmla="*/ 8 w 204"/>
                <a:gd name="T1" fmla="*/ 56 h 130"/>
                <a:gd name="T2" fmla="*/ 190 w 204"/>
                <a:gd name="T3" fmla="*/ 56 h 130"/>
                <a:gd name="T4" fmla="*/ 192 w 204"/>
                <a:gd name="T5" fmla="*/ 56 h 130"/>
                <a:gd name="T6" fmla="*/ 194 w 204"/>
                <a:gd name="T7" fmla="*/ 58 h 130"/>
                <a:gd name="T8" fmla="*/ 196 w 204"/>
                <a:gd name="T9" fmla="*/ 62 h 130"/>
                <a:gd name="T10" fmla="*/ 196 w 204"/>
                <a:gd name="T11" fmla="*/ 64 h 130"/>
                <a:gd name="T12" fmla="*/ 196 w 204"/>
                <a:gd name="T13" fmla="*/ 68 h 130"/>
                <a:gd name="T14" fmla="*/ 194 w 204"/>
                <a:gd name="T15" fmla="*/ 70 h 130"/>
                <a:gd name="T16" fmla="*/ 192 w 204"/>
                <a:gd name="T17" fmla="*/ 72 h 130"/>
                <a:gd name="T18" fmla="*/ 190 w 204"/>
                <a:gd name="T19" fmla="*/ 72 h 130"/>
                <a:gd name="T20" fmla="*/ 8 w 204"/>
                <a:gd name="T21" fmla="*/ 72 h 130"/>
                <a:gd name="T22" fmla="*/ 4 w 204"/>
                <a:gd name="T23" fmla="*/ 72 h 130"/>
                <a:gd name="T24" fmla="*/ 2 w 204"/>
                <a:gd name="T25" fmla="*/ 70 h 130"/>
                <a:gd name="T26" fmla="*/ 0 w 204"/>
                <a:gd name="T27" fmla="*/ 68 h 130"/>
                <a:gd name="T28" fmla="*/ 0 w 204"/>
                <a:gd name="T29" fmla="*/ 64 h 130"/>
                <a:gd name="T30" fmla="*/ 0 w 204"/>
                <a:gd name="T31" fmla="*/ 62 h 130"/>
                <a:gd name="T32" fmla="*/ 2 w 204"/>
                <a:gd name="T33" fmla="*/ 58 h 130"/>
                <a:gd name="T34" fmla="*/ 4 w 204"/>
                <a:gd name="T35" fmla="*/ 56 h 130"/>
                <a:gd name="T36" fmla="*/ 8 w 204"/>
                <a:gd name="T37" fmla="*/ 56 h 130"/>
                <a:gd name="T38" fmla="*/ 8 w 204"/>
                <a:gd name="T39" fmla="*/ 56 h 130"/>
                <a:gd name="T40" fmla="*/ 98 w 204"/>
                <a:gd name="T41" fmla="*/ 2 h 130"/>
                <a:gd name="T42" fmla="*/ 204 w 204"/>
                <a:gd name="T43" fmla="*/ 64 h 130"/>
                <a:gd name="T44" fmla="*/ 98 w 204"/>
                <a:gd name="T45" fmla="*/ 128 h 130"/>
                <a:gd name="T46" fmla="*/ 94 w 204"/>
                <a:gd name="T47" fmla="*/ 130 h 130"/>
                <a:gd name="T48" fmla="*/ 92 w 204"/>
                <a:gd name="T49" fmla="*/ 128 h 130"/>
                <a:gd name="T50" fmla="*/ 88 w 204"/>
                <a:gd name="T51" fmla="*/ 128 h 130"/>
                <a:gd name="T52" fmla="*/ 86 w 204"/>
                <a:gd name="T53" fmla="*/ 126 h 130"/>
                <a:gd name="T54" fmla="*/ 86 w 204"/>
                <a:gd name="T55" fmla="*/ 122 h 130"/>
                <a:gd name="T56" fmla="*/ 86 w 204"/>
                <a:gd name="T57" fmla="*/ 118 h 130"/>
                <a:gd name="T58" fmla="*/ 86 w 204"/>
                <a:gd name="T59" fmla="*/ 116 h 130"/>
                <a:gd name="T60" fmla="*/ 90 w 204"/>
                <a:gd name="T61" fmla="*/ 114 h 130"/>
                <a:gd name="T62" fmla="*/ 186 w 204"/>
                <a:gd name="T63" fmla="*/ 58 h 130"/>
                <a:gd name="T64" fmla="*/ 186 w 204"/>
                <a:gd name="T65" fmla="*/ 72 h 130"/>
                <a:gd name="T66" fmla="*/ 90 w 204"/>
                <a:gd name="T67" fmla="*/ 16 h 130"/>
                <a:gd name="T68" fmla="*/ 86 w 204"/>
                <a:gd name="T69" fmla="*/ 14 h 130"/>
                <a:gd name="T70" fmla="*/ 86 w 204"/>
                <a:gd name="T71" fmla="*/ 10 h 130"/>
                <a:gd name="T72" fmla="*/ 86 w 204"/>
                <a:gd name="T73" fmla="*/ 8 h 130"/>
                <a:gd name="T74" fmla="*/ 86 w 204"/>
                <a:gd name="T75" fmla="*/ 4 h 130"/>
                <a:gd name="T76" fmla="*/ 88 w 204"/>
                <a:gd name="T77" fmla="*/ 2 h 130"/>
                <a:gd name="T78" fmla="*/ 92 w 204"/>
                <a:gd name="T79" fmla="*/ 0 h 130"/>
                <a:gd name="T80" fmla="*/ 94 w 204"/>
                <a:gd name="T81" fmla="*/ 0 h 130"/>
                <a:gd name="T82" fmla="*/ 98 w 204"/>
                <a:gd name="T83" fmla="*/ 2 h 130"/>
                <a:gd name="T84" fmla="*/ 98 w 204"/>
                <a:gd name="T85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30">
                  <a:moveTo>
                    <a:pt x="8" y="56"/>
                  </a:moveTo>
                  <a:lnTo>
                    <a:pt x="190" y="56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6" y="62"/>
                  </a:lnTo>
                  <a:lnTo>
                    <a:pt x="196" y="64"/>
                  </a:lnTo>
                  <a:lnTo>
                    <a:pt x="196" y="68"/>
                  </a:lnTo>
                  <a:lnTo>
                    <a:pt x="194" y="70"/>
                  </a:lnTo>
                  <a:lnTo>
                    <a:pt x="192" y="72"/>
                  </a:lnTo>
                  <a:lnTo>
                    <a:pt x="190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close/>
                  <a:moveTo>
                    <a:pt x="98" y="2"/>
                  </a:moveTo>
                  <a:lnTo>
                    <a:pt x="204" y="64"/>
                  </a:lnTo>
                  <a:lnTo>
                    <a:pt x="98" y="128"/>
                  </a:lnTo>
                  <a:lnTo>
                    <a:pt x="94" y="130"/>
                  </a:lnTo>
                  <a:lnTo>
                    <a:pt x="92" y="128"/>
                  </a:lnTo>
                  <a:lnTo>
                    <a:pt x="88" y="128"/>
                  </a:lnTo>
                  <a:lnTo>
                    <a:pt x="86" y="126"/>
                  </a:lnTo>
                  <a:lnTo>
                    <a:pt x="86" y="122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90" y="114"/>
                  </a:lnTo>
                  <a:lnTo>
                    <a:pt x="186" y="58"/>
                  </a:lnTo>
                  <a:lnTo>
                    <a:pt x="186" y="72"/>
                  </a:lnTo>
                  <a:lnTo>
                    <a:pt x="90" y="16"/>
                  </a:lnTo>
                  <a:lnTo>
                    <a:pt x="86" y="14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120"/>
            <p:cNvSpPr>
              <a:spLocks noEditPoints="1"/>
            </p:cNvSpPr>
            <p:nvPr/>
          </p:nvSpPr>
          <p:spPr bwMode="auto">
            <a:xfrm>
              <a:off x="7251700" y="784225"/>
              <a:ext cx="257175" cy="103188"/>
            </a:xfrm>
            <a:custGeom>
              <a:avLst/>
              <a:gdLst>
                <a:gd name="T0" fmla="*/ 16 w 324"/>
                <a:gd name="T1" fmla="*/ 56 h 130"/>
                <a:gd name="T2" fmla="*/ 314 w 324"/>
                <a:gd name="T3" fmla="*/ 56 h 130"/>
                <a:gd name="T4" fmla="*/ 318 w 324"/>
                <a:gd name="T5" fmla="*/ 56 h 130"/>
                <a:gd name="T6" fmla="*/ 320 w 324"/>
                <a:gd name="T7" fmla="*/ 58 h 130"/>
                <a:gd name="T8" fmla="*/ 322 w 324"/>
                <a:gd name="T9" fmla="*/ 62 h 130"/>
                <a:gd name="T10" fmla="*/ 324 w 324"/>
                <a:gd name="T11" fmla="*/ 64 h 130"/>
                <a:gd name="T12" fmla="*/ 322 w 324"/>
                <a:gd name="T13" fmla="*/ 68 h 130"/>
                <a:gd name="T14" fmla="*/ 320 w 324"/>
                <a:gd name="T15" fmla="*/ 70 h 130"/>
                <a:gd name="T16" fmla="*/ 318 w 324"/>
                <a:gd name="T17" fmla="*/ 72 h 130"/>
                <a:gd name="T18" fmla="*/ 314 w 324"/>
                <a:gd name="T19" fmla="*/ 72 h 130"/>
                <a:gd name="T20" fmla="*/ 16 w 324"/>
                <a:gd name="T21" fmla="*/ 72 h 130"/>
                <a:gd name="T22" fmla="*/ 14 w 324"/>
                <a:gd name="T23" fmla="*/ 72 h 130"/>
                <a:gd name="T24" fmla="*/ 10 w 324"/>
                <a:gd name="T25" fmla="*/ 70 h 130"/>
                <a:gd name="T26" fmla="*/ 8 w 324"/>
                <a:gd name="T27" fmla="*/ 68 h 130"/>
                <a:gd name="T28" fmla="*/ 8 w 324"/>
                <a:gd name="T29" fmla="*/ 64 h 130"/>
                <a:gd name="T30" fmla="*/ 8 w 324"/>
                <a:gd name="T31" fmla="*/ 62 h 130"/>
                <a:gd name="T32" fmla="*/ 10 w 324"/>
                <a:gd name="T33" fmla="*/ 58 h 130"/>
                <a:gd name="T34" fmla="*/ 14 w 324"/>
                <a:gd name="T35" fmla="*/ 56 h 130"/>
                <a:gd name="T36" fmla="*/ 16 w 324"/>
                <a:gd name="T37" fmla="*/ 56 h 130"/>
                <a:gd name="T38" fmla="*/ 16 w 324"/>
                <a:gd name="T39" fmla="*/ 56 h 130"/>
                <a:gd name="T40" fmla="*/ 108 w 324"/>
                <a:gd name="T41" fmla="*/ 128 h 130"/>
                <a:gd name="T42" fmla="*/ 0 w 324"/>
                <a:gd name="T43" fmla="*/ 64 h 130"/>
                <a:gd name="T44" fmla="*/ 108 w 324"/>
                <a:gd name="T45" fmla="*/ 2 h 130"/>
                <a:gd name="T46" fmla="*/ 112 w 324"/>
                <a:gd name="T47" fmla="*/ 0 h 130"/>
                <a:gd name="T48" fmla="*/ 114 w 324"/>
                <a:gd name="T49" fmla="*/ 0 h 130"/>
                <a:gd name="T50" fmla="*/ 118 w 324"/>
                <a:gd name="T51" fmla="*/ 2 h 130"/>
                <a:gd name="T52" fmla="*/ 120 w 324"/>
                <a:gd name="T53" fmla="*/ 4 h 130"/>
                <a:gd name="T54" fmla="*/ 120 w 324"/>
                <a:gd name="T55" fmla="*/ 8 h 130"/>
                <a:gd name="T56" fmla="*/ 120 w 324"/>
                <a:gd name="T57" fmla="*/ 10 h 130"/>
                <a:gd name="T58" fmla="*/ 118 w 324"/>
                <a:gd name="T59" fmla="*/ 14 h 130"/>
                <a:gd name="T60" fmla="*/ 116 w 324"/>
                <a:gd name="T61" fmla="*/ 16 h 130"/>
                <a:gd name="T62" fmla="*/ 20 w 324"/>
                <a:gd name="T63" fmla="*/ 72 h 130"/>
                <a:gd name="T64" fmla="*/ 20 w 324"/>
                <a:gd name="T65" fmla="*/ 58 h 130"/>
                <a:gd name="T66" fmla="*/ 116 w 324"/>
                <a:gd name="T67" fmla="*/ 114 h 130"/>
                <a:gd name="T68" fmla="*/ 118 w 324"/>
                <a:gd name="T69" fmla="*/ 116 h 130"/>
                <a:gd name="T70" fmla="*/ 120 w 324"/>
                <a:gd name="T71" fmla="*/ 118 h 130"/>
                <a:gd name="T72" fmla="*/ 120 w 324"/>
                <a:gd name="T73" fmla="*/ 122 h 130"/>
                <a:gd name="T74" fmla="*/ 120 w 324"/>
                <a:gd name="T75" fmla="*/ 126 h 130"/>
                <a:gd name="T76" fmla="*/ 118 w 324"/>
                <a:gd name="T77" fmla="*/ 128 h 130"/>
                <a:gd name="T78" fmla="*/ 114 w 324"/>
                <a:gd name="T79" fmla="*/ 128 h 130"/>
                <a:gd name="T80" fmla="*/ 112 w 324"/>
                <a:gd name="T81" fmla="*/ 130 h 130"/>
                <a:gd name="T82" fmla="*/ 108 w 324"/>
                <a:gd name="T83" fmla="*/ 128 h 130"/>
                <a:gd name="T84" fmla="*/ 108 w 324"/>
                <a:gd name="T85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130">
                  <a:moveTo>
                    <a:pt x="16" y="56"/>
                  </a:moveTo>
                  <a:lnTo>
                    <a:pt x="314" y="56"/>
                  </a:lnTo>
                  <a:lnTo>
                    <a:pt x="318" y="56"/>
                  </a:lnTo>
                  <a:lnTo>
                    <a:pt x="320" y="58"/>
                  </a:lnTo>
                  <a:lnTo>
                    <a:pt x="322" y="62"/>
                  </a:lnTo>
                  <a:lnTo>
                    <a:pt x="324" y="64"/>
                  </a:lnTo>
                  <a:lnTo>
                    <a:pt x="322" y="68"/>
                  </a:lnTo>
                  <a:lnTo>
                    <a:pt x="320" y="70"/>
                  </a:lnTo>
                  <a:lnTo>
                    <a:pt x="318" y="72"/>
                  </a:lnTo>
                  <a:lnTo>
                    <a:pt x="314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30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21"/>
            <p:cNvSpPr>
              <a:spLocks noChangeArrowheads="1"/>
            </p:cNvSpPr>
            <p:nvPr/>
          </p:nvSpPr>
          <p:spPr bwMode="auto">
            <a:xfrm>
              <a:off x="7077075" y="357188"/>
              <a:ext cx="355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122"/>
            <p:cNvSpPr>
              <a:spLocks noChangeArrowheads="1"/>
            </p:cNvSpPr>
            <p:nvPr/>
          </p:nvSpPr>
          <p:spPr bwMode="auto">
            <a:xfrm>
              <a:off x="7077075" y="352425"/>
              <a:ext cx="111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121" name="Rectangle 123"/>
            <p:cNvSpPr>
              <a:spLocks noChangeArrowheads="1"/>
            </p:cNvSpPr>
            <p:nvPr/>
          </p:nvSpPr>
          <p:spPr bwMode="auto">
            <a:xfrm>
              <a:off x="7189788" y="522288"/>
              <a:ext cx="825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p</a:t>
              </a:r>
              <a:endParaRPr lang="en-US" altLang="en-US"/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9431338" y="1682750"/>
              <a:ext cx="547687" cy="1373188"/>
            </a:xfrm>
            <a:custGeom>
              <a:avLst/>
              <a:gdLst>
                <a:gd name="T0" fmla="*/ 0 w 689"/>
                <a:gd name="T1" fmla="*/ 1730 h 1730"/>
                <a:gd name="T2" fmla="*/ 16 w 689"/>
                <a:gd name="T3" fmla="*/ 1727 h 1730"/>
                <a:gd name="T4" fmla="*/ 28 w 689"/>
                <a:gd name="T5" fmla="*/ 1725 h 1730"/>
                <a:gd name="T6" fmla="*/ 42 w 689"/>
                <a:gd name="T7" fmla="*/ 1721 h 1730"/>
                <a:gd name="T8" fmla="*/ 56 w 689"/>
                <a:gd name="T9" fmla="*/ 1717 h 1730"/>
                <a:gd name="T10" fmla="*/ 70 w 689"/>
                <a:gd name="T11" fmla="*/ 1713 h 1730"/>
                <a:gd name="T12" fmla="*/ 82 w 689"/>
                <a:gd name="T13" fmla="*/ 1709 h 1730"/>
                <a:gd name="T14" fmla="*/ 96 w 689"/>
                <a:gd name="T15" fmla="*/ 1703 h 1730"/>
                <a:gd name="T16" fmla="*/ 108 w 689"/>
                <a:gd name="T17" fmla="*/ 1695 h 1730"/>
                <a:gd name="T18" fmla="*/ 118 w 689"/>
                <a:gd name="T19" fmla="*/ 1679 h 1730"/>
                <a:gd name="T20" fmla="*/ 126 w 689"/>
                <a:gd name="T21" fmla="*/ 1667 h 1730"/>
                <a:gd name="T22" fmla="*/ 136 w 689"/>
                <a:gd name="T23" fmla="*/ 1653 h 1730"/>
                <a:gd name="T24" fmla="*/ 142 w 689"/>
                <a:gd name="T25" fmla="*/ 1637 h 1730"/>
                <a:gd name="T26" fmla="*/ 148 w 689"/>
                <a:gd name="T27" fmla="*/ 1625 h 1730"/>
                <a:gd name="T28" fmla="*/ 154 w 689"/>
                <a:gd name="T29" fmla="*/ 1609 h 1730"/>
                <a:gd name="T30" fmla="*/ 156 w 689"/>
                <a:gd name="T31" fmla="*/ 1593 h 1730"/>
                <a:gd name="T32" fmla="*/ 156 w 689"/>
                <a:gd name="T33" fmla="*/ 1583 h 1730"/>
                <a:gd name="T34" fmla="*/ 156 w 689"/>
                <a:gd name="T35" fmla="*/ 1575 h 1730"/>
                <a:gd name="T36" fmla="*/ 222 w 689"/>
                <a:gd name="T37" fmla="*/ 1151 h 1730"/>
                <a:gd name="T38" fmla="*/ 270 w 689"/>
                <a:gd name="T39" fmla="*/ 490 h 1730"/>
                <a:gd name="T40" fmla="*/ 306 w 689"/>
                <a:gd name="T41" fmla="*/ 102 h 1730"/>
                <a:gd name="T42" fmla="*/ 308 w 689"/>
                <a:gd name="T43" fmla="*/ 90 h 1730"/>
                <a:gd name="T44" fmla="*/ 310 w 689"/>
                <a:gd name="T45" fmla="*/ 80 h 1730"/>
                <a:gd name="T46" fmla="*/ 310 w 689"/>
                <a:gd name="T47" fmla="*/ 58 h 1730"/>
                <a:gd name="T48" fmla="*/ 314 w 689"/>
                <a:gd name="T49" fmla="*/ 48 h 1730"/>
                <a:gd name="T50" fmla="*/ 316 w 689"/>
                <a:gd name="T51" fmla="*/ 36 h 1730"/>
                <a:gd name="T52" fmla="*/ 320 w 689"/>
                <a:gd name="T53" fmla="*/ 26 h 1730"/>
                <a:gd name="T54" fmla="*/ 324 w 689"/>
                <a:gd name="T55" fmla="*/ 16 h 1730"/>
                <a:gd name="T56" fmla="*/ 326 w 689"/>
                <a:gd name="T57" fmla="*/ 14 h 1730"/>
                <a:gd name="T58" fmla="*/ 328 w 689"/>
                <a:gd name="T59" fmla="*/ 12 h 1730"/>
                <a:gd name="T60" fmla="*/ 332 w 689"/>
                <a:gd name="T61" fmla="*/ 6 h 1730"/>
                <a:gd name="T62" fmla="*/ 334 w 689"/>
                <a:gd name="T63" fmla="*/ 4 h 1730"/>
                <a:gd name="T64" fmla="*/ 334 w 689"/>
                <a:gd name="T65" fmla="*/ 2 h 1730"/>
                <a:gd name="T66" fmla="*/ 336 w 689"/>
                <a:gd name="T67" fmla="*/ 0 h 1730"/>
                <a:gd name="T68" fmla="*/ 346 w 689"/>
                <a:gd name="T69" fmla="*/ 2 h 1730"/>
                <a:gd name="T70" fmla="*/ 356 w 689"/>
                <a:gd name="T71" fmla="*/ 4 h 1730"/>
                <a:gd name="T72" fmla="*/ 360 w 689"/>
                <a:gd name="T73" fmla="*/ 4 h 1730"/>
                <a:gd name="T74" fmla="*/ 364 w 689"/>
                <a:gd name="T75" fmla="*/ 6 h 1730"/>
                <a:gd name="T76" fmla="*/ 368 w 689"/>
                <a:gd name="T77" fmla="*/ 8 h 1730"/>
                <a:gd name="T78" fmla="*/ 372 w 689"/>
                <a:gd name="T79" fmla="*/ 12 h 1730"/>
                <a:gd name="T80" fmla="*/ 374 w 689"/>
                <a:gd name="T81" fmla="*/ 14 h 1730"/>
                <a:gd name="T82" fmla="*/ 376 w 689"/>
                <a:gd name="T83" fmla="*/ 14 h 1730"/>
                <a:gd name="T84" fmla="*/ 378 w 689"/>
                <a:gd name="T85" fmla="*/ 18 h 1730"/>
                <a:gd name="T86" fmla="*/ 380 w 689"/>
                <a:gd name="T87" fmla="*/ 24 h 1730"/>
                <a:gd name="T88" fmla="*/ 382 w 689"/>
                <a:gd name="T89" fmla="*/ 28 h 1730"/>
                <a:gd name="T90" fmla="*/ 384 w 689"/>
                <a:gd name="T91" fmla="*/ 34 h 1730"/>
                <a:gd name="T92" fmla="*/ 388 w 689"/>
                <a:gd name="T93" fmla="*/ 46 h 1730"/>
                <a:gd name="T94" fmla="*/ 392 w 689"/>
                <a:gd name="T95" fmla="*/ 60 h 1730"/>
                <a:gd name="T96" fmla="*/ 393 w 689"/>
                <a:gd name="T97" fmla="*/ 70 h 1730"/>
                <a:gd name="T98" fmla="*/ 395 w 689"/>
                <a:gd name="T99" fmla="*/ 76 h 1730"/>
                <a:gd name="T100" fmla="*/ 395 w 689"/>
                <a:gd name="T101" fmla="*/ 80 h 1730"/>
                <a:gd name="T102" fmla="*/ 395 w 689"/>
                <a:gd name="T103" fmla="*/ 86 h 1730"/>
                <a:gd name="T104" fmla="*/ 395 w 689"/>
                <a:gd name="T105" fmla="*/ 88 h 1730"/>
                <a:gd name="T106" fmla="*/ 419 w 689"/>
                <a:gd name="T107" fmla="*/ 300 h 1730"/>
                <a:gd name="T108" fmla="*/ 473 w 689"/>
                <a:gd name="T109" fmla="*/ 897 h 1730"/>
                <a:gd name="T110" fmla="*/ 503 w 689"/>
                <a:gd name="T111" fmla="*/ 1179 h 1730"/>
                <a:gd name="T112" fmla="*/ 533 w 689"/>
                <a:gd name="T113" fmla="*/ 1347 h 1730"/>
                <a:gd name="T114" fmla="*/ 569 w 689"/>
                <a:gd name="T115" fmla="*/ 1569 h 1730"/>
                <a:gd name="T116" fmla="*/ 605 w 689"/>
                <a:gd name="T117" fmla="*/ 1665 h 1730"/>
                <a:gd name="T118" fmla="*/ 629 w 689"/>
                <a:gd name="T119" fmla="*/ 1701 h 1730"/>
                <a:gd name="T120" fmla="*/ 689 w 689"/>
                <a:gd name="T121" fmla="*/ 1713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9" h="1730">
                  <a:moveTo>
                    <a:pt x="0" y="1730"/>
                  </a:moveTo>
                  <a:lnTo>
                    <a:pt x="16" y="1727"/>
                  </a:lnTo>
                  <a:lnTo>
                    <a:pt x="28" y="1725"/>
                  </a:lnTo>
                  <a:lnTo>
                    <a:pt x="42" y="1721"/>
                  </a:lnTo>
                  <a:lnTo>
                    <a:pt x="56" y="1717"/>
                  </a:lnTo>
                  <a:lnTo>
                    <a:pt x="70" y="1713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8" y="1679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37"/>
                  </a:lnTo>
                  <a:lnTo>
                    <a:pt x="148" y="1625"/>
                  </a:lnTo>
                  <a:lnTo>
                    <a:pt x="154" y="1609"/>
                  </a:lnTo>
                  <a:lnTo>
                    <a:pt x="156" y="1593"/>
                  </a:lnTo>
                  <a:lnTo>
                    <a:pt x="156" y="1583"/>
                  </a:lnTo>
                  <a:lnTo>
                    <a:pt x="156" y="1575"/>
                  </a:lnTo>
                  <a:lnTo>
                    <a:pt x="222" y="1151"/>
                  </a:lnTo>
                  <a:lnTo>
                    <a:pt x="270" y="490"/>
                  </a:lnTo>
                  <a:lnTo>
                    <a:pt x="306" y="102"/>
                  </a:lnTo>
                  <a:lnTo>
                    <a:pt x="308" y="90"/>
                  </a:lnTo>
                  <a:lnTo>
                    <a:pt x="310" y="80"/>
                  </a:lnTo>
                  <a:lnTo>
                    <a:pt x="310" y="58"/>
                  </a:lnTo>
                  <a:lnTo>
                    <a:pt x="314" y="48"/>
                  </a:lnTo>
                  <a:lnTo>
                    <a:pt x="316" y="36"/>
                  </a:lnTo>
                  <a:lnTo>
                    <a:pt x="320" y="26"/>
                  </a:lnTo>
                  <a:lnTo>
                    <a:pt x="324" y="16"/>
                  </a:lnTo>
                  <a:lnTo>
                    <a:pt x="326" y="14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6" y="4"/>
                  </a:lnTo>
                  <a:lnTo>
                    <a:pt x="360" y="4"/>
                  </a:lnTo>
                  <a:lnTo>
                    <a:pt x="364" y="6"/>
                  </a:lnTo>
                  <a:lnTo>
                    <a:pt x="368" y="8"/>
                  </a:lnTo>
                  <a:lnTo>
                    <a:pt x="372" y="12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8" y="18"/>
                  </a:lnTo>
                  <a:lnTo>
                    <a:pt x="380" y="24"/>
                  </a:lnTo>
                  <a:lnTo>
                    <a:pt x="382" y="28"/>
                  </a:lnTo>
                  <a:lnTo>
                    <a:pt x="384" y="34"/>
                  </a:lnTo>
                  <a:lnTo>
                    <a:pt x="388" y="46"/>
                  </a:lnTo>
                  <a:lnTo>
                    <a:pt x="392" y="60"/>
                  </a:lnTo>
                  <a:lnTo>
                    <a:pt x="393" y="70"/>
                  </a:lnTo>
                  <a:lnTo>
                    <a:pt x="395" y="76"/>
                  </a:lnTo>
                  <a:lnTo>
                    <a:pt x="395" y="80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3" y="1179"/>
                  </a:lnTo>
                  <a:lnTo>
                    <a:pt x="533" y="1347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125"/>
            <p:cNvSpPr>
              <a:spLocks noChangeShapeType="1"/>
            </p:cNvSpPr>
            <p:nvPr/>
          </p:nvSpPr>
          <p:spPr bwMode="auto">
            <a:xfrm flipV="1">
              <a:off x="2884488" y="407988"/>
              <a:ext cx="1587" cy="912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126"/>
            <p:cNvSpPr>
              <a:spLocks noChangeShapeType="1"/>
            </p:cNvSpPr>
            <p:nvPr/>
          </p:nvSpPr>
          <p:spPr bwMode="auto">
            <a:xfrm flipV="1">
              <a:off x="981075" y="442913"/>
              <a:ext cx="1588" cy="823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27"/>
            <p:cNvSpPr>
              <a:spLocks noChangeArrowheads="1"/>
            </p:cNvSpPr>
            <p:nvPr/>
          </p:nvSpPr>
          <p:spPr bwMode="auto">
            <a:xfrm>
              <a:off x="1531938" y="3713163"/>
              <a:ext cx="339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28"/>
            <p:cNvSpPr>
              <a:spLocks noChangeArrowheads="1"/>
            </p:cNvSpPr>
            <p:nvPr/>
          </p:nvSpPr>
          <p:spPr bwMode="auto">
            <a:xfrm>
              <a:off x="1531938" y="3733800"/>
              <a:ext cx="3381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(a)</a:t>
              </a:r>
              <a:endParaRPr lang="en-US" altLang="en-US"/>
            </a:p>
          </p:txBody>
        </p:sp>
        <p:sp>
          <p:nvSpPr>
            <p:cNvPr id="127" name="Rectangle 129"/>
            <p:cNvSpPr>
              <a:spLocks noChangeArrowheads="1"/>
            </p:cNvSpPr>
            <p:nvPr/>
          </p:nvSpPr>
          <p:spPr bwMode="auto">
            <a:xfrm>
              <a:off x="4524375" y="3713163"/>
              <a:ext cx="3571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Rectangle 130"/>
            <p:cNvSpPr>
              <a:spLocks noChangeArrowheads="1"/>
            </p:cNvSpPr>
            <p:nvPr/>
          </p:nvSpPr>
          <p:spPr bwMode="auto">
            <a:xfrm>
              <a:off x="4524375" y="3733800"/>
              <a:ext cx="355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(b)</a:t>
              </a:r>
              <a:endParaRPr lang="en-US" altLang="en-US"/>
            </a:p>
          </p:txBody>
        </p:sp>
        <p:sp>
          <p:nvSpPr>
            <p:cNvPr id="129" name="Rectangle 131"/>
            <p:cNvSpPr>
              <a:spLocks noChangeArrowheads="1"/>
            </p:cNvSpPr>
            <p:nvPr/>
          </p:nvSpPr>
          <p:spPr bwMode="auto">
            <a:xfrm>
              <a:off x="8089900" y="3713163"/>
              <a:ext cx="3381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Rectangle 132"/>
            <p:cNvSpPr>
              <a:spLocks noChangeArrowheads="1"/>
            </p:cNvSpPr>
            <p:nvPr/>
          </p:nvSpPr>
          <p:spPr bwMode="auto">
            <a:xfrm>
              <a:off x="8089900" y="3733800"/>
              <a:ext cx="3381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(c)</a:t>
              </a:r>
              <a:endParaRPr lang="en-US" altLang="en-US"/>
            </a:p>
          </p:txBody>
        </p:sp>
        <p:sp>
          <p:nvSpPr>
            <p:cNvPr id="131" name="Line 133"/>
            <p:cNvSpPr>
              <a:spLocks noChangeShapeType="1"/>
            </p:cNvSpPr>
            <p:nvPr/>
          </p:nvSpPr>
          <p:spPr bwMode="auto">
            <a:xfrm flipV="1">
              <a:off x="66833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134"/>
            <p:cNvSpPr>
              <a:spLocks noChangeShapeType="1"/>
            </p:cNvSpPr>
            <p:nvPr/>
          </p:nvSpPr>
          <p:spPr bwMode="auto">
            <a:xfrm flipV="1">
              <a:off x="984250" y="3071813"/>
              <a:ext cx="1588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35"/>
            <p:cNvSpPr>
              <a:spLocks noChangeShapeType="1"/>
            </p:cNvSpPr>
            <p:nvPr/>
          </p:nvSpPr>
          <p:spPr bwMode="auto">
            <a:xfrm flipV="1">
              <a:off x="1301750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36"/>
            <p:cNvSpPr>
              <a:spLocks noChangeShapeType="1"/>
            </p:cNvSpPr>
            <p:nvPr/>
          </p:nvSpPr>
          <p:spPr bwMode="auto">
            <a:xfrm flipV="1">
              <a:off x="161766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37"/>
            <p:cNvSpPr>
              <a:spLocks noChangeShapeType="1"/>
            </p:cNvSpPr>
            <p:nvPr/>
          </p:nvSpPr>
          <p:spPr bwMode="auto">
            <a:xfrm flipV="1">
              <a:off x="1933575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Line 138"/>
            <p:cNvSpPr>
              <a:spLocks noChangeShapeType="1"/>
            </p:cNvSpPr>
            <p:nvPr/>
          </p:nvSpPr>
          <p:spPr bwMode="auto">
            <a:xfrm flipV="1">
              <a:off x="2249488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Line 139"/>
            <p:cNvSpPr>
              <a:spLocks noChangeShapeType="1"/>
            </p:cNvSpPr>
            <p:nvPr/>
          </p:nvSpPr>
          <p:spPr bwMode="auto">
            <a:xfrm flipV="1">
              <a:off x="256698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Line 140"/>
            <p:cNvSpPr>
              <a:spLocks noChangeShapeType="1"/>
            </p:cNvSpPr>
            <p:nvPr/>
          </p:nvSpPr>
          <p:spPr bwMode="auto">
            <a:xfrm flipV="1">
              <a:off x="288131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141"/>
            <p:cNvSpPr>
              <a:spLocks/>
            </p:cNvSpPr>
            <p:nvPr/>
          </p:nvSpPr>
          <p:spPr bwMode="auto">
            <a:xfrm>
              <a:off x="668338" y="3059113"/>
              <a:ext cx="2455862" cy="26987"/>
            </a:xfrm>
            <a:custGeom>
              <a:avLst/>
              <a:gdLst>
                <a:gd name="T0" fmla="*/ 0 w 3092"/>
                <a:gd name="T1" fmla="*/ 0 h 34"/>
                <a:gd name="T2" fmla="*/ 0 w 3092"/>
                <a:gd name="T3" fmla="*/ 32 h 34"/>
                <a:gd name="T4" fmla="*/ 3092 w 3092"/>
                <a:gd name="T5" fmla="*/ 34 h 34"/>
                <a:gd name="T6" fmla="*/ 3092 w 3092"/>
                <a:gd name="T7" fmla="*/ 2 h 34"/>
                <a:gd name="T8" fmla="*/ 0 w 309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2" h="34">
                  <a:moveTo>
                    <a:pt x="0" y="0"/>
                  </a:moveTo>
                  <a:lnTo>
                    <a:pt x="0" y="32"/>
                  </a:lnTo>
                  <a:lnTo>
                    <a:pt x="3092" y="34"/>
                  </a:lnTo>
                  <a:lnTo>
                    <a:pt x="309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142"/>
            <p:cNvSpPr>
              <a:spLocks noChangeShapeType="1"/>
            </p:cNvSpPr>
            <p:nvPr/>
          </p:nvSpPr>
          <p:spPr bwMode="auto">
            <a:xfrm>
              <a:off x="611188" y="30718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143"/>
            <p:cNvSpPr>
              <a:spLocks noChangeShapeType="1"/>
            </p:cNvSpPr>
            <p:nvPr/>
          </p:nvSpPr>
          <p:spPr bwMode="auto">
            <a:xfrm>
              <a:off x="639763" y="280828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144"/>
            <p:cNvSpPr>
              <a:spLocks noChangeShapeType="1"/>
            </p:cNvSpPr>
            <p:nvPr/>
          </p:nvSpPr>
          <p:spPr bwMode="auto">
            <a:xfrm>
              <a:off x="611188" y="2543175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Line 145"/>
            <p:cNvSpPr>
              <a:spLocks noChangeShapeType="1"/>
            </p:cNvSpPr>
            <p:nvPr/>
          </p:nvSpPr>
          <p:spPr bwMode="auto">
            <a:xfrm>
              <a:off x="639763" y="227965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46"/>
            <p:cNvSpPr>
              <a:spLocks noChangeShapeType="1"/>
            </p:cNvSpPr>
            <p:nvPr/>
          </p:nvSpPr>
          <p:spPr bwMode="auto">
            <a:xfrm>
              <a:off x="611188" y="2014538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Line 147"/>
            <p:cNvSpPr>
              <a:spLocks noChangeShapeType="1"/>
            </p:cNvSpPr>
            <p:nvPr/>
          </p:nvSpPr>
          <p:spPr bwMode="auto">
            <a:xfrm>
              <a:off x="639763" y="175260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48"/>
            <p:cNvSpPr>
              <a:spLocks noChangeShapeType="1"/>
            </p:cNvSpPr>
            <p:nvPr/>
          </p:nvSpPr>
          <p:spPr bwMode="auto">
            <a:xfrm>
              <a:off x="611188" y="1485900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Line 149"/>
            <p:cNvSpPr>
              <a:spLocks noChangeShapeType="1"/>
            </p:cNvSpPr>
            <p:nvPr/>
          </p:nvSpPr>
          <p:spPr bwMode="auto">
            <a:xfrm>
              <a:off x="639763" y="1222375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50"/>
            <p:cNvSpPr>
              <a:spLocks noChangeShapeType="1"/>
            </p:cNvSpPr>
            <p:nvPr/>
          </p:nvSpPr>
          <p:spPr bwMode="auto">
            <a:xfrm>
              <a:off x="611188" y="95726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Line 151"/>
            <p:cNvSpPr>
              <a:spLocks noChangeShapeType="1"/>
            </p:cNvSpPr>
            <p:nvPr/>
          </p:nvSpPr>
          <p:spPr bwMode="auto">
            <a:xfrm>
              <a:off x="639763" y="69373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52"/>
            <p:cNvSpPr>
              <a:spLocks noChangeShapeType="1"/>
            </p:cNvSpPr>
            <p:nvPr/>
          </p:nvSpPr>
          <p:spPr bwMode="auto">
            <a:xfrm>
              <a:off x="611188" y="4302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53"/>
            <p:cNvSpPr>
              <a:spLocks noChangeShapeType="1"/>
            </p:cNvSpPr>
            <p:nvPr/>
          </p:nvSpPr>
          <p:spPr bwMode="auto">
            <a:xfrm>
              <a:off x="639763" y="166688"/>
              <a:ext cx="2857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154"/>
            <p:cNvSpPr>
              <a:spLocks/>
            </p:cNvSpPr>
            <p:nvPr/>
          </p:nvSpPr>
          <p:spPr bwMode="auto">
            <a:xfrm>
              <a:off x="655638" y="166688"/>
              <a:ext cx="26987" cy="2905125"/>
            </a:xfrm>
            <a:custGeom>
              <a:avLst/>
              <a:gdLst>
                <a:gd name="T0" fmla="*/ 0 w 34"/>
                <a:gd name="T1" fmla="*/ 3659 h 3659"/>
                <a:gd name="T2" fmla="*/ 32 w 34"/>
                <a:gd name="T3" fmla="*/ 3659 h 3659"/>
                <a:gd name="T4" fmla="*/ 34 w 34"/>
                <a:gd name="T5" fmla="*/ 0 h 3659"/>
                <a:gd name="T6" fmla="*/ 2 w 34"/>
                <a:gd name="T7" fmla="*/ 0 h 3659"/>
                <a:gd name="T8" fmla="*/ 0 w 34"/>
                <a:gd name="T9" fmla="*/ 3659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59">
                  <a:moveTo>
                    <a:pt x="0" y="3659"/>
                  </a:moveTo>
                  <a:lnTo>
                    <a:pt x="32" y="3659"/>
                  </a:lnTo>
                  <a:lnTo>
                    <a:pt x="34" y="0"/>
                  </a:lnTo>
                  <a:lnTo>
                    <a:pt x="2" y="0"/>
                  </a:lnTo>
                  <a:lnTo>
                    <a:pt x="0" y="36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155"/>
            <p:cNvSpPr>
              <a:spLocks noChangeArrowheads="1"/>
            </p:cNvSpPr>
            <p:nvPr/>
          </p:nvSpPr>
          <p:spPr bwMode="auto">
            <a:xfrm>
              <a:off x="1214438" y="3303588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Rectangle 156"/>
            <p:cNvSpPr>
              <a:spLocks noChangeArrowheads="1"/>
            </p:cNvSpPr>
            <p:nvPr/>
          </p:nvSpPr>
          <p:spPr bwMode="auto">
            <a:xfrm>
              <a:off x="1214438" y="3321050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Frequency</a:t>
              </a:r>
              <a:endParaRPr lang="en-US" altLang="en-US"/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auto">
            <a:xfrm>
              <a:off x="19224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2552700" y="1333500"/>
              <a:ext cx="30163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223361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2868613" y="1331913"/>
              <a:ext cx="30162" cy="1738312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1604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162"/>
            <p:cNvSpPr>
              <a:spLocks/>
            </p:cNvSpPr>
            <p:nvPr/>
          </p:nvSpPr>
          <p:spPr bwMode="auto">
            <a:xfrm>
              <a:off x="1290638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63"/>
            <p:cNvSpPr>
              <a:spLocks/>
            </p:cNvSpPr>
            <p:nvPr/>
          </p:nvSpPr>
          <p:spPr bwMode="auto">
            <a:xfrm>
              <a:off x="969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4"/>
            <p:cNvSpPr>
              <a:spLocks noEditPoints="1"/>
            </p:cNvSpPr>
            <p:nvPr/>
          </p:nvSpPr>
          <p:spPr bwMode="auto">
            <a:xfrm>
              <a:off x="993775" y="554038"/>
              <a:ext cx="1868488" cy="100012"/>
            </a:xfrm>
            <a:custGeom>
              <a:avLst/>
              <a:gdLst>
                <a:gd name="T0" fmla="*/ 2337 w 2353"/>
                <a:gd name="T1" fmla="*/ 56 h 128"/>
                <a:gd name="T2" fmla="*/ 2343 w 2353"/>
                <a:gd name="T3" fmla="*/ 58 h 128"/>
                <a:gd name="T4" fmla="*/ 2345 w 2353"/>
                <a:gd name="T5" fmla="*/ 64 h 128"/>
                <a:gd name="T6" fmla="*/ 2343 w 2353"/>
                <a:gd name="T7" fmla="*/ 70 h 128"/>
                <a:gd name="T8" fmla="*/ 2337 w 2353"/>
                <a:gd name="T9" fmla="*/ 72 h 128"/>
                <a:gd name="T10" fmla="*/ 14 w 2353"/>
                <a:gd name="T11" fmla="*/ 72 h 128"/>
                <a:gd name="T12" fmla="*/ 10 w 2353"/>
                <a:gd name="T13" fmla="*/ 68 h 128"/>
                <a:gd name="T14" fmla="*/ 10 w 2353"/>
                <a:gd name="T15" fmla="*/ 60 h 128"/>
                <a:gd name="T16" fmla="*/ 14 w 2353"/>
                <a:gd name="T17" fmla="*/ 56 h 128"/>
                <a:gd name="T18" fmla="*/ 18 w 2353"/>
                <a:gd name="T19" fmla="*/ 56 h 128"/>
                <a:gd name="T20" fmla="*/ 0 w 2353"/>
                <a:gd name="T21" fmla="*/ 64 h 128"/>
                <a:gd name="T22" fmla="*/ 112 w 2353"/>
                <a:gd name="T23" fmla="*/ 0 h 128"/>
                <a:gd name="T24" fmla="*/ 118 w 2353"/>
                <a:gd name="T25" fmla="*/ 2 h 128"/>
                <a:gd name="T26" fmla="*/ 122 w 2353"/>
                <a:gd name="T27" fmla="*/ 6 h 128"/>
                <a:gd name="T28" fmla="*/ 120 w 2353"/>
                <a:gd name="T29" fmla="*/ 12 h 128"/>
                <a:gd name="T30" fmla="*/ 22 w 2353"/>
                <a:gd name="T31" fmla="*/ 72 h 128"/>
                <a:gd name="T32" fmla="*/ 118 w 2353"/>
                <a:gd name="T33" fmla="*/ 114 h 128"/>
                <a:gd name="T34" fmla="*/ 122 w 2353"/>
                <a:gd name="T35" fmla="*/ 118 h 128"/>
                <a:gd name="T36" fmla="*/ 120 w 2353"/>
                <a:gd name="T37" fmla="*/ 124 h 128"/>
                <a:gd name="T38" fmla="*/ 116 w 2353"/>
                <a:gd name="T39" fmla="*/ 128 h 128"/>
                <a:gd name="T40" fmla="*/ 110 w 2353"/>
                <a:gd name="T41" fmla="*/ 128 h 128"/>
                <a:gd name="T42" fmla="*/ 2246 w 2353"/>
                <a:gd name="T43" fmla="*/ 0 h 128"/>
                <a:gd name="T44" fmla="*/ 2246 w 2353"/>
                <a:gd name="T45" fmla="*/ 128 h 128"/>
                <a:gd name="T46" fmla="*/ 2240 w 2353"/>
                <a:gd name="T47" fmla="*/ 128 h 128"/>
                <a:gd name="T48" fmla="*/ 2234 w 2353"/>
                <a:gd name="T49" fmla="*/ 124 h 128"/>
                <a:gd name="T50" fmla="*/ 2234 w 2353"/>
                <a:gd name="T51" fmla="*/ 118 h 128"/>
                <a:gd name="T52" fmla="*/ 2238 w 2353"/>
                <a:gd name="T53" fmla="*/ 114 h 128"/>
                <a:gd name="T54" fmla="*/ 2333 w 2353"/>
                <a:gd name="T55" fmla="*/ 72 h 128"/>
                <a:gd name="T56" fmla="*/ 2236 w 2353"/>
                <a:gd name="T57" fmla="*/ 12 h 128"/>
                <a:gd name="T58" fmla="*/ 2234 w 2353"/>
                <a:gd name="T59" fmla="*/ 6 h 128"/>
                <a:gd name="T60" fmla="*/ 2238 w 2353"/>
                <a:gd name="T61" fmla="*/ 2 h 128"/>
                <a:gd name="T62" fmla="*/ 2244 w 2353"/>
                <a:gd name="T63" fmla="*/ 0 h 128"/>
                <a:gd name="T64" fmla="*/ 2246 w 2353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3" h="128">
                  <a:moveTo>
                    <a:pt x="18" y="56"/>
                  </a:moveTo>
                  <a:lnTo>
                    <a:pt x="2337" y="56"/>
                  </a:lnTo>
                  <a:lnTo>
                    <a:pt x="2341" y="56"/>
                  </a:lnTo>
                  <a:lnTo>
                    <a:pt x="2343" y="58"/>
                  </a:lnTo>
                  <a:lnTo>
                    <a:pt x="2345" y="60"/>
                  </a:lnTo>
                  <a:lnTo>
                    <a:pt x="2345" y="64"/>
                  </a:lnTo>
                  <a:lnTo>
                    <a:pt x="2345" y="68"/>
                  </a:lnTo>
                  <a:lnTo>
                    <a:pt x="2343" y="70"/>
                  </a:lnTo>
                  <a:lnTo>
                    <a:pt x="2341" y="72"/>
                  </a:lnTo>
                  <a:lnTo>
                    <a:pt x="2337" y="72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110" y="128"/>
                  </a:moveTo>
                  <a:lnTo>
                    <a:pt x="0" y="64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2" y="6"/>
                  </a:lnTo>
                  <a:lnTo>
                    <a:pt x="122" y="10"/>
                  </a:lnTo>
                  <a:lnTo>
                    <a:pt x="120" y="12"/>
                  </a:lnTo>
                  <a:lnTo>
                    <a:pt x="118" y="14"/>
                  </a:lnTo>
                  <a:lnTo>
                    <a:pt x="22" y="72"/>
                  </a:lnTo>
                  <a:lnTo>
                    <a:pt x="22" y="56"/>
                  </a:lnTo>
                  <a:lnTo>
                    <a:pt x="118" y="114"/>
                  </a:lnTo>
                  <a:lnTo>
                    <a:pt x="120" y="116"/>
                  </a:lnTo>
                  <a:lnTo>
                    <a:pt x="122" y="118"/>
                  </a:lnTo>
                  <a:lnTo>
                    <a:pt x="122" y="122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16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10" y="128"/>
                  </a:lnTo>
                  <a:close/>
                  <a:moveTo>
                    <a:pt x="2246" y="0"/>
                  </a:moveTo>
                  <a:lnTo>
                    <a:pt x="2353" y="64"/>
                  </a:lnTo>
                  <a:lnTo>
                    <a:pt x="2246" y="128"/>
                  </a:lnTo>
                  <a:lnTo>
                    <a:pt x="2244" y="128"/>
                  </a:lnTo>
                  <a:lnTo>
                    <a:pt x="2240" y="128"/>
                  </a:lnTo>
                  <a:lnTo>
                    <a:pt x="2238" y="128"/>
                  </a:lnTo>
                  <a:lnTo>
                    <a:pt x="2234" y="124"/>
                  </a:lnTo>
                  <a:lnTo>
                    <a:pt x="2234" y="122"/>
                  </a:lnTo>
                  <a:lnTo>
                    <a:pt x="2234" y="118"/>
                  </a:lnTo>
                  <a:lnTo>
                    <a:pt x="2236" y="116"/>
                  </a:lnTo>
                  <a:lnTo>
                    <a:pt x="2238" y="114"/>
                  </a:lnTo>
                  <a:lnTo>
                    <a:pt x="2333" y="56"/>
                  </a:lnTo>
                  <a:lnTo>
                    <a:pt x="2333" y="72"/>
                  </a:lnTo>
                  <a:lnTo>
                    <a:pt x="2238" y="14"/>
                  </a:lnTo>
                  <a:lnTo>
                    <a:pt x="2236" y="12"/>
                  </a:lnTo>
                  <a:lnTo>
                    <a:pt x="2234" y="10"/>
                  </a:lnTo>
                  <a:lnTo>
                    <a:pt x="2234" y="6"/>
                  </a:lnTo>
                  <a:lnTo>
                    <a:pt x="2234" y="4"/>
                  </a:lnTo>
                  <a:lnTo>
                    <a:pt x="2238" y="2"/>
                  </a:lnTo>
                  <a:lnTo>
                    <a:pt x="2240" y="0"/>
                  </a:lnTo>
                  <a:lnTo>
                    <a:pt x="2244" y="0"/>
                  </a:lnTo>
                  <a:lnTo>
                    <a:pt x="2246" y="0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65"/>
            <p:cNvSpPr>
              <a:spLocks noChangeShapeType="1"/>
            </p:cNvSpPr>
            <p:nvPr/>
          </p:nvSpPr>
          <p:spPr bwMode="auto">
            <a:xfrm flipV="1">
              <a:off x="2255838" y="908050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166"/>
            <p:cNvSpPr>
              <a:spLocks noChangeShapeType="1"/>
            </p:cNvSpPr>
            <p:nvPr/>
          </p:nvSpPr>
          <p:spPr bwMode="auto">
            <a:xfrm flipV="1">
              <a:off x="1941513" y="879475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7"/>
            <p:cNvSpPr>
              <a:spLocks noEditPoints="1"/>
            </p:cNvSpPr>
            <p:nvPr/>
          </p:nvSpPr>
          <p:spPr bwMode="auto">
            <a:xfrm>
              <a:off x="1954213" y="895350"/>
              <a:ext cx="288925" cy="101600"/>
            </a:xfrm>
            <a:custGeom>
              <a:avLst/>
              <a:gdLst>
                <a:gd name="T0" fmla="*/ 347 w 363"/>
                <a:gd name="T1" fmla="*/ 56 h 127"/>
                <a:gd name="T2" fmla="*/ 353 w 363"/>
                <a:gd name="T3" fmla="*/ 58 h 127"/>
                <a:gd name="T4" fmla="*/ 355 w 363"/>
                <a:gd name="T5" fmla="*/ 64 h 127"/>
                <a:gd name="T6" fmla="*/ 353 w 363"/>
                <a:gd name="T7" fmla="*/ 70 h 127"/>
                <a:gd name="T8" fmla="*/ 347 w 363"/>
                <a:gd name="T9" fmla="*/ 72 h 127"/>
                <a:gd name="T10" fmla="*/ 12 w 363"/>
                <a:gd name="T11" fmla="*/ 72 h 127"/>
                <a:gd name="T12" fmla="*/ 8 w 363"/>
                <a:gd name="T13" fmla="*/ 68 h 127"/>
                <a:gd name="T14" fmla="*/ 8 w 363"/>
                <a:gd name="T15" fmla="*/ 60 h 127"/>
                <a:gd name="T16" fmla="*/ 12 w 363"/>
                <a:gd name="T17" fmla="*/ 56 h 127"/>
                <a:gd name="T18" fmla="*/ 16 w 363"/>
                <a:gd name="T19" fmla="*/ 56 h 127"/>
                <a:gd name="T20" fmla="*/ 0 w 363"/>
                <a:gd name="T21" fmla="*/ 64 h 127"/>
                <a:gd name="T22" fmla="*/ 110 w 363"/>
                <a:gd name="T23" fmla="*/ 0 h 127"/>
                <a:gd name="T24" fmla="*/ 116 w 363"/>
                <a:gd name="T25" fmla="*/ 2 h 127"/>
                <a:gd name="T26" fmla="*/ 120 w 363"/>
                <a:gd name="T27" fmla="*/ 6 h 127"/>
                <a:gd name="T28" fmla="*/ 118 w 363"/>
                <a:gd name="T29" fmla="*/ 12 h 127"/>
                <a:gd name="T30" fmla="*/ 20 w 363"/>
                <a:gd name="T31" fmla="*/ 72 h 127"/>
                <a:gd name="T32" fmla="*/ 116 w 363"/>
                <a:gd name="T33" fmla="*/ 113 h 127"/>
                <a:gd name="T34" fmla="*/ 120 w 363"/>
                <a:gd name="T35" fmla="*/ 117 h 127"/>
                <a:gd name="T36" fmla="*/ 120 w 363"/>
                <a:gd name="T37" fmla="*/ 123 h 127"/>
                <a:gd name="T38" fmla="*/ 114 w 363"/>
                <a:gd name="T39" fmla="*/ 127 h 127"/>
                <a:gd name="T40" fmla="*/ 108 w 363"/>
                <a:gd name="T41" fmla="*/ 127 h 127"/>
                <a:gd name="T42" fmla="*/ 256 w 363"/>
                <a:gd name="T43" fmla="*/ 0 h 127"/>
                <a:gd name="T44" fmla="*/ 256 w 363"/>
                <a:gd name="T45" fmla="*/ 127 h 127"/>
                <a:gd name="T46" fmla="*/ 250 w 363"/>
                <a:gd name="T47" fmla="*/ 127 h 127"/>
                <a:gd name="T48" fmla="*/ 244 w 363"/>
                <a:gd name="T49" fmla="*/ 123 h 127"/>
                <a:gd name="T50" fmla="*/ 244 w 363"/>
                <a:gd name="T51" fmla="*/ 117 h 127"/>
                <a:gd name="T52" fmla="*/ 248 w 363"/>
                <a:gd name="T53" fmla="*/ 113 h 127"/>
                <a:gd name="T54" fmla="*/ 343 w 363"/>
                <a:gd name="T55" fmla="*/ 72 h 127"/>
                <a:gd name="T56" fmla="*/ 244 w 363"/>
                <a:gd name="T57" fmla="*/ 12 h 127"/>
                <a:gd name="T58" fmla="*/ 244 w 363"/>
                <a:gd name="T59" fmla="*/ 6 h 127"/>
                <a:gd name="T60" fmla="*/ 246 w 363"/>
                <a:gd name="T61" fmla="*/ 2 h 127"/>
                <a:gd name="T62" fmla="*/ 252 w 363"/>
                <a:gd name="T63" fmla="*/ 0 h 127"/>
                <a:gd name="T64" fmla="*/ 256 w 363"/>
                <a:gd name="T6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127">
                  <a:moveTo>
                    <a:pt x="16" y="56"/>
                  </a:moveTo>
                  <a:lnTo>
                    <a:pt x="347" y="56"/>
                  </a:lnTo>
                  <a:lnTo>
                    <a:pt x="349" y="56"/>
                  </a:lnTo>
                  <a:lnTo>
                    <a:pt x="353" y="58"/>
                  </a:lnTo>
                  <a:lnTo>
                    <a:pt x="355" y="60"/>
                  </a:lnTo>
                  <a:lnTo>
                    <a:pt x="355" y="64"/>
                  </a:lnTo>
                  <a:lnTo>
                    <a:pt x="355" y="68"/>
                  </a:lnTo>
                  <a:lnTo>
                    <a:pt x="353" y="70"/>
                  </a:lnTo>
                  <a:lnTo>
                    <a:pt x="349" y="72"/>
                  </a:lnTo>
                  <a:lnTo>
                    <a:pt x="347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7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20" y="72"/>
                  </a:lnTo>
                  <a:lnTo>
                    <a:pt x="20" y="56"/>
                  </a:lnTo>
                  <a:lnTo>
                    <a:pt x="116" y="113"/>
                  </a:lnTo>
                  <a:lnTo>
                    <a:pt x="118" y="115"/>
                  </a:lnTo>
                  <a:lnTo>
                    <a:pt x="120" y="117"/>
                  </a:lnTo>
                  <a:lnTo>
                    <a:pt x="120" y="121"/>
                  </a:lnTo>
                  <a:lnTo>
                    <a:pt x="120" y="123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0" y="127"/>
                  </a:lnTo>
                  <a:lnTo>
                    <a:pt x="108" y="127"/>
                  </a:lnTo>
                  <a:lnTo>
                    <a:pt x="108" y="127"/>
                  </a:lnTo>
                  <a:close/>
                  <a:moveTo>
                    <a:pt x="256" y="0"/>
                  </a:moveTo>
                  <a:lnTo>
                    <a:pt x="363" y="64"/>
                  </a:lnTo>
                  <a:lnTo>
                    <a:pt x="256" y="127"/>
                  </a:lnTo>
                  <a:lnTo>
                    <a:pt x="252" y="127"/>
                  </a:lnTo>
                  <a:lnTo>
                    <a:pt x="250" y="127"/>
                  </a:lnTo>
                  <a:lnTo>
                    <a:pt x="246" y="127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4" y="117"/>
                  </a:lnTo>
                  <a:lnTo>
                    <a:pt x="244" y="115"/>
                  </a:lnTo>
                  <a:lnTo>
                    <a:pt x="248" y="113"/>
                  </a:lnTo>
                  <a:lnTo>
                    <a:pt x="343" y="56"/>
                  </a:lnTo>
                  <a:lnTo>
                    <a:pt x="343" y="72"/>
                  </a:lnTo>
                  <a:lnTo>
                    <a:pt x="248" y="14"/>
                  </a:lnTo>
                  <a:lnTo>
                    <a:pt x="244" y="12"/>
                  </a:lnTo>
                  <a:lnTo>
                    <a:pt x="244" y="10"/>
                  </a:lnTo>
                  <a:lnTo>
                    <a:pt x="244" y="6"/>
                  </a:lnTo>
                  <a:lnTo>
                    <a:pt x="244" y="4"/>
                  </a:lnTo>
                  <a:lnTo>
                    <a:pt x="246" y="2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Rectangle 168"/>
            <p:cNvSpPr>
              <a:spLocks noChangeArrowheads="1"/>
            </p:cNvSpPr>
            <p:nvPr/>
          </p:nvSpPr>
          <p:spPr bwMode="auto">
            <a:xfrm>
              <a:off x="2033588" y="650875"/>
              <a:ext cx="1412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Rectangle 169"/>
            <p:cNvSpPr>
              <a:spLocks noChangeArrowheads="1"/>
            </p:cNvSpPr>
            <p:nvPr/>
          </p:nvSpPr>
          <p:spPr bwMode="auto">
            <a:xfrm>
              <a:off x="2033588" y="646113"/>
              <a:ext cx="1397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168" name="Line 170"/>
            <p:cNvSpPr>
              <a:spLocks noChangeShapeType="1"/>
            </p:cNvSpPr>
            <p:nvPr/>
          </p:nvSpPr>
          <p:spPr bwMode="auto">
            <a:xfrm flipV="1">
              <a:off x="365918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71"/>
            <p:cNvSpPr>
              <a:spLocks noChangeShapeType="1"/>
            </p:cNvSpPr>
            <p:nvPr/>
          </p:nvSpPr>
          <p:spPr bwMode="auto">
            <a:xfrm flipV="1">
              <a:off x="39941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Line 172"/>
            <p:cNvSpPr>
              <a:spLocks noChangeShapeType="1"/>
            </p:cNvSpPr>
            <p:nvPr/>
          </p:nvSpPr>
          <p:spPr bwMode="auto">
            <a:xfrm flipV="1">
              <a:off x="432276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73"/>
            <p:cNvSpPr>
              <a:spLocks noChangeShapeType="1"/>
            </p:cNvSpPr>
            <p:nvPr/>
          </p:nvSpPr>
          <p:spPr bwMode="auto">
            <a:xfrm flipV="1">
              <a:off x="46545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174"/>
            <p:cNvSpPr>
              <a:spLocks noChangeShapeType="1"/>
            </p:cNvSpPr>
            <p:nvPr/>
          </p:nvSpPr>
          <p:spPr bwMode="auto">
            <a:xfrm flipV="1">
              <a:off x="498633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75"/>
            <p:cNvSpPr>
              <a:spLocks noChangeShapeType="1"/>
            </p:cNvSpPr>
            <p:nvPr/>
          </p:nvSpPr>
          <p:spPr bwMode="auto">
            <a:xfrm flipV="1">
              <a:off x="5316538" y="3063875"/>
              <a:ext cx="3175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76"/>
            <p:cNvSpPr>
              <a:spLocks noChangeShapeType="1"/>
            </p:cNvSpPr>
            <p:nvPr/>
          </p:nvSpPr>
          <p:spPr bwMode="auto">
            <a:xfrm flipV="1">
              <a:off x="56499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77"/>
            <p:cNvSpPr>
              <a:spLocks noChangeShapeType="1"/>
            </p:cNvSpPr>
            <p:nvPr/>
          </p:nvSpPr>
          <p:spPr bwMode="auto">
            <a:xfrm flipV="1">
              <a:off x="5980113" y="3063875"/>
              <a:ext cx="1587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178"/>
            <p:cNvSpPr>
              <a:spLocks/>
            </p:cNvSpPr>
            <p:nvPr/>
          </p:nvSpPr>
          <p:spPr bwMode="auto">
            <a:xfrm>
              <a:off x="3660775" y="3051175"/>
              <a:ext cx="2474913" cy="28575"/>
            </a:xfrm>
            <a:custGeom>
              <a:avLst/>
              <a:gdLst>
                <a:gd name="T0" fmla="*/ 0 w 3118"/>
                <a:gd name="T1" fmla="*/ 0 h 35"/>
                <a:gd name="T2" fmla="*/ 0 w 3118"/>
                <a:gd name="T3" fmla="*/ 33 h 35"/>
                <a:gd name="T4" fmla="*/ 3118 w 3118"/>
                <a:gd name="T5" fmla="*/ 35 h 35"/>
                <a:gd name="T6" fmla="*/ 3118 w 3118"/>
                <a:gd name="T7" fmla="*/ 2 h 35"/>
                <a:gd name="T8" fmla="*/ 0 w 31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8" h="35">
                  <a:moveTo>
                    <a:pt x="0" y="0"/>
                  </a:moveTo>
                  <a:lnTo>
                    <a:pt x="0" y="33"/>
                  </a:lnTo>
                  <a:lnTo>
                    <a:pt x="3118" y="35"/>
                  </a:lnTo>
                  <a:lnTo>
                    <a:pt x="31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79"/>
            <p:cNvSpPr>
              <a:spLocks noChangeShapeType="1"/>
            </p:cNvSpPr>
            <p:nvPr/>
          </p:nvSpPr>
          <p:spPr bwMode="auto">
            <a:xfrm>
              <a:off x="3600450" y="3063875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180"/>
            <p:cNvSpPr>
              <a:spLocks noChangeShapeType="1"/>
            </p:cNvSpPr>
            <p:nvPr/>
          </p:nvSpPr>
          <p:spPr bwMode="auto">
            <a:xfrm>
              <a:off x="3630613" y="28019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181"/>
            <p:cNvSpPr>
              <a:spLocks noChangeShapeType="1"/>
            </p:cNvSpPr>
            <p:nvPr/>
          </p:nvSpPr>
          <p:spPr bwMode="auto">
            <a:xfrm>
              <a:off x="3600450" y="2541588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182"/>
            <p:cNvSpPr>
              <a:spLocks noChangeShapeType="1"/>
            </p:cNvSpPr>
            <p:nvPr/>
          </p:nvSpPr>
          <p:spPr bwMode="auto">
            <a:xfrm>
              <a:off x="3630613" y="227965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183"/>
            <p:cNvSpPr>
              <a:spLocks noChangeShapeType="1"/>
            </p:cNvSpPr>
            <p:nvPr/>
          </p:nvSpPr>
          <p:spPr bwMode="auto">
            <a:xfrm>
              <a:off x="3600450" y="20193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184"/>
            <p:cNvSpPr>
              <a:spLocks noChangeShapeType="1"/>
            </p:cNvSpPr>
            <p:nvPr/>
          </p:nvSpPr>
          <p:spPr bwMode="auto">
            <a:xfrm>
              <a:off x="3630613" y="17605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185"/>
            <p:cNvSpPr>
              <a:spLocks noChangeShapeType="1"/>
            </p:cNvSpPr>
            <p:nvPr/>
          </p:nvSpPr>
          <p:spPr bwMode="auto">
            <a:xfrm>
              <a:off x="3600450" y="1497013"/>
              <a:ext cx="58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186"/>
            <p:cNvSpPr>
              <a:spLocks noChangeShapeType="1"/>
            </p:cNvSpPr>
            <p:nvPr/>
          </p:nvSpPr>
          <p:spPr bwMode="auto">
            <a:xfrm>
              <a:off x="3630613" y="1236663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187"/>
            <p:cNvSpPr>
              <a:spLocks noChangeShapeType="1"/>
            </p:cNvSpPr>
            <p:nvPr/>
          </p:nvSpPr>
          <p:spPr bwMode="auto">
            <a:xfrm>
              <a:off x="3600450" y="9779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188"/>
            <p:cNvSpPr>
              <a:spLocks noChangeShapeType="1"/>
            </p:cNvSpPr>
            <p:nvPr/>
          </p:nvSpPr>
          <p:spPr bwMode="auto">
            <a:xfrm>
              <a:off x="3630613" y="715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189"/>
            <p:cNvSpPr>
              <a:spLocks noChangeShapeType="1"/>
            </p:cNvSpPr>
            <p:nvPr/>
          </p:nvSpPr>
          <p:spPr bwMode="auto">
            <a:xfrm>
              <a:off x="3600450" y="455613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190"/>
            <p:cNvSpPr>
              <a:spLocks noChangeShapeType="1"/>
            </p:cNvSpPr>
            <p:nvPr/>
          </p:nvSpPr>
          <p:spPr bwMode="auto">
            <a:xfrm>
              <a:off x="3630613" y="20002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91"/>
            <p:cNvSpPr>
              <a:spLocks/>
            </p:cNvSpPr>
            <p:nvPr/>
          </p:nvSpPr>
          <p:spPr bwMode="auto">
            <a:xfrm>
              <a:off x="3646488" y="-61913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Rectangle 192"/>
            <p:cNvSpPr>
              <a:spLocks noChangeArrowheads="1"/>
            </p:cNvSpPr>
            <p:nvPr/>
          </p:nvSpPr>
          <p:spPr bwMode="auto">
            <a:xfrm rot="16200000">
              <a:off x="3034506" y="675482"/>
              <a:ext cx="649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Power</a:t>
              </a:r>
              <a:endParaRPr lang="en-US" altLang="en-US"/>
            </a:p>
          </p:txBody>
        </p:sp>
        <p:sp>
          <p:nvSpPr>
            <p:cNvPr id="191" name="Rectangle 193"/>
            <p:cNvSpPr>
              <a:spLocks noChangeArrowheads="1"/>
            </p:cNvSpPr>
            <p:nvPr/>
          </p:nvSpPr>
          <p:spPr bwMode="auto">
            <a:xfrm>
              <a:off x="4778375" y="3303588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Rectangle 194"/>
            <p:cNvSpPr>
              <a:spLocks noChangeArrowheads="1"/>
            </p:cNvSpPr>
            <p:nvPr/>
          </p:nvSpPr>
          <p:spPr bwMode="auto">
            <a:xfrm>
              <a:off x="4778375" y="3321050"/>
              <a:ext cx="598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193" name="Freeform 195"/>
            <p:cNvSpPr>
              <a:spLocks/>
            </p:cNvSpPr>
            <p:nvPr/>
          </p:nvSpPr>
          <p:spPr bwMode="auto">
            <a:xfrm>
              <a:off x="3968750" y="1731963"/>
              <a:ext cx="700088" cy="865187"/>
            </a:xfrm>
            <a:custGeom>
              <a:avLst/>
              <a:gdLst>
                <a:gd name="T0" fmla="*/ 10 w 883"/>
                <a:gd name="T1" fmla="*/ 676 h 1091"/>
                <a:gd name="T2" fmla="*/ 50 w 883"/>
                <a:gd name="T3" fmla="*/ 722 h 1091"/>
                <a:gd name="T4" fmla="*/ 88 w 883"/>
                <a:gd name="T5" fmla="*/ 728 h 1091"/>
                <a:gd name="T6" fmla="*/ 96 w 883"/>
                <a:gd name="T7" fmla="*/ 706 h 1091"/>
                <a:gd name="T8" fmla="*/ 108 w 883"/>
                <a:gd name="T9" fmla="*/ 664 h 1091"/>
                <a:gd name="T10" fmla="*/ 142 w 883"/>
                <a:gd name="T11" fmla="*/ 486 h 1091"/>
                <a:gd name="T12" fmla="*/ 167 w 883"/>
                <a:gd name="T13" fmla="*/ 450 h 1091"/>
                <a:gd name="T14" fmla="*/ 175 w 883"/>
                <a:gd name="T15" fmla="*/ 424 h 1091"/>
                <a:gd name="T16" fmla="*/ 177 w 883"/>
                <a:gd name="T17" fmla="*/ 398 h 1091"/>
                <a:gd name="T18" fmla="*/ 179 w 883"/>
                <a:gd name="T19" fmla="*/ 302 h 1091"/>
                <a:gd name="T20" fmla="*/ 179 w 883"/>
                <a:gd name="T21" fmla="*/ 204 h 1091"/>
                <a:gd name="T22" fmla="*/ 181 w 883"/>
                <a:gd name="T23" fmla="*/ 200 h 1091"/>
                <a:gd name="T24" fmla="*/ 167 w 883"/>
                <a:gd name="T25" fmla="*/ 208 h 1091"/>
                <a:gd name="T26" fmla="*/ 179 w 883"/>
                <a:gd name="T27" fmla="*/ 202 h 1091"/>
                <a:gd name="T28" fmla="*/ 217 w 883"/>
                <a:gd name="T29" fmla="*/ 186 h 1091"/>
                <a:gd name="T30" fmla="*/ 263 w 883"/>
                <a:gd name="T31" fmla="*/ 152 h 1091"/>
                <a:gd name="T32" fmla="*/ 267 w 883"/>
                <a:gd name="T33" fmla="*/ 268 h 1091"/>
                <a:gd name="T34" fmla="*/ 315 w 883"/>
                <a:gd name="T35" fmla="*/ 624 h 1091"/>
                <a:gd name="T36" fmla="*/ 323 w 883"/>
                <a:gd name="T37" fmla="*/ 923 h 1091"/>
                <a:gd name="T38" fmla="*/ 337 w 883"/>
                <a:gd name="T39" fmla="*/ 1033 h 1091"/>
                <a:gd name="T40" fmla="*/ 363 w 883"/>
                <a:gd name="T41" fmla="*/ 1059 h 1091"/>
                <a:gd name="T42" fmla="*/ 381 w 883"/>
                <a:gd name="T43" fmla="*/ 1087 h 1091"/>
                <a:gd name="T44" fmla="*/ 423 w 883"/>
                <a:gd name="T45" fmla="*/ 1085 h 1091"/>
                <a:gd name="T46" fmla="*/ 531 w 883"/>
                <a:gd name="T47" fmla="*/ 732 h 1091"/>
                <a:gd name="T48" fmla="*/ 553 w 883"/>
                <a:gd name="T49" fmla="*/ 1043 h 1091"/>
                <a:gd name="T50" fmla="*/ 675 w 883"/>
                <a:gd name="T51" fmla="*/ 144 h 1091"/>
                <a:gd name="T52" fmla="*/ 667 w 883"/>
                <a:gd name="T53" fmla="*/ 18 h 1091"/>
                <a:gd name="T54" fmla="*/ 781 w 883"/>
                <a:gd name="T55" fmla="*/ 610 h 1091"/>
                <a:gd name="T56" fmla="*/ 861 w 883"/>
                <a:gd name="T57" fmla="*/ 694 h 1091"/>
                <a:gd name="T58" fmla="*/ 851 w 883"/>
                <a:gd name="T59" fmla="*/ 724 h 1091"/>
                <a:gd name="T60" fmla="*/ 879 w 883"/>
                <a:gd name="T61" fmla="*/ 700 h 1091"/>
                <a:gd name="T62" fmla="*/ 879 w 883"/>
                <a:gd name="T63" fmla="*/ 700 h 1091"/>
                <a:gd name="T64" fmla="*/ 797 w 883"/>
                <a:gd name="T65" fmla="*/ 606 h 1091"/>
                <a:gd name="T66" fmla="*/ 685 w 883"/>
                <a:gd name="T67" fmla="*/ 188 h 1091"/>
                <a:gd name="T68" fmla="*/ 669 w 883"/>
                <a:gd name="T69" fmla="*/ 14 h 1091"/>
                <a:gd name="T70" fmla="*/ 569 w 883"/>
                <a:gd name="T71" fmla="*/ 1019 h 1091"/>
                <a:gd name="T72" fmla="*/ 541 w 883"/>
                <a:gd name="T73" fmla="*/ 708 h 1091"/>
                <a:gd name="T74" fmla="*/ 433 w 883"/>
                <a:gd name="T75" fmla="*/ 857 h 1091"/>
                <a:gd name="T76" fmla="*/ 409 w 883"/>
                <a:gd name="T77" fmla="*/ 1055 h 1091"/>
                <a:gd name="T78" fmla="*/ 379 w 883"/>
                <a:gd name="T79" fmla="*/ 1049 h 1091"/>
                <a:gd name="T80" fmla="*/ 375 w 883"/>
                <a:gd name="T81" fmla="*/ 1053 h 1091"/>
                <a:gd name="T82" fmla="*/ 349 w 883"/>
                <a:gd name="T83" fmla="*/ 1005 h 1091"/>
                <a:gd name="T84" fmla="*/ 359 w 883"/>
                <a:gd name="T85" fmla="*/ 921 h 1091"/>
                <a:gd name="T86" fmla="*/ 351 w 883"/>
                <a:gd name="T87" fmla="*/ 620 h 1091"/>
                <a:gd name="T88" fmla="*/ 269 w 883"/>
                <a:gd name="T89" fmla="*/ 134 h 1091"/>
                <a:gd name="T90" fmla="*/ 217 w 883"/>
                <a:gd name="T91" fmla="*/ 142 h 1091"/>
                <a:gd name="T92" fmla="*/ 193 w 883"/>
                <a:gd name="T93" fmla="*/ 160 h 1091"/>
                <a:gd name="T94" fmla="*/ 165 w 883"/>
                <a:gd name="T95" fmla="*/ 170 h 1091"/>
                <a:gd name="T96" fmla="*/ 153 w 883"/>
                <a:gd name="T97" fmla="*/ 178 h 1091"/>
                <a:gd name="T98" fmla="*/ 146 w 883"/>
                <a:gd name="T99" fmla="*/ 200 h 1091"/>
                <a:gd name="T100" fmla="*/ 144 w 883"/>
                <a:gd name="T101" fmla="*/ 248 h 1091"/>
                <a:gd name="T102" fmla="*/ 144 w 883"/>
                <a:gd name="T103" fmla="*/ 358 h 1091"/>
                <a:gd name="T104" fmla="*/ 159 w 883"/>
                <a:gd name="T105" fmla="*/ 414 h 1091"/>
                <a:gd name="T106" fmla="*/ 138 w 883"/>
                <a:gd name="T107" fmla="*/ 424 h 1091"/>
                <a:gd name="T108" fmla="*/ 132 w 883"/>
                <a:gd name="T109" fmla="*/ 450 h 1091"/>
                <a:gd name="T110" fmla="*/ 124 w 883"/>
                <a:gd name="T111" fmla="*/ 496 h 1091"/>
                <a:gd name="T112" fmla="*/ 76 w 883"/>
                <a:gd name="T113" fmla="*/ 648 h 1091"/>
                <a:gd name="T114" fmla="*/ 62 w 883"/>
                <a:gd name="T115" fmla="*/ 700 h 1091"/>
                <a:gd name="T116" fmla="*/ 78 w 883"/>
                <a:gd name="T117" fmla="*/ 710 h 1091"/>
                <a:gd name="T118" fmla="*/ 78 w 883"/>
                <a:gd name="T119" fmla="*/ 698 h 1091"/>
                <a:gd name="T120" fmla="*/ 32 w 883"/>
                <a:gd name="T121" fmla="*/ 674 h 1091"/>
                <a:gd name="T122" fmla="*/ 36 w 883"/>
                <a:gd name="T123" fmla="*/ 656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3" h="1091">
                  <a:moveTo>
                    <a:pt x="36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6" y="682"/>
                  </a:lnTo>
                  <a:lnTo>
                    <a:pt x="28" y="668"/>
                  </a:lnTo>
                  <a:lnTo>
                    <a:pt x="14" y="678"/>
                  </a:lnTo>
                  <a:lnTo>
                    <a:pt x="18" y="684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2"/>
                  </a:lnTo>
                  <a:lnTo>
                    <a:pt x="44" y="716"/>
                  </a:lnTo>
                  <a:lnTo>
                    <a:pt x="50" y="722"/>
                  </a:lnTo>
                  <a:lnTo>
                    <a:pt x="54" y="726"/>
                  </a:lnTo>
                  <a:lnTo>
                    <a:pt x="54" y="724"/>
                  </a:lnTo>
                  <a:lnTo>
                    <a:pt x="58" y="728"/>
                  </a:lnTo>
                  <a:lnTo>
                    <a:pt x="62" y="730"/>
                  </a:lnTo>
                  <a:lnTo>
                    <a:pt x="64" y="730"/>
                  </a:lnTo>
                  <a:lnTo>
                    <a:pt x="70" y="732"/>
                  </a:lnTo>
                  <a:lnTo>
                    <a:pt x="72" y="732"/>
                  </a:lnTo>
                  <a:lnTo>
                    <a:pt x="74" y="732"/>
                  </a:lnTo>
                  <a:lnTo>
                    <a:pt x="74" y="732"/>
                  </a:lnTo>
                  <a:lnTo>
                    <a:pt x="80" y="730"/>
                  </a:lnTo>
                  <a:lnTo>
                    <a:pt x="88" y="728"/>
                  </a:lnTo>
                  <a:lnTo>
                    <a:pt x="90" y="726"/>
                  </a:lnTo>
                  <a:lnTo>
                    <a:pt x="92" y="724"/>
                  </a:lnTo>
                  <a:lnTo>
                    <a:pt x="90" y="722"/>
                  </a:lnTo>
                  <a:lnTo>
                    <a:pt x="94" y="716"/>
                  </a:lnTo>
                  <a:lnTo>
                    <a:pt x="96" y="710"/>
                  </a:lnTo>
                  <a:lnTo>
                    <a:pt x="96" y="704"/>
                  </a:lnTo>
                  <a:lnTo>
                    <a:pt x="78" y="704"/>
                  </a:lnTo>
                  <a:lnTo>
                    <a:pt x="94" y="710"/>
                  </a:lnTo>
                  <a:lnTo>
                    <a:pt x="94" y="712"/>
                  </a:lnTo>
                  <a:lnTo>
                    <a:pt x="96" y="708"/>
                  </a:lnTo>
                  <a:lnTo>
                    <a:pt x="96" y="706"/>
                  </a:lnTo>
                  <a:lnTo>
                    <a:pt x="98" y="700"/>
                  </a:lnTo>
                  <a:lnTo>
                    <a:pt x="98" y="688"/>
                  </a:lnTo>
                  <a:lnTo>
                    <a:pt x="80" y="688"/>
                  </a:lnTo>
                  <a:lnTo>
                    <a:pt x="98" y="694"/>
                  </a:lnTo>
                  <a:lnTo>
                    <a:pt x="100" y="688"/>
                  </a:lnTo>
                  <a:lnTo>
                    <a:pt x="100" y="682"/>
                  </a:lnTo>
                  <a:lnTo>
                    <a:pt x="100" y="678"/>
                  </a:lnTo>
                  <a:lnTo>
                    <a:pt x="82" y="678"/>
                  </a:lnTo>
                  <a:lnTo>
                    <a:pt x="98" y="684"/>
                  </a:lnTo>
                  <a:lnTo>
                    <a:pt x="98" y="686"/>
                  </a:lnTo>
                  <a:lnTo>
                    <a:pt x="108" y="664"/>
                  </a:lnTo>
                  <a:lnTo>
                    <a:pt x="110" y="662"/>
                  </a:lnTo>
                  <a:lnTo>
                    <a:pt x="118" y="640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44" y="548"/>
                  </a:lnTo>
                  <a:lnTo>
                    <a:pt x="126" y="544"/>
                  </a:lnTo>
                  <a:lnTo>
                    <a:pt x="144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2" y="486"/>
                  </a:lnTo>
                  <a:lnTo>
                    <a:pt x="159" y="494"/>
                  </a:lnTo>
                  <a:lnTo>
                    <a:pt x="163" y="484"/>
                  </a:lnTo>
                  <a:lnTo>
                    <a:pt x="163" y="480"/>
                  </a:lnTo>
                  <a:lnTo>
                    <a:pt x="165" y="466"/>
                  </a:lnTo>
                  <a:lnTo>
                    <a:pt x="148" y="462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53" y="432"/>
                  </a:lnTo>
                  <a:lnTo>
                    <a:pt x="169" y="440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3" y="428"/>
                  </a:lnTo>
                  <a:lnTo>
                    <a:pt x="173" y="424"/>
                  </a:lnTo>
                  <a:lnTo>
                    <a:pt x="155" y="424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71" y="430"/>
                  </a:lnTo>
                  <a:lnTo>
                    <a:pt x="173" y="428"/>
                  </a:lnTo>
                  <a:lnTo>
                    <a:pt x="171" y="426"/>
                  </a:lnTo>
                  <a:lnTo>
                    <a:pt x="175" y="420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59" y="372"/>
                  </a:lnTo>
                  <a:lnTo>
                    <a:pt x="177" y="376"/>
                  </a:lnTo>
                  <a:lnTo>
                    <a:pt x="179" y="362"/>
                  </a:lnTo>
                  <a:lnTo>
                    <a:pt x="179" y="358"/>
                  </a:lnTo>
                  <a:lnTo>
                    <a:pt x="179" y="346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61" y="204"/>
                  </a:lnTo>
                  <a:lnTo>
                    <a:pt x="177" y="210"/>
                  </a:lnTo>
                  <a:lnTo>
                    <a:pt x="177" y="212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81" y="200"/>
                  </a:lnTo>
                  <a:lnTo>
                    <a:pt x="181" y="196"/>
                  </a:lnTo>
                  <a:lnTo>
                    <a:pt x="163" y="196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0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9" y="202"/>
                  </a:lnTo>
                  <a:lnTo>
                    <a:pt x="181" y="202"/>
                  </a:lnTo>
                  <a:lnTo>
                    <a:pt x="185" y="200"/>
                  </a:lnTo>
                  <a:lnTo>
                    <a:pt x="189" y="198"/>
                  </a:lnTo>
                  <a:lnTo>
                    <a:pt x="181" y="182"/>
                  </a:lnTo>
                  <a:lnTo>
                    <a:pt x="187" y="200"/>
                  </a:lnTo>
                  <a:lnTo>
                    <a:pt x="193" y="198"/>
                  </a:lnTo>
                  <a:lnTo>
                    <a:pt x="199" y="196"/>
                  </a:lnTo>
                  <a:lnTo>
                    <a:pt x="205" y="194"/>
                  </a:lnTo>
                  <a:lnTo>
                    <a:pt x="209" y="192"/>
                  </a:lnTo>
                  <a:lnTo>
                    <a:pt x="215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5" y="176"/>
                  </a:lnTo>
                  <a:lnTo>
                    <a:pt x="243" y="168"/>
                  </a:lnTo>
                  <a:lnTo>
                    <a:pt x="229" y="154"/>
                  </a:lnTo>
                  <a:lnTo>
                    <a:pt x="239" y="170"/>
                  </a:lnTo>
                  <a:lnTo>
                    <a:pt x="251" y="162"/>
                  </a:lnTo>
                  <a:lnTo>
                    <a:pt x="253" y="160"/>
                  </a:lnTo>
                  <a:lnTo>
                    <a:pt x="263" y="152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1" y="206"/>
                  </a:lnTo>
                  <a:lnTo>
                    <a:pt x="267" y="200"/>
                  </a:lnTo>
                  <a:lnTo>
                    <a:pt x="251" y="204"/>
                  </a:lnTo>
                  <a:lnTo>
                    <a:pt x="267" y="268"/>
                  </a:lnTo>
                  <a:lnTo>
                    <a:pt x="281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7" y="548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19" y="704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23" y="923"/>
                  </a:lnTo>
                  <a:lnTo>
                    <a:pt x="325" y="945"/>
                  </a:lnTo>
                  <a:lnTo>
                    <a:pt x="343" y="943"/>
                  </a:lnTo>
                  <a:lnTo>
                    <a:pt x="325" y="943"/>
                  </a:lnTo>
                  <a:lnTo>
                    <a:pt x="325" y="963"/>
                  </a:lnTo>
                  <a:lnTo>
                    <a:pt x="327" y="967"/>
                  </a:lnTo>
                  <a:lnTo>
                    <a:pt x="331" y="989"/>
                  </a:lnTo>
                  <a:lnTo>
                    <a:pt x="347" y="98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3"/>
                  </a:lnTo>
                  <a:lnTo>
                    <a:pt x="337" y="1033"/>
                  </a:lnTo>
                  <a:lnTo>
                    <a:pt x="341" y="1053"/>
                  </a:lnTo>
                  <a:lnTo>
                    <a:pt x="357" y="1049"/>
                  </a:lnTo>
                  <a:lnTo>
                    <a:pt x="339" y="1049"/>
                  </a:lnTo>
                  <a:lnTo>
                    <a:pt x="339" y="1053"/>
                  </a:lnTo>
                  <a:lnTo>
                    <a:pt x="339" y="1053"/>
                  </a:lnTo>
                  <a:lnTo>
                    <a:pt x="341" y="1059"/>
                  </a:lnTo>
                  <a:lnTo>
                    <a:pt x="345" y="1067"/>
                  </a:lnTo>
                  <a:lnTo>
                    <a:pt x="349" y="1071"/>
                  </a:lnTo>
                  <a:lnTo>
                    <a:pt x="351" y="1073"/>
                  </a:lnTo>
                  <a:lnTo>
                    <a:pt x="363" y="1059"/>
                  </a:lnTo>
                  <a:lnTo>
                    <a:pt x="347" y="1067"/>
                  </a:lnTo>
                  <a:lnTo>
                    <a:pt x="349" y="1071"/>
                  </a:lnTo>
                  <a:lnTo>
                    <a:pt x="353" y="1075"/>
                  </a:lnTo>
                  <a:lnTo>
                    <a:pt x="359" y="1079"/>
                  </a:lnTo>
                  <a:lnTo>
                    <a:pt x="359" y="1081"/>
                  </a:lnTo>
                  <a:lnTo>
                    <a:pt x="365" y="1083"/>
                  </a:lnTo>
                  <a:lnTo>
                    <a:pt x="371" y="1065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9" y="1089"/>
                  </a:lnTo>
                  <a:lnTo>
                    <a:pt x="395" y="1091"/>
                  </a:lnTo>
                  <a:lnTo>
                    <a:pt x="401" y="1091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1" y="1091"/>
                  </a:lnTo>
                  <a:lnTo>
                    <a:pt x="417" y="1089"/>
                  </a:lnTo>
                  <a:lnTo>
                    <a:pt x="423" y="1085"/>
                  </a:lnTo>
                  <a:lnTo>
                    <a:pt x="427" y="1079"/>
                  </a:lnTo>
                  <a:lnTo>
                    <a:pt x="429" y="1077"/>
                  </a:lnTo>
                  <a:lnTo>
                    <a:pt x="469" y="861"/>
                  </a:lnTo>
                  <a:lnTo>
                    <a:pt x="469" y="857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2"/>
                  </a:lnTo>
                  <a:lnTo>
                    <a:pt x="525" y="714"/>
                  </a:lnTo>
                  <a:lnTo>
                    <a:pt x="509" y="720"/>
                  </a:lnTo>
                  <a:lnTo>
                    <a:pt x="513" y="726"/>
                  </a:lnTo>
                  <a:lnTo>
                    <a:pt x="519" y="730"/>
                  </a:lnTo>
                  <a:lnTo>
                    <a:pt x="525" y="732"/>
                  </a:lnTo>
                  <a:lnTo>
                    <a:pt x="507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7" y="682"/>
                  </a:lnTo>
                  <a:lnTo>
                    <a:pt x="627" y="678"/>
                  </a:lnTo>
                  <a:lnTo>
                    <a:pt x="627" y="306"/>
                  </a:lnTo>
                  <a:lnTo>
                    <a:pt x="609" y="306"/>
                  </a:lnTo>
                  <a:lnTo>
                    <a:pt x="627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3" y="22"/>
                  </a:lnTo>
                  <a:lnTo>
                    <a:pt x="685" y="18"/>
                  </a:lnTo>
                  <a:lnTo>
                    <a:pt x="667" y="18"/>
                  </a:lnTo>
                  <a:lnTo>
                    <a:pt x="669" y="24"/>
                  </a:lnTo>
                  <a:lnTo>
                    <a:pt x="673" y="30"/>
                  </a:lnTo>
                  <a:lnTo>
                    <a:pt x="679" y="34"/>
                  </a:lnTo>
                  <a:lnTo>
                    <a:pt x="685" y="36"/>
                  </a:lnTo>
                  <a:lnTo>
                    <a:pt x="691" y="34"/>
                  </a:lnTo>
                  <a:lnTo>
                    <a:pt x="697" y="30"/>
                  </a:lnTo>
                  <a:lnTo>
                    <a:pt x="701" y="24"/>
                  </a:lnTo>
                  <a:lnTo>
                    <a:pt x="667" y="18"/>
                  </a:lnTo>
                  <a:lnTo>
                    <a:pt x="667" y="188"/>
                  </a:lnTo>
                  <a:lnTo>
                    <a:pt x="667" y="188"/>
                  </a:lnTo>
                  <a:lnTo>
                    <a:pt x="669" y="194"/>
                  </a:lnTo>
                  <a:lnTo>
                    <a:pt x="671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5" y="290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1" y="610"/>
                  </a:lnTo>
                  <a:lnTo>
                    <a:pt x="781" y="612"/>
                  </a:lnTo>
                  <a:lnTo>
                    <a:pt x="783" y="618"/>
                  </a:lnTo>
                  <a:lnTo>
                    <a:pt x="841" y="690"/>
                  </a:lnTo>
                  <a:lnTo>
                    <a:pt x="855" y="678"/>
                  </a:lnTo>
                  <a:lnTo>
                    <a:pt x="839" y="686"/>
                  </a:lnTo>
                  <a:lnTo>
                    <a:pt x="841" y="690"/>
                  </a:lnTo>
                  <a:lnTo>
                    <a:pt x="843" y="694"/>
                  </a:lnTo>
                  <a:lnTo>
                    <a:pt x="859" y="686"/>
                  </a:lnTo>
                  <a:lnTo>
                    <a:pt x="843" y="690"/>
                  </a:lnTo>
                  <a:lnTo>
                    <a:pt x="845" y="698"/>
                  </a:lnTo>
                  <a:lnTo>
                    <a:pt x="861" y="694"/>
                  </a:lnTo>
                  <a:lnTo>
                    <a:pt x="843" y="694"/>
                  </a:lnTo>
                  <a:lnTo>
                    <a:pt x="843" y="700"/>
                  </a:lnTo>
                  <a:lnTo>
                    <a:pt x="843" y="700"/>
                  </a:lnTo>
                  <a:lnTo>
                    <a:pt x="845" y="706"/>
                  </a:lnTo>
                  <a:lnTo>
                    <a:pt x="847" y="712"/>
                  </a:lnTo>
                  <a:lnTo>
                    <a:pt x="863" y="706"/>
                  </a:lnTo>
                  <a:lnTo>
                    <a:pt x="845" y="706"/>
                  </a:lnTo>
                  <a:lnTo>
                    <a:pt x="845" y="710"/>
                  </a:lnTo>
                  <a:lnTo>
                    <a:pt x="845" y="710"/>
                  </a:lnTo>
                  <a:lnTo>
                    <a:pt x="847" y="716"/>
                  </a:lnTo>
                  <a:lnTo>
                    <a:pt x="851" y="724"/>
                  </a:lnTo>
                  <a:lnTo>
                    <a:pt x="853" y="726"/>
                  </a:lnTo>
                  <a:lnTo>
                    <a:pt x="865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47" y="712"/>
                  </a:lnTo>
                  <a:lnTo>
                    <a:pt x="847" y="714"/>
                  </a:lnTo>
                  <a:lnTo>
                    <a:pt x="883" y="714"/>
                  </a:lnTo>
                  <a:lnTo>
                    <a:pt x="883" y="712"/>
                  </a:lnTo>
                  <a:lnTo>
                    <a:pt x="883" y="712"/>
                  </a:lnTo>
                  <a:lnTo>
                    <a:pt x="881" y="706"/>
                  </a:lnTo>
                  <a:lnTo>
                    <a:pt x="879" y="700"/>
                  </a:lnTo>
                  <a:lnTo>
                    <a:pt x="877" y="698"/>
                  </a:lnTo>
                  <a:lnTo>
                    <a:pt x="881" y="710"/>
                  </a:lnTo>
                  <a:lnTo>
                    <a:pt x="879" y="704"/>
                  </a:lnTo>
                  <a:lnTo>
                    <a:pt x="863" y="710"/>
                  </a:lnTo>
                  <a:lnTo>
                    <a:pt x="881" y="710"/>
                  </a:lnTo>
                  <a:lnTo>
                    <a:pt x="881" y="706"/>
                  </a:lnTo>
                  <a:lnTo>
                    <a:pt x="881" y="706"/>
                  </a:lnTo>
                  <a:lnTo>
                    <a:pt x="881" y="700"/>
                  </a:lnTo>
                  <a:lnTo>
                    <a:pt x="879" y="694"/>
                  </a:lnTo>
                  <a:lnTo>
                    <a:pt x="861" y="700"/>
                  </a:lnTo>
                  <a:lnTo>
                    <a:pt x="879" y="700"/>
                  </a:lnTo>
                  <a:lnTo>
                    <a:pt x="879" y="694"/>
                  </a:lnTo>
                  <a:lnTo>
                    <a:pt x="879" y="694"/>
                  </a:lnTo>
                  <a:lnTo>
                    <a:pt x="879" y="690"/>
                  </a:lnTo>
                  <a:lnTo>
                    <a:pt x="877" y="682"/>
                  </a:lnTo>
                  <a:lnTo>
                    <a:pt x="875" y="678"/>
                  </a:lnTo>
                  <a:lnTo>
                    <a:pt x="873" y="674"/>
                  </a:lnTo>
                  <a:lnTo>
                    <a:pt x="871" y="670"/>
                  </a:lnTo>
                  <a:lnTo>
                    <a:pt x="869" y="668"/>
                  </a:lnTo>
                  <a:lnTo>
                    <a:pt x="811" y="596"/>
                  </a:lnTo>
                  <a:lnTo>
                    <a:pt x="813" y="600"/>
                  </a:lnTo>
                  <a:lnTo>
                    <a:pt x="797" y="606"/>
                  </a:lnTo>
                  <a:lnTo>
                    <a:pt x="815" y="604"/>
                  </a:lnTo>
                  <a:lnTo>
                    <a:pt x="779" y="412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1" y="178"/>
                  </a:lnTo>
                  <a:lnTo>
                    <a:pt x="703" y="188"/>
                  </a:lnTo>
                  <a:lnTo>
                    <a:pt x="701" y="182"/>
                  </a:lnTo>
                  <a:lnTo>
                    <a:pt x="685" y="188"/>
                  </a:lnTo>
                  <a:lnTo>
                    <a:pt x="703" y="188"/>
                  </a:lnTo>
                  <a:lnTo>
                    <a:pt x="703" y="18"/>
                  </a:lnTo>
                  <a:lnTo>
                    <a:pt x="703" y="18"/>
                  </a:lnTo>
                  <a:lnTo>
                    <a:pt x="701" y="12"/>
                  </a:lnTo>
                  <a:lnTo>
                    <a:pt x="697" y="6"/>
                  </a:lnTo>
                  <a:lnTo>
                    <a:pt x="691" y="2"/>
                  </a:lnTo>
                  <a:lnTo>
                    <a:pt x="685" y="0"/>
                  </a:lnTo>
                  <a:lnTo>
                    <a:pt x="679" y="2"/>
                  </a:lnTo>
                  <a:lnTo>
                    <a:pt x="673" y="6"/>
                  </a:lnTo>
                  <a:lnTo>
                    <a:pt x="669" y="12"/>
                  </a:lnTo>
                  <a:lnTo>
                    <a:pt x="669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3" y="302"/>
                  </a:lnTo>
                  <a:lnTo>
                    <a:pt x="591" y="306"/>
                  </a:lnTo>
                  <a:lnTo>
                    <a:pt x="591" y="306"/>
                  </a:lnTo>
                  <a:lnTo>
                    <a:pt x="591" y="678"/>
                  </a:lnTo>
                  <a:lnTo>
                    <a:pt x="609" y="678"/>
                  </a:lnTo>
                  <a:lnTo>
                    <a:pt x="593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3" y="712"/>
                  </a:lnTo>
                  <a:lnTo>
                    <a:pt x="541" y="708"/>
                  </a:lnTo>
                  <a:lnTo>
                    <a:pt x="537" y="702"/>
                  </a:lnTo>
                  <a:lnTo>
                    <a:pt x="531" y="698"/>
                  </a:lnTo>
                  <a:lnTo>
                    <a:pt x="525" y="696"/>
                  </a:lnTo>
                  <a:lnTo>
                    <a:pt x="519" y="698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7"/>
                  </a:lnTo>
                  <a:lnTo>
                    <a:pt x="451" y="857"/>
                  </a:lnTo>
                  <a:lnTo>
                    <a:pt x="435" y="855"/>
                  </a:lnTo>
                  <a:lnTo>
                    <a:pt x="395" y="1071"/>
                  </a:lnTo>
                  <a:lnTo>
                    <a:pt x="411" y="1055"/>
                  </a:lnTo>
                  <a:lnTo>
                    <a:pt x="405" y="1057"/>
                  </a:lnTo>
                  <a:lnTo>
                    <a:pt x="399" y="1061"/>
                  </a:lnTo>
                  <a:lnTo>
                    <a:pt x="395" y="1067"/>
                  </a:lnTo>
                  <a:lnTo>
                    <a:pt x="393" y="1073"/>
                  </a:lnTo>
                  <a:lnTo>
                    <a:pt x="411" y="1073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1" y="1055"/>
                  </a:lnTo>
                  <a:lnTo>
                    <a:pt x="401" y="1073"/>
                  </a:lnTo>
                  <a:lnTo>
                    <a:pt x="407" y="1057"/>
                  </a:lnTo>
                  <a:lnTo>
                    <a:pt x="401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7" y="1049"/>
                  </a:lnTo>
                  <a:lnTo>
                    <a:pt x="371" y="1047"/>
                  </a:lnTo>
                  <a:lnTo>
                    <a:pt x="377" y="1051"/>
                  </a:lnTo>
                  <a:lnTo>
                    <a:pt x="371" y="1047"/>
                  </a:lnTo>
                  <a:lnTo>
                    <a:pt x="365" y="1063"/>
                  </a:lnTo>
                  <a:lnTo>
                    <a:pt x="381" y="1055"/>
                  </a:lnTo>
                  <a:lnTo>
                    <a:pt x="379" y="1051"/>
                  </a:lnTo>
                  <a:lnTo>
                    <a:pt x="377" y="1047"/>
                  </a:lnTo>
                  <a:lnTo>
                    <a:pt x="375" y="1045"/>
                  </a:lnTo>
                  <a:lnTo>
                    <a:pt x="371" y="1041"/>
                  </a:lnTo>
                  <a:lnTo>
                    <a:pt x="375" y="1053"/>
                  </a:lnTo>
                  <a:lnTo>
                    <a:pt x="373" y="1047"/>
                  </a:lnTo>
                  <a:lnTo>
                    <a:pt x="357" y="1053"/>
                  </a:lnTo>
                  <a:lnTo>
                    <a:pt x="375" y="1053"/>
                  </a:lnTo>
                  <a:lnTo>
                    <a:pt x="375" y="1049"/>
                  </a:lnTo>
                  <a:lnTo>
                    <a:pt x="375" y="1049"/>
                  </a:lnTo>
                  <a:lnTo>
                    <a:pt x="375" y="1045"/>
                  </a:lnTo>
                  <a:lnTo>
                    <a:pt x="371" y="1025"/>
                  </a:lnTo>
                  <a:lnTo>
                    <a:pt x="353" y="1029"/>
                  </a:lnTo>
                  <a:lnTo>
                    <a:pt x="371" y="1027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5" y="983"/>
                  </a:lnTo>
                  <a:lnTo>
                    <a:pt x="361" y="961"/>
                  </a:lnTo>
                  <a:lnTo>
                    <a:pt x="343" y="963"/>
                  </a:lnTo>
                  <a:lnTo>
                    <a:pt x="361" y="963"/>
                  </a:lnTo>
                  <a:lnTo>
                    <a:pt x="361" y="943"/>
                  </a:lnTo>
                  <a:lnTo>
                    <a:pt x="361" y="941"/>
                  </a:lnTo>
                  <a:lnTo>
                    <a:pt x="359" y="919"/>
                  </a:lnTo>
                  <a:lnTo>
                    <a:pt x="341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2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43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5" y="324"/>
                  </a:lnTo>
                  <a:lnTo>
                    <a:pt x="301" y="260"/>
                  </a:lnTo>
                  <a:lnTo>
                    <a:pt x="285" y="196"/>
                  </a:lnTo>
                  <a:lnTo>
                    <a:pt x="285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31" y="132"/>
                  </a:lnTo>
                  <a:lnTo>
                    <a:pt x="241" y="146"/>
                  </a:lnTo>
                  <a:lnTo>
                    <a:pt x="231" y="132"/>
                  </a:lnTo>
                  <a:lnTo>
                    <a:pt x="219" y="140"/>
                  </a:lnTo>
                  <a:lnTo>
                    <a:pt x="217" y="142"/>
                  </a:lnTo>
                  <a:lnTo>
                    <a:pt x="209" y="150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5" y="158"/>
                  </a:lnTo>
                  <a:lnTo>
                    <a:pt x="189" y="162"/>
                  </a:lnTo>
                  <a:lnTo>
                    <a:pt x="199" y="176"/>
                  </a:lnTo>
                  <a:lnTo>
                    <a:pt x="193" y="160"/>
                  </a:lnTo>
                  <a:lnTo>
                    <a:pt x="187" y="162"/>
                  </a:lnTo>
                  <a:lnTo>
                    <a:pt x="181" y="164"/>
                  </a:lnTo>
                  <a:lnTo>
                    <a:pt x="175" y="166"/>
                  </a:lnTo>
                  <a:lnTo>
                    <a:pt x="173" y="166"/>
                  </a:lnTo>
                  <a:lnTo>
                    <a:pt x="169" y="168"/>
                  </a:lnTo>
                  <a:lnTo>
                    <a:pt x="165" y="170"/>
                  </a:lnTo>
                  <a:lnTo>
                    <a:pt x="173" y="18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2"/>
                  </a:lnTo>
                  <a:lnTo>
                    <a:pt x="165" y="192"/>
                  </a:lnTo>
                  <a:lnTo>
                    <a:pt x="149" y="184"/>
                  </a:lnTo>
                  <a:lnTo>
                    <a:pt x="148" y="188"/>
                  </a:lnTo>
                  <a:lnTo>
                    <a:pt x="148" y="190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200"/>
                  </a:lnTo>
                  <a:lnTo>
                    <a:pt x="163" y="200"/>
                  </a:lnTo>
                  <a:lnTo>
                    <a:pt x="148" y="192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44" y="218"/>
                  </a:lnTo>
                  <a:lnTo>
                    <a:pt x="144" y="226"/>
                  </a:lnTo>
                  <a:lnTo>
                    <a:pt x="144" y="238"/>
                  </a:lnTo>
                  <a:lnTo>
                    <a:pt x="144" y="248"/>
                  </a:lnTo>
                  <a:lnTo>
                    <a:pt x="144" y="260"/>
                  </a:lnTo>
                  <a:lnTo>
                    <a:pt x="144" y="268"/>
                  </a:lnTo>
                  <a:lnTo>
                    <a:pt x="144" y="276"/>
                  </a:lnTo>
                  <a:lnTo>
                    <a:pt x="144" y="286"/>
                  </a:lnTo>
                  <a:lnTo>
                    <a:pt x="144" y="292"/>
                  </a:lnTo>
                  <a:lnTo>
                    <a:pt x="144" y="302"/>
                  </a:lnTo>
                  <a:lnTo>
                    <a:pt x="144" y="312"/>
                  </a:lnTo>
                  <a:lnTo>
                    <a:pt x="144" y="324"/>
                  </a:lnTo>
                  <a:lnTo>
                    <a:pt x="144" y="334"/>
                  </a:lnTo>
                  <a:lnTo>
                    <a:pt x="144" y="346"/>
                  </a:lnTo>
                  <a:lnTo>
                    <a:pt x="144" y="358"/>
                  </a:lnTo>
                  <a:lnTo>
                    <a:pt x="161" y="358"/>
                  </a:lnTo>
                  <a:lnTo>
                    <a:pt x="144" y="356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84"/>
                  </a:lnTo>
                  <a:lnTo>
                    <a:pt x="142" y="398"/>
                  </a:lnTo>
                  <a:lnTo>
                    <a:pt x="142" y="414"/>
                  </a:lnTo>
                  <a:lnTo>
                    <a:pt x="148" y="402"/>
                  </a:lnTo>
                  <a:lnTo>
                    <a:pt x="144" y="408"/>
                  </a:lnTo>
                  <a:lnTo>
                    <a:pt x="142" y="414"/>
                  </a:lnTo>
                  <a:lnTo>
                    <a:pt x="159" y="414"/>
                  </a:lnTo>
                  <a:lnTo>
                    <a:pt x="148" y="402"/>
                  </a:lnTo>
                  <a:lnTo>
                    <a:pt x="146" y="404"/>
                  </a:lnTo>
                  <a:lnTo>
                    <a:pt x="146" y="404"/>
                  </a:lnTo>
                  <a:lnTo>
                    <a:pt x="142" y="410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18"/>
                  </a:lnTo>
                  <a:lnTo>
                    <a:pt x="157" y="418"/>
                  </a:lnTo>
                  <a:lnTo>
                    <a:pt x="142" y="412"/>
                  </a:lnTo>
                  <a:lnTo>
                    <a:pt x="140" y="418"/>
                  </a:lnTo>
                  <a:lnTo>
                    <a:pt x="138" y="424"/>
                  </a:lnTo>
                  <a:lnTo>
                    <a:pt x="138" y="424"/>
                  </a:lnTo>
                  <a:lnTo>
                    <a:pt x="138" y="428"/>
                  </a:lnTo>
                  <a:lnTo>
                    <a:pt x="155" y="428"/>
                  </a:lnTo>
                  <a:lnTo>
                    <a:pt x="140" y="420"/>
                  </a:lnTo>
                  <a:lnTo>
                    <a:pt x="138" y="424"/>
                  </a:lnTo>
                  <a:lnTo>
                    <a:pt x="138" y="426"/>
                  </a:lnTo>
                  <a:lnTo>
                    <a:pt x="136" y="432"/>
                  </a:lnTo>
                  <a:lnTo>
                    <a:pt x="134" y="438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2" y="450"/>
                  </a:lnTo>
                  <a:lnTo>
                    <a:pt x="149" y="450"/>
                  </a:lnTo>
                  <a:lnTo>
                    <a:pt x="134" y="448"/>
                  </a:lnTo>
                  <a:lnTo>
                    <a:pt x="132" y="460"/>
                  </a:lnTo>
                  <a:lnTo>
                    <a:pt x="130" y="460"/>
                  </a:lnTo>
                  <a:lnTo>
                    <a:pt x="128" y="474"/>
                  </a:lnTo>
                  <a:lnTo>
                    <a:pt x="146" y="476"/>
                  </a:lnTo>
                  <a:lnTo>
                    <a:pt x="130" y="470"/>
                  </a:lnTo>
                  <a:lnTo>
                    <a:pt x="126" y="480"/>
                  </a:lnTo>
                  <a:lnTo>
                    <a:pt x="124" y="486"/>
                  </a:lnTo>
                  <a:lnTo>
                    <a:pt x="126" y="484"/>
                  </a:lnTo>
                  <a:lnTo>
                    <a:pt x="124" y="496"/>
                  </a:lnTo>
                  <a:lnTo>
                    <a:pt x="140" y="498"/>
                  </a:lnTo>
                  <a:lnTo>
                    <a:pt x="124" y="494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0" y="586"/>
                  </a:lnTo>
                  <a:lnTo>
                    <a:pt x="116" y="590"/>
                  </a:lnTo>
                  <a:lnTo>
                    <a:pt x="100" y="584"/>
                  </a:lnTo>
                  <a:lnTo>
                    <a:pt x="84" y="628"/>
                  </a:lnTo>
                  <a:lnTo>
                    <a:pt x="76" y="650"/>
                  </a:lnTo>
                  <a:lnTo>
                    <a:pt x="92" y="656"/>
                  </a:lnTo>
                  <a:lnTo>
                    <a:pt x="76" y="648"/>
                  </a:lnTo>
                  <a:lnTo>
                    <a:pt x="66" y="670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700"/>
                  </a:lnTo>
                  <a:lnTo>
                    <a:pt x="80" y="700"/>
                  </a:lnTo>
                  <a:lnTo>
                    <a:pt x="64" y="692"/>
                  </a:lnTo>
                  <a:lnTo>
                    <a:pt x="62" y="696"/>
                  </a:lnTo>
                  <a:lnTo>
                    <a:pt x="62" y="698"/>
                  </a:lnTo>
                  <a:lnTo>
                    <a:pt x="60" y="704"/>
                  </a:lnTo>
                  <a:lnTo>
                    <a:pt x="60" y="704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66" y="698"/>
                  </a:lnTo>
                  <a:lnTo>
                    <a:pt x="64" y="700"/>
                  </a:lnTo>
                  <a:lnTo>
                    <a:pt x="62" y="702"/>
                  </a:lnTo>
                  <a:lnTo>
                    <a:pt x="74" y="696"/>
                  </a:lnTo>
                  <a:lnTo>
                    <a:pt x="68" y="698"/>
                  </a:lnTo>
                  <a:lnTo>
                    <a:pt x="74" y="714"/>
                  </a:lnTo>
                  <a:lnTo>
                    <a:pt x="74" y="696"/>
                  </a:lnTo>
                  <a:lnTo>
                    <a:pt x="72" y="696"/>
                  </a:lnTo>
                  <a:lnTo>
                    <a:pt x="70" y="696"/>
                  </a:lnTo>
                  <a:lnTo>
                    <a:pt x="70" y="714"/>
                  </a:lnTo>
                  <a:lnTo>
                    <a:pt x="78" y="698"/>
                  </a:lnTo>
                  <a:lnTo>
                    <a:pt x="74" y="696"/>
                  </a:lnTo>
                  <a:lnTo>
                    <a:pt x="66" y="712"/>
                  </a:lnTo>
                  <a:lnTo>
                    <a:pt x="80" y="700"/>
                  </a:lnTo>
                  <a:lnTo>
                    <a:pt x="76" y="696"/>
                  </a:lnTo>
                  <a:lnTo>
                    <a:pt x="70" y="690"/>
                  </a:lnTo>
                  <a:lnTo>
                    <a:pt x="66" y="686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48" y="664"/>
                  </a:lnTo>
                  <a:lnTo>
                    <a:pt x="44" y="658"/>
                  </a:lnTo>
                  <a:lnTo>
                    <a:pt x="42" y="656"/>
                  </a:lnTo>
                  <a:lnTo>
                    <a:pt x="40" y="654"/>
                  </a:lnTo>
                  <a:lnTo>
                    <a:pt x="36" y="650"/>
                  </a:lnTo>
                  <a:lnTo>
                    <a:pt x="22" y="662"/>
                  </a:lnTo>
                  <a:lnTo>
                    <a:pt x="38" y="654"/>
                  </a:lnTo>
                  <a:lnTo>
                    <a:pt x="36" y="650"/>
                  </a:lnTo>
                  <a:lnTo>
                    <a:pt x="34" y="646"/>
                  </a:lnTo>
                  <a:lnTo>
                    <a:pt x="32" y="644"/>
                  </a:lnTo>
                  <a:lnTo>
                    <a:pt x="36" y="656"/>
                  </a:lnTo>
                  <a:lnTo>
                    <a:pt x="34" y="650"/>
                  </a:lnTo>
                  <a:lnTo>
                    <a:pt x="18" y="656"/>
                  </a:lnTo>
                  <a:lnTo>
                    <a:pt x="36" y="656"/>
                  </a:lnTo>
                  <a:lnTo>
                    <a:pt x="36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6"/>
            <p:cNvSpPr>
              <a:spLocks/>
            </p:cNvSpPr>
            <p:nvPr/>
          </p:nvSpPr>
          <p:spPr bwMode="auto">
            <a:xfrm>
              <a:off x="4648200" y="1722438"/>
              <a:ext cx="701675" cy="865187"/>
            </a:xfrm>
            <a:custGeom>
              <a:avLst/>
              <a:gdLst>
                <a:gd name="T0" fmla="*/ 10 w 882"/>
                <a:gd name="T1" fmla="*/ 674 h 1091"/>
                <a:gd name="T2" fmla="*/ 44 w 882"/>
                <a:gd name="T3" fmla="*/ 714 h 1091"/>
                <a:gd name="T4" fmla="*/ 70 w 882"/>
                <a:gd name="T5" fmla="*/ 730 h 1091"/>
                <a:gd name="T6" fmla="*/ 95 w 882"/>
                <a:gd name="T7" fmla="*/ 702 h 1091"/>
                <a:gd name="T8" fmla="*/ 99 w 882"/>
                <a:gd name="T9" fmla="*/ 682 h 1091"/>
                <a:gd name="T10" fmla="*/ 143 w 882"/>
                <a:gd name="T11" fmla="*/ 548 h 1091"/>
                <a:gd name="T12" fmla="*/ 165 w 882"/>
                <a:gd name="T13" fmla="*/ 466 h 1091"/>
                <a:gd name="T14" fmla="*/ 175 w 882"/>
                <a:gd name="T15" fmla="*/ 416 h 1091"/>
                <a:gd name="T16" fmla="*/ 175 w 882"/>
                <a:gd name="T17" fmla="*/ 422 h 1091"/>
                <a:gd name="T18" fmla="*/ 179 w 882"/>
                <a:gd name="T19" fmla="*/ 332 h 1091"/>
                <a:gd name="T20" fmla="*/ 179 w 882"/>
                <a:gd name="T21" fmla="*/ 224 h 1091"/>
                <a:gd name="T22" fmla="*/ 179 w 882"/>
                <a:gd name="T23" fmla="*/ 200 h 1091"/>
                <a:gd name="T24" fmla="*/ 181 w 882"/>
                <a:gd name="T25" fmla="*/ 202 h 1091"/>
                <a:gd name="T26" fmla="*/ 179 w 882"/>
                <a:gd name="T27" fmla="*/ 198 h 1091"/>
                <a:gd name="T28" fmla="*/ 193 w 882"/>
                <a:gd name="T29" fmla="*/ 196 h 1091"/>
                <a:gd name="T30" fmla="*/ 221 w 882"/>
                <a:gd name="T31" fmla="*/ 182 h 1091"/>
                <a:gd name="T32" fmla="*/ 241 w 882"/>
                <a:gd name="T33" fmla="*/ 148 h 1091"/>
                <a:gd name="T34" fmla="*/ 309 w 882"/>
                <a:gd name="T35" fmla="*/ 390 h 1091"/>
                <a:gd name="T36" fmla="*/ 337 w 882"/>
                <a:gd name="T37" fmla="*/ 660 h 1091"/>
                <a:gd name="T38" fmla="*/ 341 w 882"/>
                <a:gd name="T39" fmla="*/ 875 h 1091"/>
                <a:gd name="T40" fmla="*/ 341 w 882"/>
                <a:gd name="T41" fmla="*/ 1051 h 1091"/>
                <a:gd name="T42" fmla="*/ 369 w 882"/>
                <a:gd name="T43" fmla="*/ 1083 h 1091"/>
                <a:gd name="T44" fmla="*/ 399 w 882"/>
                <a:gd name="T45" fmla="*/ 1089 h 1091"/>
                <a:gd name="T46" fmla="*/ 469 w 882"/>
                <a:gd name="T47" fmla="*/ 855 h 1091"/>
                <a:gd name="T48" fmla="*/ 519 w 882"/>
                <a:gd name="T49" fmla="*/ 728 h 1091"/>
                <a:gd name="T50" fmla="*/ 573 w 882"/>
                <a:gd name="T51" fmla="*/ 1029 h 1091"/>
                <a:gd name="T52" fmla="*/ 675 w 882"/>
                <a:gd name="T53" fmla="*/ 30 h 1091"/>
                <a:gd name="T54" fmla="*/ 739 w 882"/>
                <a:gd name="T55" fmla="*/ 290 h 1091"/>
                <a:gd name="T56" fmla="*/ 841 w 882"/>
                <a:gd name="T57" fmla="*/ 686 h 1091"/>
                <a:gd name="T58" fmla="*/ 847 w 882"/>
                <a:gd name="T59" fmla="*/ 706 h 1091"/>
                <a:gd name="T60" fmla="*/ 865 w 882"/>
                <a:gd name="T61" fmla="*/ 730 h 1091"/>
                <a:gd name="T62" fmla="*/ 882 w 882"/>
                <a:gd name="T63" fmla="*/ 708 h 1091"/>
                <a:gd name="T64" fmla="*/ 878 w 882"/>
                <a:gd name="T65" fmla="*/ 680 h 1091"/>
                <a:gd name="T66" fmla="*/ 771 w 882"/>
                <a:gd name="T67" fmla="*/ 280 h 1091"/>
                <a:gd name="T68" fmla="*/ 699 w 882"/>
                <a:gd name="T69" fmla="*/ 6 h 1091"/>
                <a:gd name="T70" fmla="*/ 593 w 882"/>
                <a:gd name="T71" fmla="*/ 678 h 1091"/>
                <a:gd name="T72" fmla="*/ 537 w 882"/>
                <a:gd name="T73" fmla="*/ 1025 h 1091"/>
                <a:gd name="T74" fmla="*/ 439 w 882"/>
                <a:gd name="T75" fmla="*/ 726 h 1091"/>
                <a:gd name="T76" fmla="*/ 397 w 882"/>
                <a:gd name="T77" fmla="*/ 1067 h 1091"/>
                <a:gd name="T78" fmla="*/ 401 w 882"/>
                <a:gd name="T79" fmla="*/ 1053 h 1091"/>
                <a:gd name="T80" fmla="*/ 385 w 882"/>
                <a:gd name="T81" fmla="*/ 1053 h 1091"/>
                <a:gd name="T82" fmla="*/ 353 w 882"/>
                <a:gd name="T83" fmla="*/ 1027 h 1091"/>
                <a:gd name="T84" fmla="*/ 359 w 882"/>
                <a:gd name="T85" fmla="*/ 875 h 1091"/>
                <a:gd name="T86" fmla="*/ 355 w 882"/>
                <a:gd name="T87" fmla="*/ 660 h 1091"/>
                <a:gd name="T88" fmla="*/ 327 w 882"/>
                <a:gd name="T89" fmla="*/ 388 h 1091"/>
                <a:gd name="T90" fmla="*/ 243 w 882"/>
                <a:gd name="T91" fmla="*/ 122 h 1091"/>
                <a:gd name="T92" fmla="*/ 195 w 882"/>
                <a:gd name="T93" fmla="*/ 156 h 1091"/>
                <a:gd name="T94" fmla="*/ 177 w 882"/>
                <a:gd name="T95" fmla="*/ 182 h 1091"/>
                <a:gd name="T96" fmla="*/ 157 w 882"/>
                <a:gd name="T97" fmla="*/ 178 h 1091"/>
                <a:gd name="T98" fmla="*/ 147 w 882"/>
                <a:gd name="T99" fmla="*/ 190 h 1091"/>
                <a:gd name="T100" fmla="*/ 145 w 882"/>
                <a:gd name="T101" fmla="*/ 194 h 1091"/>
                <a:gd name="T102" fmla="*/ 143 w 882"/>
                <a:gd name="T103" fmla="*/ 246 h 1091"/>
                <a:gd name="T104" fmla="*/ 143 w 882"/>
                <a:gd name="T105" fmla="*/ 358 h 1091"/>
                <a:gd name="T106" fmla="*/ 147 w 882"/>
                <a:gd name="T107" fmla="*/ 404 h 1091"/>
                <a:gd name="T108" fmla="*/ 139 w 882"/>
                <a:gd name="T109" fmla="*/ 416 h 1091"/>
                <a:gd name="T110" fmla="*/ 149 w 882"/>
                <a:gd name="T111" fmla="*/ 450 h 1091"/>
                <a:gd name="T112" fmla="*/ 123 w 882"/>
                <a:gd name="T113" fmla="*/ 496 h 1091"/>
                <a:gd name="T114" fmla="*/ 76 w 882"/>
                <a:gd name="T115" fmla="*/ 648 h 1091"/>
                <a:gd name="T116" fmla="*/ 62 w 882"/>
                <a:gd name="T117" fmla="*/ 688 h 1091"/>
                <a:gd name="T118" fmla="*/ 66 w 882"/>
                <a:gd name="T119" fmla="*/ 698 h 1091"/>
                <a:gd name="T120" fmla="*/ 76 w 882"/>
                <a:gd name="T121" fmla="*/ 696 h 1091"/>
                <a:gd name="T122" fmla="*/ 66 w 882"/>
                <a:gd name="T123" fmla="*/ 688 h 1091"/>
                <a:gd name="T124" fmla="*/ 38 w 882"/>
                <a:gd name="T125" fmla="*/ 6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" h="1091">
                  <a:moveTo>
                    <a:pt x="36" y="652"/>
                  </a:moveTo>
                  <a:lnTo>
                    <a:pt x="0" y="652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2" y="660"/>
                  </a:lnTo>
                  <a:lnTo>
                    <a:pt x="6" y="668"/>
                  </a:lnTo>
                  <a:lnTo>
                    <a:pt x="8" y="670"/>
                  </a:lnTo>
                  <a:lnTo>
                    <a:pt x="20" y="656"/>
                  </a:lnTo>
                  <a:lnTo>
                    <a:pt x="4" y="664"/>
                  </a:lnTo>
                  <a:lnTo>
                    <a:pt x="6" y="668"/>
                  </a:lnTo>
                  <a:lnTo>
                    <a:pt x="10" y="674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30" y="668"/>
                  </a:lnTo>
                  <a:lnTo>
                    <a:pt x="14" y="674"/>
                  </a:lnTo>
                  <a:lnTo>
                    <a:pt x="16" y="680"/>
                  </a:lnTo>
                  <a:lnTo>
                    <a:pt x="16" y="680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0"/>
                  </a:lnTo>
                  <a:lnTo>
                    <a:pt x="44" y="714"/>
                  </a:lnTo>
                  <a:lnTo>
                    <a:pt x="48" y="716"/>
                  </a:lnTo>
                  <a:lnTo>
                    <a:pt x="56" y="700"/>
                  </a:lnTo>
                  <a:lnTo>
                    <a:pt x="46" y="716"/>
                  </a:lnTo>
                  <a:lnTo>
                    <a:pt x="52" y="720"/>
                  </a:lnTo>
                  <a:lnTo>
                    <a:pt x="62" y="704"/>
                  </a:lnTo>
                  <a:lnTo>
                    <a:pt x="50" y="718"/>
                  </a:lnTo>
                  <a:lnTo>
                    <a:pt x="54" y="722"/>
                  </a:lnTo>
                  <a:lnTo>
                    <a:pt x="58" y="726"/>
                  </a:lnTo>
                  <a:lnTo>
                    <a:pt x="58" y="724"/>
                  </a:lnTo>
                  <a:lnTo>
                    <a:pt x="64" y="728"/>
                  </a:lnTo>
                  <a:lnTo>
                    <a:pt x="70" y="730"/>
                  </a:lnTo>
                  <a:lnTo>
                    <a:pt x="72" y="730"/>
                  </a:lnTo>
                  <a:lnTo>
                    <a:pt x="74" y="730"/>
                  </a:lnTo>
                  <a:lnTo>
                    <a:pt x="74" y="730"/>
                  </a:lnTo>
                  <a:lnTo>
                    <a:pt x="80" y="728"/>
                  </a:lnTo>
                  <a:lnTo>
                    <a:pt x="82" y="728"/>
                  </a:lnTo>
                  <a:lnTo>
                    <a:pt x="85" y="726"/>
                  </a:lnTo>
                  <a:lnTo>
                    <a:pt x="89" y="722"/>
                  </a:lnTo>
                  <a:lnTo>
                    <a:pt x="93" y="716"/>
                  </a:lnTo>
                  <a:lnTo>
                    <a:pt x="95" y="710"/>
                  </a:lnTo>
                  <a:lnTo>
                    <a:pt x="95" y="706"/>
                  </a:lnTo>
                  <a:lnTo>
                    <a:pt x="95" y="702"/>
                  </a:lnTo>
                  <a:lnTo>
                    <a:pt x="78" y="702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5" y="706"/>
                  </a:lnTo>
                  <a:lnTo>
                    <a:pt x="95" y="704"/>
                  </a:lnTo>
                  <a:lnTo>
                    <a:pt x="97" y="698"/>
                  </a:lnTo>
                  <a:lnTo>
                    <a:pt x="97" y="688"/>
                  </a:lnTo>
                  <a:lnTo>
                    <a:pt x="80" y="688"/>
                  </a:lnTo>
                  <a:lnTo>
                    <a:pt x="97" y="694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99" y="678"/>
                  </a:lnTo>
                  <a:lnTo>
                    <a:pt x="82" y="678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107" y="662"/>
                  </a:lnTo>
                  <a:lnTo>
                    <a:pt x="109" y="662"/>
                  </a:lnTo>
                  <a:lnTo>
                    <a:pt x="117" y="642"/>
                  </a:lnTo>
                  <a:lnTo>
                    <a:pt x="117" y="640"/>
                  </a:lnTo>
                  <a:lnTo>
                    <a:pt x="133" y="594"/>
                  </a:lnTo>
                  <a:lnTo>
                    <a:pt x="133" y="592"/>
                  </a:lnTo>
                  <a:lnTo>
                    <a:pt x="143" y="548"/>
                  </a:lnTo>
                  <a:lnTo>
                    <a:pt x="125" y="544"/>
                  </a:lnTo>
                  <a:lnTo>
                    <a:pt x="143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1" y="486"/>
                  </a:lnTo>
                  <a:lnTo>
                    <a:pt x="159" y="492"/>
                  </a:lnTo>
                  <a:lnTo>
                    <a:pt x="163" y="478"/>
                  </a:lnTo>
                  <a:lnTo>
                    <a:pt x="163" y="476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3" y="432"/>
                  </a:lnTo>
                  <a:lnTo>
                    <a:pt x="175" y="426"/>
                  </a:lnTo>
                  <a:lnTo>
                    <a:pt x="175" y="420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57" y="434"/>
                  </a:lnTo>
                  <a:lnTo>
                    <a:pt x="163" y="432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57" y="434"/>
                  </a:lnTo>
                  <a:lnTo>
                    <a:pt x="159" y="434"/>
                  </a:lnTo>
                  <a:lnTo>
                    <a:pt x="159" y="434"/>
                  </a:lnTo>
                  <a:lnTo>
                    <a:pt x="165" y="432"/>
                  </a:lnTo>
                  <a:lnTo>
                    <a:pt x="171" y="428"/>
                  </a:lnTo>
                  <a:lnTo>
                    <a:pt x="175" y="422"/>
                  </a:lnTo>
                  <a:lnTo>
                    <a:pt x="177" y="416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59" y="384"/>
                  </a:lnTo>
                  <a:lnTo>
                    <a:pt x="177" y="388"/>
                  </a:lnTo>
                  <a:lnTo>
                    <a:pt x="179" y="374"/>
                  </a:lnTo>
                  <a:lnTo>
                    <a:pt x="179" y="370"/>
                  </a:lnTo>
                  <a:lnTo>
                    <a:pt x="179" y="358"/>
                  </a:lnTo>
                  <a:lnTo>
                    <a:pt x="179" y="344"/>
                  </a:lnTo>
                  <a:lnTo>
                    <a:pt x="179" y="332"/>
                  </a:lnTo>
                  <a:lnTo>
                    <a:pt x="179" y="322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2"/>
                  </a:lnTo>
                  <a:lnTo>
                    <a:pt x="179" y="274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6"/>
                  </a:lnTo>
                  <a:lnTo>
                    <a:pt x="179" y="234"/>
                  </a:lnTo>
                  <a:lnTo>
                    <a:pt x="179" y="224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61" y="210"/>
                  </a:lnTo>
                  <a:lnTo>
                    <a:pt x="179" y="216"/>
                  </a:lnTo>
                  <a:lnTo>
                    <a:pt x="181" y="210"/>
                  </a:lnTo>
                  <a:lnTo>
                    <a:pt x="181" y="204"/>
                  </a:lnTo>
                  <a:lnTo>
                    <a:pt x="181" y="198"/>
                  </a:lnTo>
                  <a:lnTo>
                    <a:pt x="181" y="194"/>
                  </a:lnTo>
                  <a:lnTo>
                    <a:pt x="163" y="194"/>
                  </a:lnTo>
                  <a:lnTo>
                    <a:pt x="175" y="206"/>
                  </a:lnTo>
                  <a:lnTo>
                    <a:pt x="179" y="200"/>
                  </a:lnTo>
                  <a:lnTo>
                    <a:pt x="177" y="208"/>
                  </a:lnTo>
                  <a:lnTo>
                    <a:pt x="179" y="206"/>
                  </a:lnTo>
                  <a:lnTo>
                    <a:pt x="177" y="204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79" y="204"/>
                  </a:lnTo>
                  <a:lnTo>
                    <a:pt x="181" y="202"/>
                  </a:lnTo>
                  <a:lnTo>
                    <a:pt x="183" y="200"/>
                  </a:lnTo>
                  <a:lnTo>
                    <a:pt x="169" y="186"/>
                  </a:lnTo>
                  <a:lnTo>
                    <a:pt x="177" y="202"/>
                  </a:lnTo>
                  <a:lnTo>
                    <a:pt x="181" y="200"/>
                  </a:lnTo>
                  <a:lnTo>
                    <a:pt x="185" y="196"/>
                  </a:lnTo>
                  <a:lnTo>
                    <a:pt x="189" y="190"/>
                  </a:lnTo>
                  <a:lnTo>
                    <a:pt x="191" y="184"/>
                  </a:lnTo>
                  <a:lnTo>
                    <a:pt x="191" y="182"/>
                  </a:lnTo>
                  <a:lnTo>
                    <a:pt x="173" y="182"/>
                  </a:lnTo>
                  <a:lnTo>
                    <a:pt x="173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89" y="188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9" y="196"/>
                  </a:lnTo>
                  <a:lnTo>
                    <a:pt x="181" y="180"/>
                  </a:lnTo>
                  <a:lnTo>
                    <a:pt x="187" y="198"/>
                  </a:lnTo>
                  <a:lnTo>
                    <a:pt x="193" y="196"/>
                  </a:lnTo>
                  <a:lnTo>
                    <a:pt x="187" y="178"/>
                  </a:lnTo>
                  <a:lnTo>
                    <a:pt x="187" y="196"/>
                  </a:lnTo>
                  <a:lnTo>
                    <a:pt x="193" y="196"/>
                  </a:lnTo>
                  <a:lnTo>
                    <a:pt x="193" y="196"/>
                  </a:lnTo>
                  <a:lnTo>
                    <a:pt x="199" y="194"/>
                  </a:lnTo>
                  <a:lnTo>
                    <a:pt x="203" y="194"/>
                  </a:lnTo>
                  <a:lnTo>
                    <a:pt x="209" y="190"/>
                  </a:lnTo>
                  <a:lnTo>
                    <a:pt x="215" y="186"/>
                  </a:lnTo>
                  <a:lnTo>
                    <a:pt x="205" y="170"/>
                  </a:lnTo>
                  <a:lnTo>
                    <a:pt x="213" y="186"/>
                  </a:lnTo>
                  <a:lnTo>
                    <a:pt x="221" y="182"/>
                  </a:lnTo>
                  <a:lnTo>
                    <a:pt x="225" y="180"/>
                  </a:lnTo>
                  <a:lnTo>
                    <a:pt x="233" y="174"/>
                  </a:lnTo>
                  <a:lnTo>
                    <a:pt x="221" y="160"/>
                  </a:lnTo>
                  <a:lnTo>
                    <a:pt x="231" y="176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53" y="160"/>
                  </a:lnTo>
                  <a:lnTo>
                    <a:pt x="265" y="150"/>
                  </a:lnTo>
                  <a:lnTo>
                    <a:pt x="253" y="136"/>
                  </a:lnTo>
                  <a:lnTo>
                    <a:pt x="237" y="142"/>
                  </a:lnTo>
                  <a:lnTo>
                    <a:pt x="241" y="148"/>
                  </a:lnTo>
                  <a:lnTo>
                    <a:pt x="247" y="152"/>
                  </a:lnTo>
                  <a:lnTo>
                    <a:pt x="253" y="154"/>
                  </a:lnTo>
                  <a:lnTo>
                    <a:pt x="259" y="152"/>
                  </a:lnTo>
                  <a:lnTo>
                    <a:pt x="237" y="140"/>
                  </a:lnTo>
                  <a:lnTo>
                    <a:pt x="253" y="204"/>
                  </a:lnTo>
                  <a:lnTo>
                    <a:pt x="267" y="268"/>
                  </a:lnTo>
                  <a:lnTo>
                    <a:pt x="281" y="330"/>
                  </a:lnTo>
                  <a:lnTo>
                    <a:pt x="297" y="326"/>
                  </a:lnTo>
                  <a:lnTo>
                    <a:pt x="281" y="330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68"/>
                  </a:lnTo>
                  <a:lnTo>
                    <a:pt x="309" y="546"/>
                  </a:lnTo>
                  <a:lnTo>
                    <a:pt x="313" y="586"/>
                  </a:lnTo>
                  <a:lnTo>
                    <a:pt x="331" y="584"/>
                  </a:lnTo>
                  <a:lnTo>
                    <a:pt x="313" y="586"/>
                  </a:lnTo>
                  <a:lnTo>
                    <a:pt x="315" y="624"/>
                  </a:lnTo>
                  <a:lnTo>
                    <a:pt x="315" y="624"/>
                  </a:lnTo>
                  <a:lnTo>
                    <a:pt x="319" y="662"/>
                  </a:lnTo>
                  <a:lnTo>
                    <a:pt x="337" y="660"/>
                  </a:lnTo>
                  <a:lnTo>
                    <a:pt x="319" y="660"/>
                  </a:lnTo>
                  <a:lnTo>
                    <a:pt x="319" y="700"/>
                  </a:lnTo>
                  <a:lnTo>
                    <a:pt x="319" y="702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77"/>
                  </a:lnTo>
                  <a:lnTo>
                    <a:pt x="341" y="875"/>
                  </a:lnTo>
                  <a:lnTo>
                    <a:pt x="323" y="875"/>
                  </a:lnTo>
                  <a:lnTo>
                    <a:pt x="323" y="919"/>
                  </a:lnTo>
                  <a:lnTo>
                    <a:pt x="323" y="921"/>
                  </a:lnTo>
                  <a:lnTo>
                    <a:pt x="325" y="943"/>
                  </a:lnTo>
                  <a:lnTo>
                    <a:pt x="327" y="96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1"/>
                  </a:lnTo>
                  <a:lnTo>
                    <a:pt x="337" y="1031"/>
                  </a:lnTo>
                  <a:lnTo>
                    <a:pt x="341" y="1051"/>
                  </a:lnTo>
                  <a:lnTo>
                    <a:pt x="341" y="1055"/>
                  </a:lnTo>
                  <a:lnTo>
                    <a:pt x="343" y="1059"/>
                  </a:lnTo>
                  <a:lnTo>
                    <a:pt x="345" y="1063"/>
                  </a:lnTo>
                  <a:lnTo>
                    <a:pt x="349" y="1069"/>
                  </a:lnTo>
                  <a:lnTo>
                    <a:pt x="353" y="1073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59" y="1077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69" y="1083"/>
                  </a:lnTo>
                  <a:lnTo>
                    <a:pt x="373" y="1085"/>
                  </a:lnTo>
                  <a:lnTo>
                    <a:pt x="385" y="1087"/>
                  </a:lnTo>
                  <a:lnTo>
                    <a:pt x="387" y="1069"/>
                  </a:lnTo>
                  <a:lnTo>
                    <a:pt x="383" y="1087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401" y="1089"/>
                  </a:lnTo>
                  <a:lnTo>
                    <a:pt x="401" y="1071"/>
                  </a:lnTo>
                  <a:lnTo>
                    <a:pt x="393" y="1087"/>
                  </a:lnTo>
                  <a:lnTo>
                    <a:pt x="397" y="1089"/>
                  </a:lnTo>
                  <a:lnTo>
                    <a:pt x="399" y="1089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9" y="859"/>
                  </a:lnTo>
                  <a:lnTo>
                    <a:pt x="469" y="855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0"/>
                  </a:lnTo>
                  <a:lnTo>
                    <a:pt x="525" y="712"/>
                  </a:lnTo>
                  <a:lnTo>
                    <a:pt x="509" y="718"/>
                  </a:lnTo>
                  <a:lnTo>
                    <a:pt x="513" y="724"/>
                  </a:lnTo>
                  <a:lnTo>
                    <a:pt x="519" y="728"/>
                  </a:lnTo>
                  <a:lnTo>
                    <a:pt x="525" y="730"/>
                  </a:lnTo>
                  <a:lnTo>
                    <a:pt x="507" y="714"/>
                  </a:lnTo>
                  <a:lnTo>
                    <a:pt x="537" y="1027"/>
                  </a:lnTo>
                  <a:lnTo>
                    <a:pt x="539" y="1031"/>
                  </a:lnTo>
                  <a:lnTo>
                    <a:pt x="543" y="1037"/>
                  </a:lnTo>
                  <a:lnTo>
                    <a:pt x="549" y="1041"/>
                  </a:lnTo>
                  <a:lnTo>
                    <a:pt x="555" y="1043"/>
                  </a:lnTo>
                  <a:lnTo>
                    <a:pt x="561" y="1041"/>
                  </a:lnTo>
                  <a:lnTo>
                    <a:pt x="567" y="1037"/>
                  </a:lnTo>
                  <a:lnTo>
                    <a:pt x="571" y="1031"/>
                  </a:lnTo>
                  <a:lnTo>
                    <a:pt x="573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2"/>
                  </a:lnTo>
                  <a:lnTo>
                    <a:pt x="705" y="24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4"/>
                  </a:lnTo>
                  <a:lnTo>
                    <a:pt x="669" y="184"/>
                  </a:lnTo>
                  <a:lnTo>
                    <a:pt x="671" y="190"/>
                  </a:lnTo>
                  <a:lnTo>
                    <a:pt x="673" y="194"/>
                  </a:lnTo>
                  <a:lnTo>
                    <a:pt x="739" y="290"/>
                  </a:lnTo>
                  <a:lnTo>
                    <a:pt x="753" y="280"/>
                  </a:lnTo>
                  <a:lnTo>
                    <a:pt x="737" y="286"/>
                  </a:lnTo>
                  <a:lnTo>
                    <a:pt x="735" y="282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3" y="690"/>
                  </a:lnTo>
                  <a:lnTo>
                    <a:pt x="857" y="678"/>
                  </a:lnTo>
                  <a:lnTo>
                    <a:pt x="841" y="686"/>
                  </a:lnTo>
                  <a:lnTo>
                    <a:pt x="843" y="690"/>
                  </a:lnTo>
                  <a:lnTo>
                    <a:pt x="845" y="694"/>
                  </a:lnTo>
                  <a:lnTo>
                    <a:pt x="861" y="686"/>
                  </a:lnTo>
                  <a:lnTo>
                    <a:pt x="845" y="692"/>
                  </a:lnTo>
                  <a:lnTo>
                    <a:pt x="847" y="698"/>
                  </a:lnTo>
                  <a:lnTo>
                    <a:pt x="863" y="692"/>
                  </a:lnTo>
                  <a:lnTo>
                    <a:pt x="845" y="692"/>
                  </a:lnTo>
                  <a:lnTo>
                    <a:pt x="845" y="698"/>
                  </a:lnTo>
                  <a:lnTo>
                    <a:pt x="845" y="698"/>
                  </a:lnTo>
                  <a:lnTo>
                    <a:pt x="847" y="704"/>
                  </a:lnTo>
                  <a:lnTo>
                    <a:pt x="847" y="706"/>
                  </a:lnTo>
                  <a:lnTo>
                    <a:pt x="849" y="710"/>
                  </a:lnTo>
                  <a:lnTo>
                    <a:pt x="865" y="702"/>
                  </a:lnTo>
                  <a:lnTo>
                    <a:pt x="847" y="702"/>
                  </a:lnTo>
                  <a:lnTo>
                    <a:pt x="847" y="708"/>
                  </a:lnTo>
                  <a:lnTo>
                    <a:pt x="847" y="710"/>
                  </a:lnTo>
                  <a:lnTo>
                    <a:pt x="847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53" y="724"/>
                  </a:lnTo>
                  <a:lnTo>
                    <a:pt x="859" y="728"/>
                  </a:lnTo>
                  <a:lnTo>
                    <a:pt x="865" y="730"/>
                  </a:lnTo>
                  <a:lnTo>
                    <a:pt x="867" y="730"/>
                  </a:lnTo>
                  <a:lnTo>
                    <a:pt x="867" y="694"/>
                  </a:lnTo>
                  <a:lnTo>
                    <a:pt x="865" y="694"/>
                  </a:lnTo>
                  <a:lnTo>
                    <a:pt x="882" y="712"/>
                  </a:lnTo>
                  <a:lnTo>
                    <a:pt x="880" y="706"/>
                  </a:lnTo>
                  <a:lnTo>
                    <a:pt x="876" y="700"/>
                  </a:lnTo>
                  <a:lnTo>
                    <a:pt x="871" y="696"/>
                  </a:lnTo>
                  <a:lnTo>
                    <a:pt x="865" y="712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8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0" y="696"/>
                  </a:lnTo>
                  <a:lnTo>
                    <a:pt x="880" y="694"/>
                  </a:lnTo>
                  <a:lnTo>
                    <a:pt x="878" y="690"/>
                  </a:lnTo>
                  <a:lnTo>
                    <a:pt x="863" y="698"/>
                  </a:lnTo>
                  <a:lnTo>
                    <a:pt x="880" y="698"/>
                  </a:lnTo>
                  <a:lnTo>
                    <a:pt x="880" y="692"/>
                  </a:lnTo>
                  <a:lnTo>
                    <a:pt x="880" y="692"/>
                  </a:lnTo>
                  <a:lnTo>
                    <a:pt x="880" y="686"/>
                  </a:lnTo>
                  <a:lnTo>
                    <a:pt x="878" y="680"/>
                  </a:lnTo>
                  <a:lnTo>
                    <a:pt x="876" y="678"/>
                  </a:lnTo>
                  <a:lnTo>
                    <a:pt x="875" y="674"/>
                  </a:lnTo>
                  <a:lnTo>
                    <a:pt x="873" y="670"/>
                  </a:lnTo>
                  <a:lnTo>
                    <a:pt x="871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71" y="280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03" y="174"/>
                  </a:lnTo>
                  <a:lnTo>
                    <a:pt x="705" y="184"/>
                  </a:lnTo>
                  <a:lnTo>
                    <a:pt x="703" y="178"/>
                  </a:lnTo>
                  <a:lnTo>
                    <a:pt x="687" y="184"/>
                  </a:lnTo>
                  <a:lnTo>
                    <a:pt x="705" y="184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2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9" y="1023"/>
                  </a:lnTo>
                  <a:lnTo>
                    <a:pt x="571" y="1019"/>
                  </a:lnTo>
                  <a:lnTo>
                    <a:pt x="567" y="1013"/>
                  </a:lnTo>
                  <a:lnTo>
                    <a:pt x="561" y="1009"/>
                  </a:lnTo>
                  <a:lnTo>
                    <a:pt x="555" y="1007"/>
                  </a:lnTo>
                  <a:lnTo>
                    <a:pt x="549" y="1009"/>
                  </a:lnTo>
                  <a:lnTo>
                    <a:pt x="543" y="1013"/>
                  </a:lnTo>
                  <a:lnTo>
                    <a:pt x="539" y="1019"/>
                  </a:lnTo>
                  <a:lnTo>
                    <a:pt x="537" y="1025"/>
                  </a:lnTo>
                  <a:lnTo>
                    <a:pt x="555" y="1025"/>
                  </a:lnTo>
                  <a:lnTo>
                    <a:pt x="573" y="1023"/>
                  </a:lnTo>
                  <a:lnTo>
                    <a:pt x="543" y="710"/>
                  </a:lnTo>
                  <a:lnTo>
                    <a:pt x="541" y="706"/>
                  </a:lnTo>
                  <a:lnTo>
                    <a:pt x="537" y="700"/>
                  </a:lnTo>
                  <a:lnTo>
                    <a:pt x="531" y="696"/>
                  </a:lnTo>
                  <a:lnTo>
                    <a:pt x="525" y="694"/>
                  </a:lnTo>
                  <a:lnTo>
                    <a:pt x="519" y="696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5"/>
                  </a:lnTo>
                  <a:lnTo>
                    <a:pt x="451" y="855"/>
                  </a:lnTo>
                  <a:lnTo>
                    <a:pt x="435" y="853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5" y="1073"/>
                  </a:lnTo>
                  <a:lnTo>
                    <a:pt x="413" y="1057"/>
                  </a:lnTo>
                  <a:lnTo>
                    <a:pt x="409" y="1055"/>
                  </a:lnTo>
                  <a:lnTo>
                    <a:pt x="407" y="1055"/>
                  </a:lnTo>
                  <a:lnTo>
                    <a:pt x="401" y="1053"/>
                  </a:lnTo>
                  <a:lnTo>
                    <a:pt x="397" y="1053"/>
                  </a:lnTo>
                  <a:lnTo>
                    <a:pt x="397" y="1071"/>
                  </a:lnTo>
                  <a:lnTo>
                    <a:pt x="401" y="1055"/>
                  </a:lnTo>
                  <a:lnTo>
                    <a:pt x="391" y="1053"/>
                  </a:lnTo>
                  <a:lnTo>
                    <a:pt x="391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1" y="1065"/>
                  </a:lnTo>
                  <a:lnTo>
                    <a:pt x="385" y="1053"/>
                  </a:lnTo>
                  <a:lnTo>
                    <a:pt x="381" y="1049"/>
                  </a:lnTo>
                  <a:lnTo>
                    <a:pt x="379" y="1047"/>
                  </a:lnTo>
                  <a:lnTo>
                    <a:pt x="375" y="1043"/>
                  </a:lnTo>
                  <a:lnTo>
                    <a:pt x="361" y="1055"/>
                  </a:lnTo>
                  <a:lnTo>
                    <a:pt x="377" y="1047"/>
                  </a:lnTo>
                  <a:lnTo>
                    <a:pt x="375" y="1043"/>
                  </a:lnTo>
                  <a:lnTo>
                    <a:pt x="373" y="1039"/>
                  </a:lnTo>
                  <a:lnTo>
                    <a:pt x="357" y="1047"/>
                  </a:lnTo>
                  <a:lnTo>
                    <a:pt x="375" y="1043"/>
                  </a:lnTo>
                  <a:lnTo>
                    <a:pt x="371" y="1023"/>
                  </a:lnTo>
                  <a:lnTo>
                    <a:pt x="353" y="1027"/>
                  </a:lnTo>
                  <a:lnTo>
                    <a:pt x="371" y="1025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3" y="961"/>
                  </a:lnTo>
                  <a:lnTo>
                    <a:pt x="361" y="939"/>
                  </a:lnTo>
                  <a:lnTo>
                    <a:pt x="359" y="917"/>
                  </a:lnTo>
                  <a:lnTo>
                    <a:pt x="341" y="919"/>
                  </a:lnTo>
                  <a:lnTo>
                    <a:pt x="359" y="919"/>
                  </a:lnTo>
                  <a:lnTo>
                    <a:pt x="359" y="875"/>
                  </a:lnTo>
                  <a:lnTo>
                    <a:pt x="359" y="875"/>
                  </a:lnTo>
                  <a:lnTo>
                    <a:pt x="357" y="833"/>
                  </a:lnTo>
                  <a:lnTo>
                    <a:pt x="339" y="833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0"/>
                  </a:lnTo>
                  <a:lnTo>
                    <a:pt x="337" y="700"/>
                  </a:lnTo>
                  <a:lnTo>
                    <a:pt x="355" y="700"/>
                  </a:lnTo>
                  <a:lnTo>
                    <a:pt x="355" y="660"/>
                  </a:lnTo>
                  <a:lnTo>
                    <a:pt x="355" y="658"/>
                  </a:lnTo>
                  <a:lnTo>
                    <a:pt x="351" y="620"/>
                  </a:lnTo>
                  <a:lnTo>
                    <a:pt x="333" y="622"/>
                  </a:lnTo>
                  <a:lnTo>
                    <a:pt x="351" y="622"/>
                  </a:lnTo>
                  <a:lnTo>
                    <a:pt x="349" y="584"/>
                  </a:lnTo>
                  <a:lnTo>
                    <a:pt x="349" y="582"/>
                  </a:lnTo>
                  <a:lnTo>
                    <a:pt x="345" y="542"/>
                  </a:lnTo>
                  <a:lnTo>
                    <a:pt x="335" y="464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8"/>
                  </a:lnTo>
                  <a:lnTo>
                    <a:pt x="315" y="324"/>
                  </a:lnTo>
                  <a:lnTo>
                    <a:pt x="315" y="322"/>
                  </a:lnTo>
                  <a:lnTo>
                    <a:pt x="301" y="260"/>
                  </a:lnTo>
                  <a:lnTo>
                    <a:pt x="287" y="196"/>
                  </a:lnTo>
                  <a:lnTo>
                    <a:pt x="271" y="132"/>
                  </a:lnTo>
                  <a:lnTo>
                    <a:pt x="269" y="130"/>
                  </a:lnTo>
                  <a:lnTo>
                    <a:pt x="265" y="124"/>
                  </a:lnTo>
                  <a:lnTo>
                    <a:pt x="259" y="120"/>
                  </a:lnTo>
                  <a:lnTo>
                    <a:pt x="253" y="118"/>
                  </a:lnTo>
                  <a:lnTo>
                    <a:pt x="247" y="120"/>
                  </a:lnTo>
                  <a:lnTo>
                    <a:pt x="243" y="122"/>
                  </a:lnTo>
                  <a:lnTo>
                    <a:pt x="231" y="132"/>
                  </a:lnTo>
                  <a:lnTo>
                    <a:pt x="221" y="140"/>
                  </a:lnTo>
                  <a:lnTo>
                    <a:pt x="231" y="154"/>
                  </a:lnTo>
                  <a:lnTo>
                    <a:pt x="223" y="140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03" y="152"/>
                  </a:lnTo>
                  <a:lnTo>
                    <a:pt x="213" y="166"/>
                  </a:lnTo>
                  <a:lnTo>
                    <a:pt x="205" y="150"/>
                  </a:lnTo>
                  <a:lnTo>
                    <a:pt x="197" y="154"/>
                  </a:lnTo>
                  <a:lnTo>
                    <a:pt x="195" y="156"/>
                  </a:lnTo>
                  <a:lnTo>
                    <a:pt x="189" y="160"/>
                  </a:lnTo>
                  <a:lnTo>
                    <a:pt x="183" y="164"/>
                  </a:lnTo>
                  <a:lnTo>
                    <a:pt x="193" y="178"/>
                  </a:lnTo>
                  <a:lnTo>
                    <a:pt x="193" y="160"/>
                  </a:lnTo>
                  <a:lnTo>
                    <a:pt x="187" y="160"/>
                  </a:lnTo>
                  <a:lnTo>
                    <a:pt x="187" y="160"/>
                  </a:lnTo>
                  <a:lnTo>
                    <a:pt x="181" y="162"/>
                  </a:lnTo>
                  <a:lnTo>
                    <a:pt x="175" y="164"/>
                  </a:lnTo>
                  <a:lnTo>
                    <a:pt x="173" y="164"/>
                  </a:lnTo>
                  <a:lnTo>
                    <a:pt x="169" y="166"/>
                  </a:lnTo>
                  <a:lnTo>
                    <a:pt x="177" y="182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7" y="166"/>
                  </a:lnTo>
                  <a:lnTo>
                    <a:pt x="161" y="170"/>
                  </a:lnTo>
                  <a:lnTo>
                    <a:pt x="157" y="176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4"/>
                  </a:lnTo>
                  <a:lnTo>
                    <a:pt x="161" y="172"/>
                  </a:lnTo>
                  <a:lnTo>
                    <a:pt x="157" y="178"/>
                  </a:lnTo>
                  <a:lnTo>
                    <a:pt x="155" y="184"/>
                  </a:lnTo>
                  <a:lnTo>
                    <a:pt x="173" y="184"/>
                  </a:lnTo>
                  <a:lnTo>
                    <a:pt x="165" y="168"/>
                  </a:lnTo>
                  <a:lnTo>
                    <a:pt x="161" y="170"/>
                  </a:lnTo>
                  <a:lnTo>
                    <a:pt x="157" y="174"/>
                  </a:lnTo>
                  <a:lnTo>
                    <a:pt x="155" y="176"/>
                  </a:lnTo>
                  <a:lnTo>
                    <a:pt x="153" y="178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2"/>
                  </a:lnTo>
                  <a:lnTo>
                    <a:pt x="153" y="180"/>
                  </a:lnTo>
                  <a:lnTo>
                    <a:pt x="149" y="186"/>
                  </a:lnTo>
                  <a:lnTo>
                    <a:pt x="147" y="192"/>
                  </a:lnTo>
                  <a:lnTo>
                    <a:pt x="165" y="192"/>
                  </a:lnTo>
                  <a:lnTo>
                    <a:pt x="153" y="180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47" y="188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5" y="204"/>
                  </a:lnTo>
                  <a:lnTo>
                    <a:pt x="163" y="204"/>
                  </a:lnTo>
                  <a:lnTo>
                    <a:pt x="147" y="198"/>
                  </a:lnTo>
                  <a:lnTo>
                    <a:pt x="145" y="204"/>
                  </a:lnTo>
                  <a:lnTo>
                    <a:pt x="143" y="210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4"/>
                  </a:lnTo>
                  <a:lnTo>
                    <a:pt x="143" y="234"/>
                  </a:lnTo>
                  <a:lnTo>
                    <a:pt x="143" y="246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4"/>
                  </a:lnTo>
                  <a:lnTo>
                    <a:pt x="143" y="282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2"/>
                  </a:lnTo>
                  <a:lnTo>
                    <a:pt x="143" y="332"/>
                  </a:lnTo>
                  <a:lnTo>
                    <a:pt x="143" y="344"/>
                  </a:lnTo>
                  <a:lnTo>
                    <a:pt x="143" y="358"/>
                  </a:lnTo>
                  <a:lnTo>
                    <a:pt x="143" y="370"/>
                  </a:lnTo>
                  <a:lnTo>
                    <a:pt x="161" y="370"/>
                  </a:lnTo>
                  <a:lnTo>
                    <a:pt x="143" y="368"/>
                  </a:lnTo>
                  <a:lnTo>
                    <a:pt x="141" y="38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41" y="414"/>
                  </a:lnTo>
                  <a:lnTo>
                    <a:pt x="141" y="416"/>
                  </a:lnTo>
                  <a:lnTo>
                    <a:pt x="159" y="398"/>
                  </a:lnTo>
                  <a:lnTo>
                    <a:pt x="153" y="400"/>
                  </a:lnTo>
                  <a:lnTo>
                    <a:pt x="147" y="404"/>
                  </a:lnTo>
                  <a:lnTo>
                    <a:pt x="143" y="410"/>
                  </a:lnTo>
                  <a:lnTo>
                    <a:pt x="141" y="416"/>
                  </a:lnTo>
                  <a:lnTo>
                    <a:pt x="159" y="416"/>
                  </a:lnTo>
                  <a:lnTo>
                    <a:pt x="159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1" y="400"/>
                  </a:lnTo>
                  <a:lnTo>
                    <a:pt x="145" y="404"/>
                  </a:lnTo>
                  <a:lnTo>
                    <a:pt x="141" y="41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39" y="420"/>
                  </a:lnTo>
                  <a:lnTo>
                    <a:pt x="157" y="420"/>
                  </a:lnTo>
                  <a:lnTo>
                    <a:pt x="141" y="414"/>
                  </a:lnTo>
                  <a:lnTo>
                    <a:pt x="139" y="420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31" y="444"/>
                  </a:lnTo>
                  <a:lnTo>
                    <a:pt x="131" y="450"/>
                  </a:lnTo>
                  <a:lnTo>
                    <a:pt x="149" y="450"/>
                  </a:lnTo>
                  <a:lnTo>
                    <a:pt x="133" y="448"/>
                  </a:lnTo>
                  <a:lnTo>
                    <a:pt x="131" y="460"/>
                  </a:lnTo>
                  <a:lnTo>
                    <a:pt x="147" y="462"/>
                  </a:lnTo>
                  <a:lnTo>
                    <a:pt x="131" y="458"/>
                  </a:lnTo>
                  <a:lnTo>
                    <a:pt x="129" y="468"/>
                  </a:lnTo>
                  <a:lnTo>
                    <a:pt x="145" y="472"/>
                  </a:lnTo>
                  <a:lnTo>
                    <a:pt x="129" y="468"/>
                  </a:lnTo>
                  <a:lnTo>
                    <a:pt x="125" y="482"/>
                  </a:lnTo>
                  <a:lnTo>
                    <a:pt x="123" y="486"/>
                  </a:lnTo>
                  <a:lnTo>
                    <a:pt x="125" y="484"/>
                  </a:lnTo>
                  <a:lnTo>
                    <a:pt x="123" y="496"/>
                  </a:lnTo>
                  <a:lnTo>
                    <a:pt x="139" y="498"/>
                  </a:lnTo>
                  <a:lnTo>
                    <a:pt x="123" y="494"/>
                  </a:lnTo>
                  <a:lnTo>
                    <a:pt x="109" y="540"/>
                  </a:lnTo>
                  <a:lnTo>
                    <a:pt x="109" y="540"/>
                  </a:lnTo>
                  <a:lnTo>
                    <a:pt x="99" y="584"/>
                  </a:lnTo>
                  <a:lnTo>
                    <a:pt x="115" y="588"/>
                  </a:lnTo>
                  <a:lnTo>
                    <a:pt x="99" y="582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8"/>
                  </a:lnTo>
                  <a:lnTo>
                    <a:pt x="76" y="648"/>
                  </a:lnTo>
                  <a:lnTo>
                    <a:pt x="91" y="654"/>
                  </a:lnTo>
                  <a:lnTo>
                    <a:pt x="76" y="648"/>
                  </a:lnTo>
                  <a:lnTo>
                    <a:pt x="66" y="672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698"/>
                  </a:lnTo>
                  <a:lnTo>
                    <a:pt x="80" y="698"/>
                  </a:lnTo>
                  <a:lnTo>
                    <a:pt x="64" y="690"/>
                  </a:lnTo>
                  <a:lnTo>
                    <a:pt x="62" y="694"/>
                  </a:lnTo>
                  <a:lnTo>
                    <a:pt x="62" y="696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60" y="706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70" y="694"/>
                  </a:lnTo>
                  <a:lnTo>
                    <a:pt x="66" y="696"/>
                  </a:lnTo>
                  <a:lnTo>
                    <a:pt x="74" y="712"/>
                  </a:lnTo>
                  <a:lnTo>
                    <a:pt x="74" y="694"/>
                  </a:lnTo>
                  <a:lnTo>
                    <a:pt x="72" y="694"/>
                  </a:lnTo>
                  <a:lnTo>
                    <a:pt x="70" y="694"/>
                  </a:lnTo>
                  <a:lnTo>
                    <a:pt x="82" y="700"/>
                  </a:lnTo>
                  <a:lnTo>
                    <a:pt x="76" y="696"/>
                  </a:lnTo>
                  <a:lnTo>
                    <a:pt x="70" y="712"/>
                  </a:lnTo>
                  <a:lnTo>
                    <a:pt x="83" y="700"/>
                  </a:lnTo>
                  <a:lnTo>
                    <a:pt x="80" y="696"/>
                  </a:lnTo>
                  <a:lnTo>
                    <a:pt x="76" y="692"/>
                  </a:lnTo>
                  <a:lnTo>
                    <a:pt x="74" y="692"/>
                  </a:lnTo>
                  <a:lnTo>
                    <a:pt x="72" y="690"/>
                  </a:lnTo>
                  <a:lnTo>
                    <a:pt x="66" y="686"/>
                  </a:lnTo>
                  <a:lnTo>
                    <a:pt x="64" y="684"/>
                  </a:lnTo>
                  <a:lnTo>
                    <a:pt x="60" y="682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50" y="668"/>
                  </a:lnTo>
                  <a:lnTo>
                    <a:pt x="48" y="662"/>
                  </a:lnTo>
                  <a:lnTo>
                    <a:pt x="46" y="662"/>
                  </a:lnTo>
                  <a:lnTo>
                    <a:pt x="44" y="656"/>
                  </a:lnTo>
                  <a:lnTo>
                    <a:pt x="40" y="652"/>
                  </a:lnTo>
                  <a:lnTo>
                    <a:pt x="36" y="648"/>
                  </a:lnTo>
                  <a:lnTo>
                    <a:pt x="22" y="660"/>
                  </a:lnTo>
                  <a:lnTo>
                    <a:pt x="38" y="652"/>
                  </a:lnTo>
                  <a:lnTo>
                    <a:pt x="36" y="648"/>
                  </a:lnTo>
                  <a:lnTo>
                    <a:pt x="34" y="644"/>
                  </a:lnTo>
                  <a:lnTo>
                    <a:pt x="32" y="642"/>
                  </a:lnTo>
                  <a:lnTo>
                    <a:pt x="36" y="654"/>
                  </a:lnTo>
                  <a:lnTo>
                    <a:pt x="34" y="648"/>
                  </a:lnTo>
                  <a:lnTo>
                    <a:pt x="18" y="654"/>
                  </a:lnTo>
                  <a:lnTo>
                    <a:pt x="36" y="654"/>
                  </a:lnTo>
                  <a:lnTo>
                    <a:pt x="36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7"/>
            <p:cNvSpPr>
              <a:spLocks/>
            </p:cNvSpPr>
            <p:nvPr/>
          </p:nvSpPr>
          <p:spPr bwMode="auto">
            <a:xfrm>
              <a:off x="5322888" y="1731963"/>
              <a:ext cx="700087" cy="865187"/>
            </a:xfrm>
            <a:custGeom>
              <a:avLst/>
              <a:gdLst>
                <a:gd name="T0" fmla="*/ 10 w 882"/>
                <a:gd name="T1" fmla="*/ 676 h 1091"/>
                <a:gd name="T2" fmla="*/ 37 w 882"/>
                <a:gd name="T3" fmla="*/ 710 h 1091"/>
                <a:gd name="T4" fmla="*/ 59 w 882"/>
                <a:gd name="T5" fmla="*/ 730 h 1091"/>
                <a:gd name="T6" fmla="*/ 91 w 882"/>
                <a:gd name="T7" fmla="*/ 722 h 1091"/>
                <a:gd name="T8" fmla="*/ 97 w 882"/>
                <a:gd name="T9" fmla="*/ 688 h 1091"/>
                <a:gd name="T10" fmla="*/ 145 w 882"/>
                <a:gd name="T11" fmla="*/ 550 h 1091"/>
                <a:gd name="T12" fmla="*/ 163 w 882"/>
                <a:gd name="T13" fmla="*/ 466 h 1091"/>
                <a:gd name="T14" fmla="*/ 169 w 882"/>
                <a:gd name="T15" fmla="*/ 436 h 1091"/>
                <a:gd name="T16" fmla="*/ 177 w 882"/>
                <a:gd name="T17" fmla="*/ 384 h 1091"/>
                <a:gd name="T18" fmla="*/ 179 w 882"/>
                <a:gd name="T19" fmla="*/ 292 h 1091"/>
                <a:gd name="T20" fmla="*/ 179 w 882"/>
                <a:gd name="T21" fmla="*/ 200 h 1091"/>
                <a:gd name="T22" fmla="*/ 177 w 882"/>
                <a:gd name="T23" fmla="*/ 206 h 1091"/>
                <a:gd name="T24" fmla="*/ 185 w 882"/>
                <a:gd name="T25" fmla="*/ 200 h 1091"/>
                <a:gd name="T26" fmla="*/ 197 w 882"/>
                <a:gd name="T27" fmla="*/ 196 h 1091"/>
                <a:gd name="T28" fmla="*/ 221 w 882"/>
                <a:gd name="T29" fmla="*/ 182 h 1091"/>
                <a:gd name="T30" fmla="*/ 239 w 882"/>
                <a:gd name="T31" fmla="*/ 150 h 1091"/>
                <a:gd name="T32" fmla="*/ 293 w 882"/>
                <a:gd name="T33" fmla="*/ 394 h 1091"/>
                <a:gd name="T34" fmla="*/ 333 w 882"/>
                <a:gd name="T35" fmla="*/ 622 h 1091"/>
                <a:gd name="T36" fmla="*/ 321 w 882"/>
                <a:gd name="T37" fmla="*/ 833 h 1091"/>
                <a:gd name="T38" fmla="*/ 331 w 882"/>
                <a:gd name="T39" fmla="*/ 1009 h 1091"/>
                <a:gd name="T40" fmla="*/ 351 w 882"/>
                <a:gd name="T41" fmla="*/ 1073 h 1091"/>
                <a:gd name="T42" fmla="*/ 391 w 882"/>
                <a:gd name="T43" fmla="*/ 1089 h 1091"/>
                <a:gd name="T44" fmla="*/ 431 w 882"/>
                <a:gd name="T45" fmla="*/ 1077 h 1091"/>
                <a:gd name="T46" fmla="*/ 511 w 882"/>
                <a:gd name="T47" fmla="*/ 720 h 1091"/>
                <a:gd name="T48" fmla="*/ 565 w 882"/>
                <a:gd name="T49" fmla="*/ 1037 h 1091"/>
                <a:gd name="T50" fmla="*/ 687 w 882"/>
                <a:gd name="T51" fmla="*/ 18 h 1091"/>
                <a:gd name="T52" fmla="*/ 669 w 882"/>
                <a:gd name="T53" fmla="*/ 188 h 1091"/>
                <a:gd name="T54" fmla="*/ 840 w 882"/>
                <a:gd name="T55" fmla="*/ 690 h 1091"/>
                <a:gd name="T56" fmla="*/ 864 w 882"/>
                <a:gd name="T57" fmla="*/ 706 h 1091"/>
                <a:gd name="T58" fmla="*/ 880 w 882"/>
                <a:gd name="T59" fmla="*/ 694 h 1091"/>
                <a:gd name="T60" fmla="*/ 817 w 882"/>
                <a:gd name="T61" fmla="*/ 602 h 1091"/>
                <a:gd name="T62" fmla="*/ 705 w 882"/>
                <a:gd name="T63" fmla="*/ 18 h 1091"/>
                <a:gd name="T64" fmla="*/ 641 w 882"/>
                <a:gd name="T65" fmla="*/ 136 h 1091"/>
                <a:gd name="T66" fmla="*/ 553 w 882"/>
                <a:gd name="T67" fmla="*/ 1007 h 1091"/>
                <a:gd name="T68" fmla="*/ 527 w 882"/>
                <a:gd name="T69" fmla="*/ 696 h 1091"/>
                <a:gd name="T70" fmla="*/ 397 w 882"/>
                <a:gd name="T71" fmla="*/ 1071 h 1091"/>
                <a:gd name="T72" fmla="*/ 399 w 882"/>
                <a:gd name="T73" fmla="*/ 1055 h 1091"/>
                <a:gd name="T74" fmla="*/ 367 w 882"/>
                <a:gd name="T75" fmla="*/ 1063 h 1091"/>
                <a:gd name="T76" fmla="*/ 355 w 882"/>
                <a:gd name="T77" fmla="*/ 1049 h 1091"/>
                <a:gd name="T78" fmla="*/ 341 w 882"/>
                <a:gd name="T79" fmla="*/ 943 h 1091"/>
                <a:gd name="T80" fmla="*/ 353 w 882"/>
                <a:gd name="T81" fmla="*/ 702 h 1091"/>
                <a:gd name="T82" fmla="*/ 345 w 882"/>
                <a:gd name="T83" fmla="*/ 544 h 1091"/>
                <a:gd name="T84" fmla="*/ 269 w 882"/>
                <a:gd name="T85" fmla="*/ 134 h 1091"/>
                <a:gd name="T86" fmla="*/ 221 w 882"/>
                <a:gd name="T87" fmla="*/ 140 h 1091"/>
                <a:gd name="T88" fmla="*/ 191 w 882"/>
                <a:gd name="T89" fmla="*/ 160 h 1091"/>
                <a:gd name="T90" fmla="*/ 175 w 882"/>
                <a:gd name="T91" fmla="*/ 168 h 1091"/>
                <a:gd name="T92" fmla="*/ 165 w 882"/>
                <a:gd name="T93" fmla="*/ 172 h 1091"/>
                <a:gd name="T94" fmla="*/ 147 w 882"/>
                <a:gd name="T95" fmla="*/ 188 h 1091"/>
                <a:gd name="T96" fmla="*/ 143 w 882"/>
                <a:gd name="T97" fmla="*/ 260 h 1091"/>
                <a:gd name="T98" fmla="*/ 143 w 882"/>
                <a:gd name="T99" fmla="*/ 344 h 1091"/>
                <a:gd name="T100" fmla="*/ 139 w 882"/>
                <a:gd name="T101" fmla="*/ 418 h 1091"/>
                <a:gd name="T102" fmla="*/ 153 w 882"/>
                <a:gd name="T103" fmla="*/ 432 h 1091"/>
                <a:gd name="T104" fmla="*/ 127 w 882"/>
                <a:gd name="T105" fmla="*/ 472 h 1091"/>
                <a:gd name="T106" fmla="*/ 97 w 882"/>
                <a:gd name="T107" fmla="*/ 584 h 1091"/>
                <a:gd name="T108" fmla="*/ 63 w 882"/>
                <a:gd name="T109" fmla="*/ 682 h 1091"/>
                <a:gd name="T110" fmla="*/ 61 w 882"/>
                <a:gd name="T111" fmla="*/ 710 h 1091"/>
                <a:gd name="T112" fmla="*/ 67 w 882"/>
                <a:gd name="T113" fmla="*/ 714 h 1091"/>
                <a:gd name="T114" fmla="*/ 59 w 882"/>
                <a:gd name="T115" fmla="*/ 684 h 1091"/>
                <a:gd name="T116" fmla="*/ 39 w 882"/>
                <a:gd name="T117" fmla="*/ 654 h 1091"/>
                <a:gd name="T118" fmla="*/ 35 w 882"/>
                <a:gd name="T119" fmla="*/ 65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1091">
                  <a:moveTo>
                    <a:pt x="35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22" y="684"/>
                  </a:lnTo>
                  <a:lnTo>
                    <a:pt x="29" y="668"/>
                  </a:lnTo>
                  <a:lnTo>
                    <a:pt x="18" y="680"/>
                  </a:lnTo>
                  <a:lnTo>
                    <a:pt x="16" y="678"/>
                  </a:lnTo>
                  <a:lnTo>
                    <a:pt x="20" y="684"/>
                  </a:lnTo>
                  <a:lnTo>
                    <a:pt x="27" y="696"/>
                  </a:lnTo>
                  <a:lnTo>
                    <a:pt x="35" y="708"/>
                  </a:lnTo>
                  <a:lnTo>
                    <a:pt x="37" y="710"/>
                  </a:lnTo>
                  <a:lnTo>
                    <a:pt x="39" y="714"/>
                  </a:lnTo>
                  <a:lnTo>
                    <a:pt x="45" y="718"/>
                  </a:lnTo>
                  <a:lnTo>
                    <a:pt x="55" y="702"/>
                  </a:lnTo>
                  <a:lnTo>
                    <a:pt x="43" y="714"/>
                  </a:lnTo>
                  <a:lnTo>
                    <a:pt x="41" y="712"/>
                  </a:lnTo>
                  <a:lnTo>
                    <a:pt x="45" y="718"/>
                  </a:lnTo>
                  <a:lnTo>
                    <a:pt x="47" y="722"/>
                  </a:lnTo>
                  <a:lnTo>
                    <a:pt x="51" y="726"/>
                  </a:lnTo>
                  <a:lnTo>
                    <a:pt x="51" y="724"/>
                  </a:lnTo>
                  <a:lnTo>
                    <a:pt x="55" y="728"/>
                  </a:lnTo>
                  <a:lnTo>
                    <a:pt x="59" y="730"/>
                  </a:lnTo>
                  <a:lnTo>
                    <a:pt x="61" y="730"/>
                  </a:lnTo>
                  <a:lnTo>
                    <a:pt x="67" y="732"/>
                  </a:lnTo>
                  <a:lnTo>
                    <a:pt x="71" y="732"/>
                  </a:lnTo>
                  <a:lnTo>
                    <a:pt x="73" y="732"/>
                  </a:lnTo>
                  <a:lnTo>
                    <a:pt x="73" y="732"/>
                  </a:lnTo>
                  <a:lnTo>
                    <a:pt x="79" y="730"/>
                  </a:lnTo>
                  <a:lnTo>
                    <a:pt x="81" y="730"/>
                  </a:lnTo>
                  <a:lnTo>
                    <a:pt x="85" y="728"/>
                  </a:lnTo>
                  <a:lnTo>
                    <a:pt x="91" y="726"/>
                  </a:lnTo>
                  <a:lnTo>
                    <a:pt x="93" y="724"/>
                  </a:lnTo>
                  <a:lnTo>
                    <a:pt x="91" y="722"/>
                  </a:lnTo>
                  <a:lnTo>
                    <a:pt x="95" y="716"/>
                  </a:lnTo>
                  <a:lnTo>
                    <a:pt x="97" y="710"/>
                  </a:lnTo>
                  <a:lnTo>
                    <a:pt x="97" y="704"/>
                  </a:lnTo>
                  <a:lnTo>
                    <a:pt x="97" y="700"/>
                  </a:lnTo>
                  <a:lnTo>
                    <a:pt x="79" y="700"/>
                  </a:lnTo>
                  <a:lnTo>
                    <a:pt x="97" y="704"/>
                  </a:lnTo>
                  <a:lnTo>
                    <a:pt x="99" y="692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81" y="682"/>
                  </a:lnTo>
                  <a:lnTo>
                    <a:pt x="97" y="688"/>
                  </a:lnTo>
                  <a:lnTo>
                    <a:pt x="97" y="690"/>
                  </a:lnTo>
                  <a:lnTo>
                    <a:pt x="99" y="686"/>
                  </a:lnTo>
                  <a:lnTo>
                    <a:pt x="101" y="684"/>
                  </a:lnTo>
                  <a:lnTo>
                    <a:pt x="107" y="662"/>
                  </a:lnTo>
                  <a:lnTo>
                    <a:pt x="89" y="656"/>
                  </a:lnTo>
                  <a:lnTo>
                    <a:pt x="105" y="664"/>
                  </a:lnTo>
                  <a:lnTo>
                    <a:pt x="115" y="642"/>
                  </a:lnTo>
                  <a:lnTo>
                    <a:pt x="117" y="640"/>
                  </a:lnTo>
                  <a:lnTo>
                    <a:pt x="131" y="596"/>
                  </a:lnTo>
                  <a:lnTo>
                    <a:pt x="131" y="596"/>
                  </a:lnTo>
                  <a:lnTo>
                    <a:pt x="145" y="550"/>
                  </a:lnTo>
                  <a:lnTo>
                    <a:pt x="145" y="548"/>
                  </a:lnTo>
                  <a:lnTo>
                    <a:pt x="155" y="502"/>
                  </a:lnTo>
                  <a:lnTo>
                    <a:pt x="137" y="498"/>
                  </a:lnTo>
                  <a:lnTo>
                    <a:pt x="155" y="504"/>
                  </a:lnTo>
                  <a:lnTo>
                    <a:pt x="159" y="492"/>
                  </a:lnTo>
                  <a:lnTo>
                    <a:pt x="159" y="490"/>
                  </a:lnTo>
                  <a:lnTo>
                    <a:pt x="161" y="480"/>
                  </a:lnTo>
                  <a:lnTo>
                    <a:pt x="161" y="480"/>
                  </a:lnTo>
                  <a:lnTo>
                    <a:pt x="163" y="466"/>
                  </a:lnTo>
                  <a:lnTo>
                    <a:pt x="145" y="462"/>
                  </a:lnTo>
                  <a:lnTo>
                    <a:pt x="163" y="466"/>
                  </a:lnTo>
                  <a:lnTo>
                    <a:pt x="165" y="454"/>
                  </a:lnTo>
                  <a:lnTo>
                    <a:pt x="147" y="450"/>
                  </a:lnTo>
                  <a:lnTo>
                    <a:pt x="165" y="456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1" y="432"/>
                  </a:lnTo>
                  <a:lnTo>
                    <a:pt x="171" y="428"/>
                  </a:lnTo>
                  <a:lnTo>
                    <a:pt x="153" y="428"/>
                  </a:lnTo>
                  <a:lnTo>
                    <a:pt x="169" y="434"/>
                  </a:lnTo>
                  <a:lnTo>
                    <a:pt x="169" y="436"/>
                  </a:lnTo>
                  <a:lnTo>
                    <a:pt x="171" y="432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57" y="414"/>
                  </a:lnTo>
                  <a:lnTo>
                    <a:pt x="175" y="416"/>
                  </a:lnTo>
                  <a:lnTo>
                    <a:pt x="177" y="400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77" y="358"/>
                  </a:lnTo>
                  <a:lnTo>
                    <a:pt x="177" y="346"/>
                  </a:lnTo>
                  <a:lnTo>
                    <a:pt x="159" y="346"/>
                  </a:lnTo>
                  <a:lnTo>
                    <a:pt x="177" y="350"/>
                  </a:lnTo>
                  <a:lnTo>
                    <a:pt x="179" y="338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79" y="200"/>
                  </a:lnTo>
                  <a:lnTo>
                    <a:pt x="161" y="200"/>
                  </a:lnTo>
                  <a:lnTo>
                    <a:pt x="177" y="206"/>
                  </a:lnTo>
                  <a:lnTo>
                    <a:pt x="177" y="208"/>
                  </a:lnTo>
                  <a:lnTo>
                    <a:pt x="179" y="204"/>
                  </a:lnTo>
                  <a:lnTo>
                    <a:pt x="179" y="202"/>
                  </a:lnTo>
                  <a:lnTo>
                    <a:pt x="181" y="196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75" y="204"/>
                  </a:lnTo>
                  <a:lnTo>
                    <a:pt x="179" y="198"/>
                  </a:lnTo>
                  <a:lnTo>
                    <a:pt x="177" y="206"/>
                  </a:lnTo>
                  <a:lnTo>
                    <a:pt x="179" y="204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81" y="202"/>
                  </a:lnTo>
                  <a:lnTo>
                    <a:pt x="183" y="202"/>
                  </a:lnTo>
                  <a:lnTo>
                    <a:pt x="187" y="20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199" y="194"/>
                  </a:lnTo>
                  <a:lnTo>
                    <a:pt x="185" y="18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203" y="194"/>
                  </a:lnTo>
                  <a:lnTo>
                    <a:pt x="205" y="192"/>
                  </a:lnTo>
                  <a:lnTo>
                    <a:pt x="213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3" y="176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53" y="160"/>
                  </a:lnTo>
                  <a:lnTo>
                    <a:pt x="239" y="146"/>
                  </a:lnTo>
                  <a:lnTo>
                    <a:pt x="249" y="162"/>
                  </a:lnTo>
                  <a:lnTo>
                    <a:pt x="261" y="154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3" y="206"/>
                  </a:lnTo>
                  <a:lnTo>
                    <a:pt x="269" y="200"/>
                  </a:lnTo>
                  <a:lnTo>
                    <a:pt x="253" y="204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79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9" y="548"/>
                  </a:lnTo>
                  <a:lnTo>
                    <a:pt x="327" y="546"/>
                  </a:lnTo>
                  <a:lnTo>
                    <a:pt x="309" y="548"/>
                  </a:lnTo>
                  <a:lnTo>
                    <a:pt x="311" y="586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35" y="664"/>
                  </a:lnTo>
                  <a:lnTo>
                    <a:pt x="317" y="664"/>
                  </a:lnTo>
                  <a:lnTo>
                    <a:pt x="317" y="702"/>
                  </a:lnTo>
                  <a:lnTo>
                    <a:pt x="317" y="704"/>
                  </a:lnTo>
                  <a:lnTo>
                    <a:pt x="319" y="748"/>
                  </a:lnTo>
                  <a:lnTo>
                    <a:pt x="321" y="791"/>
                  </a:lnTo>
                  <a:lnTo>
                    <a:pt x="339" y="790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41" y="921"/>
                  </a:lnTo>
                  <a:lnTo>
                    <a:pt x="323" y="921"/>
                  </a:lnTo>
                  <a:lnTo>
                    <a:pt x="323" y="943"/>
                  </a:lnTo>
                  <a:lnTo>
                    <a:pt x="323" y="945"/>
                  </a:lnTo>
                  <a:lnTo>
                    <a:pt x="325" y="965"/>
                  </a:lnTo>
                  <a:lnTo>
                    <a:pt x="327" y="987"/>
                  </a:lnTo>
                  <a:lnTo>
                    <a:pt x="329" y="1007"/>
                  </a:lnTo>
                  <a:lnTo>
                    <a:pt x="331" y="1009"/>
                  </a:lnTo>
                  <a:lnTo>
                    <a:pt x="335" y="1033"/>
                  </a:lnTo>
                  <a:lnTo>
                    <a:pt x="335" y="1033"/>
                  </a:lnTo>
                  <a:lnTo>
                    <a:pt x="339" y="1053"/>
                  </a:lnTo>
                  <a:lnTo>
                    <a:pt x="339" y="1057"/>
                  </a:lnTo>
                  <a:lnTo>
                    <a:pt x="341" y="1061"/>
                  </a:lnTo>
                  <a:lnTo>
                    <a:pt x="343" y="1065"/>
                  </a:lnTo>
                  <a:lnTo>
                    <a:pt x="347" y="1069"/>
                  </a:lnTo>
                  <a:lnTo>
                    <a:pt x="351" y="1073"/>
                  </a:lnTo>
                  <a:lnTo>
                    <a:pt x="355" y="1075"/>
                  </a:lnTo>
                  <a:lnTo>
                    <a:pt x="363" y="1059"/>
                  </a:lnTo>
                  <a:lnTo>
                    <a:pt x="351" y="1073"/>
                  </a:lnTo>
                  <a:lnTo>
                    <a:pt x="355" y="1077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7" y="1087"/>
                  </a:lnTo>
                  <a:lnTo>
                    <a:pt x="391" y="1089"/>
                  </a:lnTo>
                  <a:lnTo>
                    <a:pt x="393" y="1089"/>
                  </a:lnTo>
                  <a:lnTo>
                    <a:pt x="399" y="1091"/>
                  </a:lnTo>
                  <a:lnTo>
                    <a:pt x="403" y="1091"/>
                  </a:lnTo>
                  <a:lnTo>
                    <a:pt x="407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7" y="861"/>
                  </a:lnTo>
                  <a:lnTo>
                    <a:pt x="467" y="857"/>
                  </a:lnTo>
                  <a:lnTo>
                    <a:pt x="467" y="738"/>
                  </a:lnTo>
                  <a:lnTo>
                    <a:pt x="449" y="738"/>
                  </a:lnTo>
                  <a:lnTo>
                    <a:pt x="455" y="754"/>
                  </a:lnTo>
                  <a:lnTo>
                    <a:pt x="461" y="750"/>
                  </a:lnTo>
                  <a:lnTo>
                    <a:pt x="465" y="744"/>
                  </a:lnTo>
                  <a:lnTo>
                    <a:pt x="455" y="756"/>
                  </a:lnTo>
                  <a:lnTo>
                    <a:pt x="533" y="732"/>
                  </a:lnTo>
                  <a:lnTo>
                    <a:pt x="527" y="714"/>
                  </a:lnTo>
                  <a:lnTo>
                    <a:pt x="511" y="720"/>
                  </a:lnTo>
                  <a:lnTo>
                    <a:pt x="515" y="726"/>
                  </a:lnTo>
                  <a:lnTo>
                    <a:pt x="521" y="730"/>
                  </a:lnTo>
                  <a:lnTo>
                    <a:pt x="527" y="732"/>
                  </a:lnTo>
                  <a:lnTo>
                    <a:pt x="509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5" y="22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71" y="194"/>
                  </a:lnTo>
                  <a:lnTo>
                    <a:pt x="673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0" y="690"/>
                  </a:lnTo>
                  <a:lnTo>
                    <a:pt x="854" y="678"/>
                  </a:lnTo>
                  <a:lnTo>
                    <a:pt x="838" y="686"/>
                  </a:lnTo>
                  <a:lnTo>
                    <a:pt x="840" y="690"/>
                  </a:lnTo>
                  <a:lnTo>
                    <a:pt x="842" y="694"/>
                  </a:lnTo>
                  <a:lnTo>
                    <a:pt x="858" y="686"/>
                  </a:lnTo>
                  <a:lnTo>
                    <a:pt x="842" y="690"/>
                  </a:lnTo>
                  <a:lnTo>
                    <a:pt x="844" y="698"/>
                  </a:lnTo>
                  <a:lnTo>
                    <a:pt x="844" y="700"/>
                  </a:lnTo>
                  <a:lnTo>
                    <a:pt x="846" y="706"/>
                  </a:lnTo>
                  <a:lnTo>
                    <a:pt x="848" y="712"/>
                  </a:lnTo>
                  <a:lnTo>
                    <a:pt x="864" y="706"/>
                  </a:lnTo>
                  <a:lnTo>
                    <a:pt x="846" y="706"/>
                  </a:lnTo>
                  <a:lnTo>
                    <a:pt x="846" y="710"/>
                  </a:lnTo>
                  <a:lnTo>
                    <a:pt x="846" y="712"/>
                  </a:lnTo>
                  <a:lnTo>
                    <a:pt x="846" y="714"/>
                  </a:lnTo>
                  <a:lnTo>
                    <a:pt x="882" y="714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6"/>
                  </a:lnTo>
                  <a:lnTo>
                    <a:pt x="882" y="706"/>
                  </a:lnTo>
                  <a:lnTo>
                    <a:pt x="882" y="700"/>
                  </a:lnTo>
                  <a:lnTo>
                    <a:pt x="880" y="694"/>
                  </a:lnTo>
                  <a:lnTo>
                    <a:pt x="878" y="688"/>
                  </a:lnTo>
                  <a:lnTo>
                    <a:pt x="860" y="694"/>
                  </a:lnTo>
                  <a:lnTo>
                    <a:pt x="878" y="690"/>
                  </a:lnTo>
                  <a:lnTo>
                    <a:pt x="876" y="682"/>
                  </a:lnTo>
                  <a:lnTo>
                    <a:pt x="874" y="678"/>
                  </a:lnTo>
                  <a:lnTo>
                    <a:pt x="872" y="674"/>
                  </a:lnTo>
                  <a:lnTo>
                    <a:pt x="870" y="670"/>
                  </a:lnTo>
                  <a:lnTo>
                    <a:pt x="868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3" y="178"/>
                  </a:lnTo>
                  <a:lnTo>
                    <a:pt x="687" y="188"/>
                  </a:lnTo>
                  <a:lnTo>
                    <a:pt x="705" y="188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5" y="712"/>
                  </a:lnTo>
                  <a:lnTo>
                    <a:pt x="543" y="708"/>
                  </a:lnTo>
                  <a:lnTo>
                    <a:pt x="539" y="702"/>
                  </a:lnTo>
                  <a:lnTo>
                    <a:pt x="533" y="698"/>
                  </a:lnTo>
                  <a:lnTo>
                    <a:pt x="527" y="696"/>
                  </a:lnTo>
                  <a:lnTo>
                    <a:pt x="523" y="698"/>
                  </a:lnTo>
                  <a:lnTo>
                    <a:pt x="445" y="722"/>
                  </a:lnTo>
                  <a:lnTo>
                    <a:pt x="443" y="722"/>
                  </a:lnTo>
                  <a:lnTo>
                    <a:pt x="437" y="726"/>
                  </a:lnTo>
                  <a:lnTo>
                    <a:pt x="433" y="732"/>
                  </a:lnTo>
                  <a:lnTo>
                    <a:pt x="431" y="738"/>
                  </a:lnTo>
                  <a:lnTo>
                    <a:pt x="431" y="738"/>
                  </a:lnTo>
                  <a:lnTo>
                    <a:pt x="431" y="857"/>
                  </a:lnTo>
                  <a:lnTo>
                    <a:pt x="449" y="857"/>
                  </a:lnTo>
                  <a:lnTo>
                    <a:pt x="433" y="855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7" y="1055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99" y="1073"/>
                  </a:lnTo>
                  <a:lnTo>
                    <a:pt x="407" y="1057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5" y="1047"/>
                  </a:lnTo>
                  <a:lnTo>
                    <a:pt x="367" y="1063"/>
                  </a:lnTo>
                  <a:lnTo>
                    <a:pt x="381" y="1051"/>
                  </a:lnTo>
                  <a:lnTo>
                    <a:pt x="377" y="1047"/>
                  </a:lnTo>
                  <a:lnTo>
                    <a:pt x="375" y="1047"/>
                  </a:lnTo>
                  <a:lnTo>
                    <a:pt x="371" y="1043"/>
                  </a:lnTo>
                  <a:lnTo>
                    <a:pt x="367" y="1041"/>
                  </a:lnTo>
                  <a:lnTo>
                    <a:pt x="371" y="1045"/>
                  </a:lnTo>
                  <a:lnTo>
                    <a:pt x="359" y="1057"/>
                  </a:lnTo>
                  <a:lnTo>
                    <a:pt x="375" y="1049"/>
                  </a:lnTo>
                  <a:lnTo>
                    <a:pt x="373" y="1045"/>
                  </a:lnTo>
                  <a:lnTo>
                    <a:pt x="371" y="1041"/>
                  </a:lnTo>
                  <a:lnTo>
                    <a:pt x="355" y="1049"/>
                  </a:lnTo>
                  <a:lnTo>
                    <a:pt x="373" y="1045"/>
                  </a:lnTo>
                  <a:lnTo>
                    <a:pt x="369" y="1025"/>
                  </a:lnTo>
                  <a:lnTo>
                    <a:pt x="351" y="1029"/>
                  </a:lnTo>
                  <a:lnTo>
                    <a:pt x="369" y="1027"/>
                  </a:lnTo>
                  <a:lnTo>
                    <a:pt x="365" y="1003"/>
                  </a:lnTo>
                  <a:lnTo>
                    <a:pt x="347" y="1005"/>
                  </a:lnTo>
                  <a:lnTo>
                    <a:pt x="365" y="1003"/>
                  </a:lnTo>
                  <a:lnTo>
                    <a:pt x="363" y="983"/>
                  </a:lnTo>
                  <a:lnTo>
                    <a:pt x="361" y="961"/>
                  </a:lnTo>
                  <a:lnTo>
                    <a:pt x="359" y="941"/>
                  </a:lnTo>
                  <a:lnTo>
                    <a:pt x="341" y="943"/>
                  </a:lnTo>
                  <a:lnTo>
                    <a:pt x="359" y="943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90"/>
                  </a:lnTo>
                  <a:lnTo>
                    <a:pt x="355" y="746"/>
                  </a:lnTo>
                  <a:lnTo>
                    <a:pt x="353" y="702"/>
                  </a:lnTo>
                  <a:lnTo>
                    <a:pt x="335" y="702"/>
                  </a:lnTo>
                  <a:lnTo>
                    <a:pt x="353" y="702"/>
                  </a:lnTo>
                  <a:lnTo>
                    <a:pt x="353" y="664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29" y="584"/>
                  </a:lnTo>
                  <a:lnTo>
                    <a:pt x="347" y="584"/>
                  </a:lnTo>
                  <a:lnTo>
                    <a:pt x="345" y="546"/>
                  </a:lnTo>
                  <a:lnTo>
                    <a:pt x="345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3" y="324"/>
                  </a:lnTo>
                  <a:lnTo>
                    <a:pt x="299" y="260"/>
                  </a:lnTo>
                  <a:lnTo>
                    <a:pt x="281" y="264"/>
                  </a:lnTo>
                  <a:lnTo>
                    <a:pt x="299" y="262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29" y="132"/>
                  </a:lnTo>
                  <a:lnTo>
                    <a:pt x="227" y="134"/>
                  </a:lnTo>
                  <a:lnTo>
                    <a:pt x="219" y="142"/>
                  </a:lnTo>
                  <a:lnTo>
                    <a:pt x="231" y="154"/>
                  </a:lnTo>
                  <a:lnTo>
                    <a:pt x="221" y="140"/>
                  </a:lnTo>
                  <a:lnTo>
                    <a:pt x="211" y="148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7" y="156"/>
                  </a:lnTo>
                  <a:lnTo>
                    <a:pt x="189" y="160"/>
                  </a:lnTo>
                  <a:lnTo>
                    <a:pt x="197" y="176"/>
                  </a:lnTo>
                  <a:lnTo>
                    <a:pt x="191" y="160"/>
                  </a:lnTo>
                  <a:lnTo>
                    <a:pt x="185" y="162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173" y="168"/>
                  </a:lnTo>
                  <a:lnTo>
                    <a:pt x="171" y="170"/>
                  </a:lnTo>
                  <a:lnTo>
                    <a:pt x="183" y="182"/>
                  </a:lnTo>
                  <a:lnTo>
                    <a:pt x="175" y="166"/>
                  </a:lnTo>
                  <a:lnTo>
                    <a:pt x="171" y="168"/>
                  </a:lnTo>
                  <a:lnTo>
                    <a:pt x="167" y="170"/>
                  </a:lnTo>
                  <a:lnTo>
                    <a:pt x="175" y="186"/>
                  </a:lnTo>
                  <a:lnTo>
                    <a:pt x="175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47" y="186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6"/>
                  </a:lnTo>
                  <a:lnTo>
                    <a:pt x="163" y="196"/>
                  </a:lnTo>
                  <a:lnTo>
                    <a:pt x="147" y="188"/>
                  </a:lnTo>
                  <a:lnTo>
                    <a:pt x="145" y="192"/>
                  </a:lnTo>
                  <a:lnTo>
                    <a:pt x="145" y="194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3" y="204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6"/>
                  </a:lnTo>
                  <a:lnTo>
                    <a:pt x="143" y="238"/>
                  </a:lnTo>
                  <a:lnTo>
                    <a:pt x="143" y="248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6"/>
                  </a:lnTo>
                  <a:lnTo>
                    <a:pt x="143" y="286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4"/>
                  </a:lnTo>
                  <a:lnTo>
                    <a:pt x="143" y="334"/>
                  </a:lnTo>
                  <a:lnTo>
                    <a:pt x="161" y="334"/>
                  </a:lnTo>
                  <a:lnTo>
                    <a:pt x="145" y="332"/>
                  </a:lnTo>
                  <a:lnTo>
                    <a:pt x="143" y="344"/>
                  </a:lnTo>
                  <a:lnTo>
                    <a:pt x="141" y="346"/>
                  </a:lnTo>
                  <a:lnTo>
                    <a:pt x="141" y="358"/>
                  </a:lnTo>
                  <a:lnTo>
                    <a:pt x="141" y="37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59" y="398"/>
                  </a:lnTo>
                  <a:lnTo>
                    <a:pt x="141" y="396"/>
                  </a:lnTo>
                  <a:lnTo>
                    <a:pt x="139" y="412"/>
                  </a:lnTo>
                  <a:lnTo>
                    <a:pt x="139" y="414"/>
                  </a:lnTo>
                  <a:lnTo>
                    <a:pt x="139" y="416"/>
                  </a:lnTo>
                  <a:lnTo>
                    <a:pt x="139" y="418"/>
                  </a:lnTo>
                  <a:lnTo>
                    <a:pt x="157" y="418"/>
                  </a:lnTo>
                  <a:lnTo>
                    <a:pt x="141" y="412"/>
                  </a:lnTo>
                  <a:lnTo>
                    <a:pt x="139" y="418"/>
                  </a:lnTo>
                  <a:lnTo>
                    <a:pt x="155" y="424"/>
                  </a:lnTo>
                  <a:lnTo>
                    <a:pt x="139" y="416"/>
                  </a:lnTo>
                  <a:lnTo>
                    <a:pt x="137" y="420"/>
                  </a:lnTo>
                  <a:lnTo>
                    <a:pt x="137" y="422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5" y="432"/>
                  </a:lnTo>
                  <a:lnTo>
                    <a:pt x="153" y="432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29" y="450"/>
                  </a:lnTo>
                  <a:lnTo>
                    <a:pt x="131" y="448"/>
                  </a:lnTo>
                  <a:lnTo>
                    <a:pt x="129" y="460"/>
                  </a:lnTo>
                  <a:lnTo>
                    <a:pt x="127" y="460"/>
                  </a:lnTo>
                  <a:lnTo>
                    <a:pt x="125" y="474"/>
                  </a:lnTo>
                  <a:lnTo>
                    <a:pt x="143" y="476"/>
                  </a:lnTo>
                  <a:lnTo>
                    <a:pt x="127" y="472"/>
                  </a:lnTo>
                  <a:lnTo>
                    <a:pt x="125" y="482"/>
                  </a:lnTo>
                  <a:lnTo>
                    <a:pt x="141" y="486"/>
                  </a:lnTo>
                  <a:lnTo>
                    <a:pt x="125" y="480"/>
                  </a:lnTo>
                  <a:lnTo>
                    <a:pt x="121" y="492"/>
                  </a:lnTo>
                  <a:lnTo>
                    <a:pt x="121" y="494"/>
                  </a:lnTo>
                  <a:lnTo>
                    <a:pt x="111" y="540"/>
                  </a:lnTo>
                  <a:lnTo>
                    <a:pt x="127" y="544"/>
                  </a:lnTo>
                  <a:lnTo>
                    <a:pt x="111" y="540"/>
                  </a:lnTo>
                  <a:lnTo>
                    <a:pt x="97" y="586"/>
                  </a:lnTo>
                  <a:lnTo>
                    <a:pt x="113" y="590"/>
                  </a:lnTo>
                  <a:lnTo>
                    <a:pt x="97" y="584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6"/>
                  </a:lnTo>
                  <a:lnTo>
                    <a:pt x="73" y="648"/>
                  </a:lnTo>
                  <a:lnTo>
                    <a:pt x="73" y="652"/>
                  </a:lnTo>
                  <a:lnTo>
                    <a:pt x="67" y="674"/>
                  </a:lnTo>
                  <a:lnTo>
                    <a:pt x="83" y="678"/>
                  </a:lnTo>
                  <a:lnTo>
                    <a:pt x="67" y="670"/>
                  </a:lnTo>
                  <a:lnTo>
                    <a:pt x="65" y="674"/>
                  </a:lnTo>
                  <a:lnTo>
                    <a:pt x="65" y="676"/>
                  </a:lnTo>
                  <a:lnTo>
                    <a:pt x="63" y="682"/>
                  </a:lnTo>
                  <a:lnTo>
                    <a:pt x="63" y="682"/>
                  </a:lnTo>
                  <a:lnTo>
                    <a:pt x="63" y="688"/>
                  </a:lnTo>
                  <a:lnTo>
                    <a:pt x="81" y="688"/>
                  </a:lnTo>
                  <a:lnTo>
                    <a:pt x="65" y="686"/>
                  </a:lnTo>
                  <a:lnTo>
                    <a:pt x="63" y="698"/>
                  </a:lnTo>
                  <a:lnTo>
                    <a:pt x="61" y="700"/>
                  </a:lnTo>
                  <a:lnTo>
                    <a:pt x="61" y="704"/>
                  </a:lnTo>
                  <a:lnTo>
                    <a:pt x="61" y="710"/>
                  </a:lnTo>
                  <a:lnTo>
                    <a:pt x="67" y="698"/>
                  </a:lnTo>
                  <a:lnTo>
                    <a:pt x="63" y="704"/>
                  </a:lnTo>
                  <a:lnTo>
                    <a:pt x="61" y="710"/>
                  </a:lnTo>
                  <a:lnTo>
                    <a:pt x="79" y="710"/>
                  </a:lnTo>
                  <a:lnTo>
                    <a:pt x="67" y="698"/>
                  </a:lnTo>
                  <a:lnTo>
                    <a:pt x="65" y="700"/>
                  </a:lnTo>
                  <a:lnTo>
                    <a:pt x="77" y="712"/>
                  </a:lnTo>
                  <a:lnTo>
                    <a:pt x="69" y="696"/>
                  </a:lnTo>
                  <a:lnTo>
                    <a:pt x="65" y="698"/>
                  </a:lnTo>
                  <a:lnTo>
                    <a:pt x="73" y="714"/>
                  </a:lnTo>
                  <a:lnTo>
                    <a:pt x="73" y="696"/>
                  </a:lnTo>
                  <a:lnTo>
                    <a:pt x="71" y="696"/>
                  </a:lnTo>
                  <a:lnTo>
                    <a:pt x="67" y="696"/>
                  </a:lnTo>
                  <a:lnTo>
                    <a:pt x="67" y="714"/>
                  </a:lnTo>
                  <a:lnTo>
                    <a:pt x="75" y="698"/>
                  </a:lnTo>
                  <a:lnTo>
                    <a:pt x="71" y="696"/>
                  </a:lnTo>
                  <a:lnTo>
                    <a:pt x="63" y="712"/>
                  </a:lnTo>
                  <a:lnTo>
                    <a:pt x="77" y="700"/>
                  </a:lnTo>
                  <a:lnTo>
                    <a:pt x="73" y="696"/>
                  </a:lnTo>
                  <a:lnTo>
                    <a:pt x="59" y="708"/>
                  </a:lnTo>
                  <a:lnTo>
                    <a:pt x="75" y="698"/>
                  </a:lnTo>
                  <a:lnTo>
                    <a:pt x="71" y="692"/>
                  </a:lnTo>
                  <a:lnTo>
                    <a:pt x="67" y="690"/>
                  </a:lnTo>
                  <a:lnTo>
                    <a:pt x="65" y="688"/>
                  </a:lnTo>
                  <a:lnTo>
                    <a:pt x="59" y="684"/>
                  </a:lnTo>
                  <a:lnTo>
                    <a:pt x="61" y="686"/>
                  </a:lnTo>
                  <a:lnTo>
                    <a:pt x="49" y="698"/>
                  </a:lnTo>
                  <a:lnTo>
                    <a:pt x="65" y="688"/>
                  </a:lnTo>
                  <a:lnTo>
                    <a:pt x="57" y="676"/>
                  </a:lnTo>
                  <a:lnTo>
                    <a:pt x="49" y="664"/>
                  </a:lnTo>
                  <a:lnTo>
                    <a:pt x="45" y="658"/>
                  </a:lnTo>
                  <a:lnTo>
                    <a:pt x="41" y="656"/>
                  </a:lnTo>
                  <a:lnTo>
                    <a:pt x="37" y="652"/>
                  </a:lnTo>
                  <a:lnTo>
                    <a:pt x="33" y="650"/>
                  </a:lnTo>
                  <a:lnTo>
                    <a:pt x="26" y="666"/>
                  </a:lnTo>
                  <a:lnTo>
                    <a:pt x="39" y="654"/>
                  </a:lnTo>
                  <a:lnTo>
                    <a:pt x="35" y="650"/>
                  </a:lnTo>
                  <a:lnTo>
                    <a:pt x="22" y="662"/>
                  </a:lnTo>
                  <a:lnTo>
                    <a:pt x="37" y="654"/>
                  </a:lnTo>
                  <a:lnTo>
                    <a:pt x="35" y="650"/>
                  </a:lnTo>
                  <a:lnTo>
                    <a:pt x="33" y="646"/>
                  </a:lnTo>
                  <a:lnTo>
                    <a:pt x="31" y="644"/>
                  </a:lnTo>
                  <a:lnTo>
                    <a:pt x="35" y="656"/>
                  </a:lnTo>
                  <a:lnTo>
                    <a:pt x="33" y="650"/>
                  </a:lnTo>
                  <a:lnTo>
                    <a:pt x="18" y="656"/>
                  </a:lnTo>
                  <a:lnTo>
                    <a:pt x="35" y="656"/>
                  </a:lnTo>
                  <a:lnTo>
                    <a:pt x="35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198"/>
            <p:cNvSpPr>
              <a:spLocks noChangeShapeType="1"/>
            </p:cNvSpPr>
            <p:nvPr/>
          </p:nvSpPr>
          <p:spPr bwMode="auto">
            <a:xfrm flipV="1">
              <a:off x="5335588" y="1298575"/>
              <a:ext cx="1587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Line 199"/>
            <p:cNvSpPr>
              <a:spLocks noChangeShapeType="1"/>
            </p:cNvSpPr>
            <p:nvPr/>
          </p:nvSpPr>
          <p:spPr bwMode="auto">
            <a:xfrm flipV="1">
              <a:off x="4654550" y="1355725"/>
              <a:ext cx="1588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Line 200"/>
            <p:cNvSpPr>
              <a:spLocks noChangeShapeType="1"/>
            </p:cNvSpPr>
            <p:nvPr/>
          </p:nvSpPr>
          <p:spPr bwMode="auto">
            <a:xfrm flipV="1">
              <a:off x="3983038" y="1298575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01"/>
            <p:cNvSpPr>
              <a:spLocks noChangeShapeType="1"/>
            </p:cNvSpPr>
            <p:nvPr/>
          </p:nvSpPr>
          <p:spPr bwMode="auto">
            <a:xfrm flipV="1">
              <a:off x="6008688" y="1306513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202"/>
            <p:cNvSpPr>
              <a:spLocks noEditPoints="1"/>
            </p:cNvSpPr>
            <p:nvPr/>
          </p:nvSpPr>
          <p:spPr bwMode="auto">
            <a:xfrm>
              <a:off x="4667250" y="1428750"/>
              <a:ext cx="657225" cy="101600"/>
            </a:xfrm>
            <a:custGeom>
              <a:avLst/>
              <a:gdLst>
                <a:gd name="T0" fmla="*/ 811 w 827"/>
                <a:gd name="T1" fmla="*/ 56 h 128"/>
                <a:gd name="T2" fmla="*/ 817 w 827"/>
                <a:gd name="T3" fmla="*/ 58 h 128"/>
                <a:gd name="T4" fmla="*/ 819 w 827"/>
                <a:gd name="T5" fmla="*/ 64 h 128"/>
                <a:gd name="T6" fmla="*/ 817 w 827"/>
                <a:gd name="T7" fmla="*/ 70 h 128"/>
                <a:gd name="T8" fmla="*/ 811 w 827"/>
                <a:gd name="T9" fmla="*/ 72 h 128"/>
                <a:gd name="T10" fmla="*/ 14 w 827"/>
                <a:gd name="T11" fmla="*/ 72 h 128"/>
                <a:gd name="T12" fmla="*/ 10 w 827"/>
                <a:gd name="T13" fmla="*/ 68 h 128"/>
                <a:gd name="T14" fmla="*/ 10 w 827"/>
                <a:gd name="T15" fmla="*/ 60 h 128"/>
                <a:gd name="T16" fmla="*/ 14 w 827"/>
                <a:gd name="T17" fmla="*/ 56 h 128"/>
                <a:gd name="T18" fmla="*/ 16 w 827"/>
                <a:gd name="T19" fmla="*/ 56 h 128"/>
                <a:gd name="T20" fmla="*/ 0 w 827"/>
                <a:gd name="T21" fmla="*/ 64 h 128"/>
                <a:gd name="T22" fmla="*/ 111 w 827"/>
                <a:gd name="T23" fmla="*/ 0 h 128"/>
                <a:gd name="T24" fmla="*/ 117 w 827"/>
                <a:gd name="T25" fmla="*/ 2 h 128"/>
                <a:gd name="T26" fmla="*/ 119 w 827"/>
                <a:gd name="T27" fmla="*/ 6 h 128"/>
                <a:gd name="T28" fmla="*/ 119 w 827"/>
                <a:gd name="T29" fmla="*/ 12 h 128"/>
                <a:gd name="T30" fmla="*/ 20 w 827"/>
                <a:gd name="T31" fmla="*/ 72 h 128"/>
                <a:gd name="T32" fmla="*/ 115 w 827"/>
                <a:gd name="T33" fmla="*/ 114 h 128"/>
                <a:gd name="T34" fmla="*/ 119 w 827"/>
                <a:gd name="T35" fmla="*/ 118 h 128"/>
                <a:gd name="T36" fmla="*/ 119 w 827"/>
                <a:gd name="T37" fmla="*/ 124 h 128"/>
                <a:gd name="T38" fmla="*/ 113 w 827"/>
                <a:gd name="T39" fmla="*/ 128 h 128"/>
                <a:gd name="T40" fmla="*/ 107 w 827"/>
                <a:gd name="T41" fmla="*/ 128 h 128"/>
                <a:gd name="T42" fmla="*/ 719 w 827"/>
                <a:gd name="T43" fmla="*/ 0 h 128"/>
                <a:gd name="T44" fmla="*/ 719 w 827"/>
                <a:gd name="T45" fmla="*/ 128 h 128"/>
                <a:gd name="T46" fmla="*/ 713 w 827"/>
                <a:gd name="T47" fmla="*/ 128 h 128"/>
                <a:gd name="T48" fmla="*/ 707 w 827"/>
                <a:gd name="T49" fmla="*/ 124 h 128"/>
                <a:gd name="T50" fmla="*/ 707 w 827"/>
                <a:gd name="T51" fmla="*/ 118 h 128"/>
                <a:gd name="T52" fmla="*/ 711 w 827"/>
                <a:gd name="T53" fmla="*/ 114 h 128"/>
                <a:gd name="T54" fmla="*/ 807 w 827"/>
                <a:gd name="T55" fmla="*/ 72 h 128"/>
                <a:gd name="T56" fmla="*/ 709 w 827"/>
                <a:gd name="T57" fmla="*/ 12 h 128"/>
                <a:gd name="T58" fmla="*/ 707 w 827"/>
                <a:gd name="T59" fmla="*/ 6 h 128"/>
                <a:gd name="T60" fmla="*/ 709 w 827"/>
                <a:gd name="T61" fmla="*/ 2 h 128"/>
                <a:gd name="T62" fmla="*/ 715 w 827"/>
                <a:gd name="T63" fmla="*/ 0 h 128"/>
                <a:gd name="T64" fmla="*/ 719 w 827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7" h="128">
                  <a:moveTo>
                    <a:pt x="16" y="56"/>
                  </a:moveTo>
                  <a:lnTo>
                    <a:pt x="811" y="56"/>
                  </a:lnTo>
                  <a:lnTo>
                    <a:pt x="815" y="56"/>
                  </a:lnTo>
                  <a:lnTo>
                    <a:pt x="817" y="58"/>
                  </a:lnTo>
                  <a:lnTo>
                    <a:pt x="819" y="60"/>
                  </a:lnTo>
                  <a:lnTo>
                    <a:pt x="819" y="64"/>
                  </a:lnTo>
                  <a:lnTo>
                    <a:pt x="819" y="68"/>
                  </a:lnTo>
                  <a:lnTo>
                    <a:pt x="817" y="70"/>
                  </a:lnTo>
                  <a:lnTo>
                    <a:pt x="815" y="72"/>
                  </a:lnTo>
                  <a:lnTo>
                    <a:pt x="811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7" y="128"/>
                  </a:moveTo>
                  <a:lnTo>
                    <a:pt x="0" y="64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5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5" y="114"/>
                  </a:lnTo>
                  <a:lnTo>
                    <a:pt x="119" y="116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19" y="124"/>
                  </a:lnTo>
                  <a:lnTo>
                    <a:pt x="117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07" y="128"/>
                  </a:lnTo>
                  <a:lnTo>
                    <a:pt x="107" y="128"/>
                  </a:lnTo>
                  <a:close/>
                  <a:moveTo>
                    <a:pt x="719" y="0"/>
                  </a:moveTo>
                  <a:lnTo>
                    <a:pt x="827" y="64"/>
                  </a:lnTo>
                  <a:lnTo>
                    <a:pt x="719" y="128"/>
                  </a:lnTo>
                  <a:lnTo>
                    <a:pt x="715" y="128"/>
                  </a:lnTo>
                  <a:lnTo>
                    <a:pt x="713" y="128"/>
                  </a:lnTo>
                  <a:lnTo>
                    <a:pt x="709" y="128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7" y="118"/>
                  </a:lnTo>
                  <a:lnTo>
                    <a:pt x="709" y="116"/>
                  </a:lnTo>
                  <a:lnTo>
                    <a:pt x="711" y="114"/>
                  </a:lnTo>
                  <a:lnTo>
                    <a:pt x="807" y="58"/>
                  </a:lnTo>
                  <a:lnTo>
                    <a:pt x="807" y="72"/>
                  </a:lnTo>
                  <a:lnTo>
                    <a:pt x="711" y="16"/>
                  </a:lnTo>
                  <a:lnTo>
                    <a:pt x="709" y="12"/>
                  </a:lnTo>
                  <a:lnTo>
                    <a:pt x="707" y="10"/>
                  </a:lnTo>
                  <a:lnTo>
                    <a:pt x="707" y="6"/>
                  </a:lnTo>
                  <a:lnTo>
                    <a:pt x="707" y="4"/>
                  </a:lnTo>
                  <a:lnTo>
                    <a:pt x="709" y="2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9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Rectangle 203"/>
            <p:cNvSpPr>
              <a:spLocks noChangeArrowheads="1"/>
            </p:cNvSpPr>
            <p:nvPr/>
          </p:nvSpPr>
          <p:spPr bwMode="auto">
            <a:xfrm>
              <a:off x="4870450" y="1184275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Rectangle 204"/>
            <p:cNvSpPr>
              <a:spLocks noChangeArrowheads="1"/>
            </p:cNvSpPr>
            <p:nvPr/>
          </p:nvSpPr>
          <p:spPr bwMode="auto">
            <a:xfrm>
              <a:off x="4870450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203" name="Freeform 205"/>
            <p:cNvSpPr>
              <a:spLocks/>
            </p:cNvSpPr>
            <p:nvPr/>
          </p:nvSpPr>
          <p:spPr bwMode="auto">
            <a:xfrm>
              <a:off x="3968750" y="1731963"/>
              <a:ext cx="700088" cy="865187"/>
            </a:xfrm>
            <a:custGeom>
              <a:avLst/>
              <a:gdLst>
                <a:gd name="T0" fmla="*/ 10 w 883"/>
                <a:gd name="T1" fmla="*/ 676 h 1091"/>
                <a:gd name="T2" fmla="*/ 50 w 883"/>
                <a:gd name="T3" fmla="*/ 722 h 1091"/>
                <a:gd name="T4" fmla="*/ 88 w 883"/>
                <a:gd name="T5" fmla="*/ 728 h 1091"/>
                <a:gd name="T6" fmla="*/ 96 w 883"/>
                <a:gd name="T7" fmla="*/ 706 h 1091"/>
                <a:gd name="T8" fmla="*/ 108 w 883"/>
                <a:gd name="T9" fmla="*/ 664 h 1091"/>
                <a:gd name="T10" fmla="*/ 142 w 883"/>
                <a:gd name="T11" fmla="*/ 486 h 1091"/>
                <a:gd name="T12" fmla="*/ 167 w 883"/>
                <a:gd name="T13" fmla="*/ 450 h 1091"/>
                <a:gd name="T14" fmla="*/ 175 w 883"/>
                <a:gd name="T15" fmla="*/ 424 h 1091"/>
                <a:gd name="T16" fmla="*/ 177 w 883"/>
                <a:gd name="T17" fmla="*/ 398 h 1091"/>
                <a:gd name="T18" fmla="*/ 179 w 883"/>
                <a:gd name="T19" fmla="*/ 302 h 1091"/>
                <a:gd name="T20" fmla="*/ 179 w 883"/>
                <a:gd name="T21" fmla="*/ 204 h 1091"/>
                <a:gd name="T22" fmla="*/ 181 w 883"/>
                <a:gd name="T23" fmla="*/ 200 h 1091"/>
                <a:gd name="T24" fmla="*/ 167 w 883"/>
                <a:gd name="T25" fmla="*/ 208 h 1091"/>
                <a:gd name="T26" fmla="*/ 179 w 883"/>
                <a:gd name="T27" fmla="*/ 202 h 1091"/>
                <a:gd name="T28" fmla="*/ 217 w 883"/>
                <a:gd name="T29" fmla="*/ 186 h 1091"/>
                <a:gd name="T30" fmla="*/ 263 w 883"/>
                <a:gd name="T31" fmla="*/ 152 h 1091"/>
                <a:gd name="T32" fmla="*/ 267 w 883"/>
                <a:gd name="T33" fmla="*/ 268 h 1091"/>
                <a:gd name="T34" fmla="*/ 315 w 883"/>
                <a:gd name="T35" fmla="*/ 624 h 1091"/>
                <a:gd name="T36" fmla="*/ 323 w 883"/>
                <a:gd name="T37" fmla="*/ 923 h 1091"/>
                <a:gd name="T38" fmla="*/ 337 w 883"/>
                <a:gd name="T39" fmla="*/ 1033 h 1091"/>
                <a:gd name="T40" fmla="*/ 363 w 883"/>
                <a:gd name="T41" fmla="*/ 1059 h 1091"/>
                <a:gd name="T42" fmla="*/ 381 w 883"/>
                <a:gd name="T43" fmla="*/ 1087 h 1091"/>
                <a:gd name="T44" fmla="*/ 423 w 883"/>
                <a:gd name="T45" fmla="*/ 1085 h 1091"/>
                <a:gd name="T46" fmla="*/ 531 w 883"/>
                <a:gd name="T47" fmla="*/ 732 h 1091"/>
                <a:gd name="T48" fmla="*/ 553 w 883"/>
                <a:gd name="T49" fmla="*/ 1043 h 1091"/>
                <a:gd name="T50" fmla="*/ 675 w 883"/>
                <a:gd name="T51" fmla="*/ 144 h 1091"/>
                <a:gd name="T52" fmla="*/ 667 w 883"/>
                <a:gd name="T53" fmla="*/ 18 h 1091"/>
                <a:gd name="T54" fmla="*/ 781 w 883"/>
                <a:gd name="T55" fmla="*/ 610 h 1091"/>
                <a:gd name="T56" fmla="*/ 861 w 883"/>
                <a:gd name="T57" fmla="*/ 694 h 1091"/>
                <a:gd name="T58" fmla="*/ 851 w 883"/>
                <a:gd name="T59" fmla="*/ 724 h 1091"/>
                <a:gd name="T60" fmla="*/ 879 w 883"/>
                <a:gd name="T61" fmla="*/ 700 h 1091"/>
                <a:gd name="T62" fmla="*/ 879 w 883"/>
                <a:gd name="T63" fmla="*/ 700 h 1091"/>
                <a:gd name="T64" fmla="*/ 797 w 883"/>
                <a:gd name="T65" fmla="*/ 606 h 1091"/>
                <a:gd name="T66" fmla="*/ 685 w 883"/>
                <a:gd name="T67" fmla="*/ 188 h 1091"/>
                <a:gd name="T68" fmla="*/ 669 w 883"/>
                <a:gd name="T69" fmla="*/ 14 h 1091"/>
                <a:gd name="T70" fmla="*/ 569 w 883"/>
                <a:gd name="T71" fmla="*/ 1019 h 1091"/>
                <a:gd name="T72" fmla="*/ 541 w 883"/>
                <a:gd name="T73" fmla="*/ 708 h 1091"/>
                <a:gd name="T74" fmla="*/ 433 w 883"/>
                <a:gd name="T75" fmla="*/ 857 h 1091"/>
                <a:gd name="T76" fmla="*/ 409 w 883"/>
                <a:gd name="T77" fmla="*/ 1055 h 1091"/>
                <a:gd name="T78" fmla="*/ 379 w 883"/>
                <a:gd name="T79" fmla="*/ 1049 h 1091"/>
                <a:gd name="T80" fmla="*/ 375 w 883"/>
                <a:gd name="T81" fmla="*/ 1053 h 1091"/>
                <a:gd name="T82" fmla="*/ 349 w 883"/>
                <a:gd name="T83" fmla="*/ 1005 h 1091"/>
                <a:gd name="T84" fmla="*/ 359 w 883"/>
                <a:gd name="T85" fmla="*/ 921 h 1091"/>
                <a:gd name="T86" fmla="*/ 351 w 883"/>
                <a:gd name="T87" fmla="*/ 620 h 1091"/>
                <a:gd name="T88" fmla="*/ 269 w 883"/>
                <a:gd name="T89" fmla="*/ 134 h 1091"/>
                <a:gd name="T90" fmla="*/ 217 w 883"/>
                <a:gd name="T91" fmla="*/ 142 h 1091"/>
                <a:gd name="T92" fmla="*/ 193 w 883"/>
                <a:gd name="T93" fmla="*/ 160 h 1091"/>
                <a:gd name="T94" fmla="*/ 165 w 883"/>
                <a:gd name="T95" fmla="*/ 170 h 1091"/>
                <a:gd name="T96" fmla="*/ 153 w 883"/>
                <a:gd name="T97" fmla="*/ 178 h 1091"/>
                <a:gd name="T98" fmla="*/ 146 w 883"/>
                <a:gd name="T99" fmla="*/ 200 h 1091"/>
                <a:gd name="T100" fmla="*/ 144 w 883"/>
                <a:gd name="T101" fmla="*/ 248 h 1091"/>
                <a:gd name="T102" fmla="*/ 144 w 883"/>
                <a:gd name="T103" fmla="*/ 358 h 1091"/>
                <a:gd name="T104" fmla="*/ 159 w 883"/>
                <a:gd name="T105" fmla="*/ 414 h 1091"/>
                <a:gd name="T106" fmla="*/ 138 w 883"/>
                <a:gd name="T107" fmla="*/ 424 h 1091"/>
                <a:gd name="T108" fmla="*/ 132 w 883"/>
                <a:gd name="T109" fmla="*/ 450 h 1091"/>
                <a:gd name="T110" fmla="*/ 124 w 883"/>
                <a:gd name="T111" fmla="*/ 496 h 1091"/>
                <a:gd name="T112" fmla="*/ 76 w 883"/>
                <a:gd name="T113" fmla="*/ 648 h 1091"/>
                <a:gd name="T114" fmla="*/ 62 w 883"/>
                <a:gd name="T115" fmla="*/ 700 h 1091"/>
                <a:gd name="T116" fmla="*/ 78 w 883"/>
                <a:gd name="T117" fmla="*/ 710 h 1091"/>
                <a:gd name="T118" fmla="*/ 78 w 883"/>
                <a:gd name="T119" fmla="*/ 698 h 1091"/>
                <a:gd name="T120" fmla="*/ 32 w 883"/>
                <a:gd name="T121" fmla="*/ 674 h 1091"/>
                <a:gd name="T122" fmla="*/ 36 w 883"/>
                <a:gd name="T123" fmla="*/ 656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3" h="1091">
                  <a:moveTo>
                    <a:pt x="36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6" y="682"/>
                  </a:lnTo>
                  <a:lnTo>
                    <a:pt x="28" y="668"/>
                  </a:lnTo>
                  <a:lnTo>
                    <a:pt x="14" y="678"/>
                  </a:lnTo>
                  <a:lnTo>
                    <a:pt x="18" y="684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2"/>
                  </a:lnTo>
                  <a:lnTo>
                    <a:pt x="44" y="716"/>
                  </a:lnTo>
                  <a:lnTo>
                    <a:pt x="50" y="722"/>
                  </a:lnTo>
                  <a:lnTo>
                    <a:pt x="54" y="726"/>
                  </a:lnTo>
                  <a:lnTo>
                    <a:pt x="54" y="724"/>
                  </a:lnTo>
                  <a:lnTo>
                    <a:pt x="58" y="728"/>
                  </a:lnTo>
                  <a:lnTo>
                    <a:pt x="62" y="730"/>
                  </a:lnTo>
                  <a:lnTo>
                    <a:pt x="64" y="730"/>
                  </a:lnTo>
                  <a:lnTo>
                    <a:pt x="70" y="732"/>
                  </a:lnTo>
                  <a:lnTo>
                    <a:pt x="72" y="732"/>
                  </a:lnTo>
                  <a:lnTo>
                    <a:pt x="74" y="732"/>
                  </a:lnTo>
                  <a:lnTo>
                    <a:pt x="74" y="732"/>
                  </a:lnTo>
                  <a:lnTo>
                    <a:pt x="80" y="730"/>
                  </a:lnTo>
                  <a:lnTo>
                    <a:pt x="88" y="728"/>
                  </a:lnTo>
                  <a:lnTo>
                    <a:pt x="90" y="726"/>
                  </a:lnTo>
                  <a:lnTo>
                    <a:pt x="92" y="724"/>
                  </a:lnTo>
                  <a:lnTo>
                    <a:pt x="90" y="722"/>
                  </a:lnTo>
                  <a:lnTo>
                    <a:pt x="94" y="716"/>
                  </a:lnTo>
                  <a:lnTo>
                    <a:pt x="96" y="710"/>
                  </a:lnTo>
                  <a:lnTo>
                    <a:pt x="96" y="704"/>
                  </a:lnTo>
                  <a:lnTo>
                    <a:pt x="78" y="704"/>
                  </a:lnTo>
                  <a:lnTo>
                    <a:pt x="94" y="710"/>
                  </a:lnTo>
                  <a:lnTo>
                    <a:pt x="94" y="712"/>
                  </a:lnTo>
                  <a:lnTo>
                    <a:pt x="96" y="708"/>
                  </a:lnTo>
                  <a:lnTo>
                    <a:pt x="96" y="706"/>
                  </a:lnTo>
                  <a:lnTo>
                    <a:pt x="98" y="700"/>
                  </a:lnTo>
                  <a:lnTo>
                    <a:pt x="98" y="688"/>
                  </a:lnTo>
                  <a:lnTo>
                    <a:pt x="80" y="688"/>
                  </a:lnTo>
                  <a:lnTo>
                    <a:pt x="98" y="694"/>
                  </a:lnTo>
                  <a:lnTo>
                    <a:pt x="100" y="688"/>
                  </a:lnTo>
                  <a:lnTo>
                    <a:pt x="100" y="682"/>
                  </a:lnTo>
                  <a:lnTo>
                    <a:pt x="100" y="678"/>
                  </a:lnTo>
                  <a:lnTo>
                    <a:pt x="82" y="678"/>
                  </a:lnTo>
                  <a:lnTo>
                    <a:pt x="98" y="684"/>
                  </a:lnTo>
                  <a:lnTo>
                    <a:pt x="98" y="686"/>
                  </a:lnTo>
                  <a:lnTo>
                    <a:pt x="108" y="664"/>
                  </a:lnTo>
                  <a:lnTo>
                    <a:pt x="110" y="662"/>
                  </a:lnTo>
                  <a:lnTo>
                    <a:pt x="118" y="640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44" y="548"/>
                  </a:lnTo>
                  <a:lnTo>
                    <a:pt x="126" y="544"/>
                  </a:lnTo>
                  <a:lnTo>
                    <a:pt x="144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2" y="486"/>
                  </a:lnTo>
                  <a:lnTo>
                    <a:pt x="159" y="494"/>
                  </a:lnTo>
                  <a:lnTo>
                    <a:pt x="163" y="484"/>
                  </a:lnTo>
                  <a:lnTo>
                    <a:pt x="163" y="480"/>
                  </a:lnTo>
                  <a:lnTo>
                    <a:pt x="165" y="466"/>
                  </a:lnTo>
                  <a:lnTo>
                    <a:pt x="148" y="462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53" y="432"/>
                  </a:lnTo>
                  <a:lnTo>
                    <a:pt x="169" y="440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3" y="428"/>
                  </a:lnTo>
                  <a:lnTo>
                    <a:pt x="173" y="424"/>
                  </a:lnTo>
                  <a:lnTo>
                    <a:pt x="155" y="424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71" y="430"/>
                  </a:lnTo>
                  <a:lnTo>
                    <a:pt x="173" y="428"/>
                  </a:lnTo>
                  <a:lnTo>
                    <a:pt x="171" y="426"/>
                  </a:lnTo>
                  <a:lnTo>
                    <a:pt x="175" y="420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59" y="372"/>
                  </a:lnTo>
                  <a:lnTo>
                    <a:pt x="177" y="376"/>
                  </a:lnTo>
                  <a:lnTo>
                    <a:pt x="179" y="362"/>
                  </a:lnTo>
                  <a:lnTo>
                    <a:pt x="179" y="358"/>
                  </a:lnTo>
                  <a:lnTo>
                    <a:pt x="179" y="346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61" y="204"/>
                  </a:lnTo>
                  <a:lnTo>
                    <a:pt x="177" y="210"/>
                  </a:lnTo>
                  <a:lnTo>
                    <a:pt x="177" y="212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81" y="200"/>
                  </a:lnTo>
                  <a:lnTo>
                    <a:pt x="181" y="196"/>
                  </a:lnTo>
                  <a:lnTo>
                    <a:pt x="163" y="196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0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9" y="202"/>
                  </a:lnTo>
                  <a:lnTo>
                    <a:pt x="181" y="202"/>
                  </a:lnTo>
                  <a:lnTo>
                    <a:pt x="185" y="200"/>
                  </a:lnTo>
                  <a:lnTo>
                    <a:pt x="189" y="198"/>
                  </a:lnTo>
                  <a:lnTo>
                    <a:pt x="181" y="182"/>
                  </a:lnTo>
                  <a:lnTo>
                    <a:pt x="187" y="200"/>
                  </a:lnTo>
                  <a:lnTo>
                    <a:pt x="193" y="198"/>
                  </a:lnTo>
                  <a:lnTo>
                    <a:pt x="199" y="196"/>
                  </a:lnTo>
                  <a:lnTo>
                    <a:pt x="205" y="194"/>
                  </a:lnTo>
                  <a:lnTo>
                    <a:pt x="209" y="192"/>
                  </a:lnTo>
                  <a:lnTo>
                    <a:pt x="215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5" y="176"/>
                  </a:lnTo>
                  <a:lnTo>
                    <a:pt x="243" y="168"/>
                  </a:lnTo>
                  <a:lnTo>
                    <a:pt x="229" y="154"/>
                  </a:lnTo>
                  <a:lnTo>
                    <a:pt x="239" y="170"/>
                  </a:lnTo>
                  <a:lnTo>
                    <a:pt x="251" y="162"/>
                  </a:lnTo>
                  <a:lnTo>
                    <a:pt x="253" y="160"/>
                  </a:lnTo>
                  <a:lnTo>
                    <a:pt x="263" y="152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1" y="206"/>
                  </a:lnTo>
                  <a:lnTo>
                    <a:pt x="267" y="200"/>
                  </a:lnTo>
                  <a:lnTo>
                    <a:pt x="251" y="204"/>
                  </a:lnTo>
                  <a:lnTo>
                    <a:pt x="267" y="268"/>
                  </a:lnTo>
                  <a:lnTo>
                    <a:pt x="281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7" y="548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19" y="704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23" y="923"/>
                  </a:lnTo>
                  <a:lnTo>
                    <a:pt x="325" y="945"/>
                  </a:lnTo>
                  <a:lnTo>
                    <a:pt x="343" y="943"/>
                  </a:lnTo>
                  <a:lnTo>
                    <a:pt x="325" y="943"/>
                  </a:lnTo>
                  <a:lnTo>
                    <a:pt x="325" y="963"/>
                  </a:lnTo>
                  <a:lnTo>
                    <a:pt x="327" y="967"/>
                  </a:lnTo>
                  <a:lnTo>
                    <a:pt x="331" y="989"/>
                  </a:lnTo>
                  <a:lnTo>
                    <a:pt x="347" y="98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3"/>
                  </a:lnTo>
                  <a:lnTo>
                    <a:pt x="337" y="1033"/>
                  </a:lnTo>
                  <a:lnTo>
                    <a:pt x="341" y="1053"/>
                  </a:lnTo>
                  <a:lnTo>
                    <a:pt x="357" y="1049"/>
                  </a:lnTo>
                  <a:lnTo>
                    <a:pt x="339" y="1049"/>
                  </a:lnTo>
                  <a:lnTo>
                    <a:pt x="339" y="1053"/>
                  </a:lnTo>
                  <a:lnTo>
                    <a:pt x="339" y="1053"/>
                  </a:lnTo>
                  <a:lnTo>
                    <a:pt x="341" y="1059"/>
                  </a:lnTo>
                  <a:lnTo>
                    <a:pt x="345" y="1067"/>
                  </a:lnTo>
                  <a:lnTo>
                    <a:pt x="349" y="1071"/>
                  </a:lnTo>
                  <a:lnTo>
                    <a:pt x="351" y="1073"/>
                  </a:lnTo>
                  <a:lnTo>
                    <a:pt x="363" y="1059"/>
                  </a:lnTo>
                  <a:lnTo>
                    <a:pt x="347" y="1067"/>
                  </a:lnTo>
                  <a:lnTo>
                    <a:pt x="349" y="1071"/>
                  </a:lnTo>
                  <a:lnTo>
                    <a:pt x="353" y="1075"/>
                  </a:lnTo>
                  <a:lnTo>
                    <a:pt x="359" y="1079"/>
                  </a:lnTo>
                  <a:lnTo>
                    <a:pt x="359" y="1081"/>
                  </a:lnTo>
                  <a:lnTo>
                    <a:pt x="365" y="1083"/>
                  </a:lnTo>
                  <a:lnTo>
                    <a:pt x="371" y="1065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9" y="1089"/>
                  </a:lnTo>
                  <a:lnTo>
                    <a:pt x="395" y="1091"/>
                  </a:lnTo>
                  <a:lnTo>
                    <a:pt x="401" y="1091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1" y="1091"/>
                  </a:lnTo>
                  <a:lnTo>
                    <a:pt x="417" y="1089"/>
                  </a:lnTo>
                  <a:lnTo>
                    <a:pt x="423" y="1085"/>
                  </a:lnTo>
                  <a:lnTo>
                    <a:pt x="427" y="1079"/>
                  </a:lnTo>
                  <a:lnTo>
                    <a:pt x="429" y="1077"/>
                  </a:lnTo>
                  <a:lnTo>
                    <a:pt x="469" y="861"/>
                  </a:lnTo>
                  <a:lnTo>
                    <a:pt x="469" y="857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2"/>
                  </a:lnTo>
                  <a:lnTo>
                    <a:pt x="525" y="714"/>
                  </a:lnTo>
                  <a:lnTo>
                    <a:pt x="509" y="720"/>
                  </a:lnTo>
                  <a:lnTo>
                    <a:pt x="513" y="726"/>
                  </a:lnTo>
                  <a:lnTo>
                    <a:pt x="519" y="730"/>
                  </a:lnTo>
                  <a:lnTo>
                    <a:pt x="525" y="732"/>
                  </a:lnTo>
                  <a:lnTo>
                    <a:pt x="507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7" y="682"/>
                  </a:lnTo>
                  <a:lnTo>
                    <a:pt x="627" y="678"/>
                  </a:lnTo>
                  <a:lnTo>
                    <a:pt x="627" y="306"/>
                  </a:lnTo>
                  <a:lnTo>
                    <a:pt x="609" y="306"/>
                  </a:lnTo>
                  <a:lnTo>
                    <a:pt x="627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3" y="22"/>
                  </a:lnTo>
                  <a:lnTo>
                    <a:pt x="685" y="18"/>
                  </a:lnTo>
                  <a:lnTo>
                    <a:pt x="667" y="18"/>
                  </a:lnTo>
                  <a:lnTo>
                    <a:pt x="669" y="24"/>
                  </a:lnTo>
                  <a:lnTo>
                    <a:pt x="673" y="30"/>
                  </a:lnTo>
                  <a:lnTo>
                    <a:pt x="679" y="34"/>
                  </a:lnTo>
                  <a:lnTo>
                    <a:pt x="685" y="36"/>
                  </a:lnTo>
                  <a:lnTo>
                    <a:pt x="691" y="34"/>
                  </a:lnTo>
                  <a:lnTo>
                    <a:pt x="697" y="30"/>
                  </a:lnTo>
                  <a:lnTo>
                    <a:pt x="701" y="24"/>
                  </a:lnTo>
                  <a:lnTo>
                    <a:pt x="667" y="18"/>
                  </a:lnTo>
                  <a:lnTo>
                    <a:pt x="667" y="188"/>
                  </a:lnTo>
                  <a:lnTo>
                    <a:pt x="667" y="188"/>
                  </a:lnTo>
                  <a:lnTo>
                    <a:pt x="669" y="194"/>
                  </a:lnTo>
                  <a:lnTo>
                    <a:pt x="671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5" y="290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1" y="610"/>
                  </a:lnTo>
                  <a:lnTo>
                    <a:pt x="781" y="612"/>
                  </a:lnTo>
                  <a:lnTo>
                    <a:pt x="783" y="618"/>
                  </a:lnTo>
                  <a:lnTo>
                    <a:pt x="841" y="690"/>
                  </a:lnTo>
                  <a:lnTo>
                    <a:pt x="855" y="678"/>
                  </a:lnTo>
                  <a:lnTo>
                    <a:pt x="839" y="686"/>
                  </a:lnTo>
                  <a:lnTo>
                    <a:pt x="841" y="690"/>
                  </a:lnTo>
                  <a:lnTo>
                    <a:pt x="843" y="694"/>
                  </a:lnTo>
                  <a:lnTo>
                    <a:pt x="859" y="686"/>
                  </a:lnTo>
                  <a:lnTo>
                    <a:pt x="843" y="690"/>
                  </a:lnTo>
                  <a:lnTo>
                    <a:pt x="845" y="698"/>
                  </a:lnTo>
                  <a:lnTo>
                    <a:pt x="861" y="694"/>
                  </a:lnTo>
                  <a:lnTo>
                    <a:pt x="843" y="694"/>
                  </a:lnTo>
                  <a:lnTo>
                    <a:pt x="843" y="700"/>
                  </a:lnTo>
                  <a:lnTo>
                    <a:pt x="843" y="700"/>
                  </a:lnTo>
                  <a:lnTo>
                    <a:pt x="845" y="706"/>
                  </a:lnTo>
                  <a:lnTo>
                    <a:pt x="847" y="712"/>
                  </a:lnTo>
                  <a:lnTo>
                    <a:pt x="863" y="706"/>
                  </a:lnTo>
                  <a:lnTo>
                    <a:pt x="845" y="706"/>
                  </a:lnTo>
                  <a:lnTo>
                    <a:pt x="845" y="710"/>
                  </a:lnTo>
                  <a:lnTo>
                    <a:pt x="845" y="710"/>
                  </a:lnTo>
                  <a:lnTo>
                    <a:pt x="847" y="716"/>
                  </a:lnTo>
                  <a:lnTo>
                    <a:pt x="851" y="724"/>
                  </a:lnTo>
                  <a:lnTo>
                    <a:pt x="853" y="726"/>
                  </a:lnTo>
                  <a:lnTo>
                    <a:pt x="865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47" y="712"/>
                  </a:lnTo>
                  <a:lnTo>
                    <a:pt x="847" y="714"/>
                  </a:lnTo>
                  <a:lnTo>
                    <a:pt x="883" y="714"/>
                  </a:lnTo>
                  <a:lnTo>
                    <a:pt x="883" y="712"/>
                  </a:lnTo>
                  <a:lnTo>
                    <a:pt x="883" y="712"/>
                  </a:lnTo>
                  <a:lnTo>
                    <a:pt x="881" y="706"/>
                  </a:lnTo>
                  <a:lnTo>
                    <a:pt x="879" y="700"/>
                  </a:lnTo>
                  <a:lnTo>
                    <a:pt x="877" y="698"/>
                  </a:lnTo>
                  <a:lnTo>
                    <a:pt x="881" y="710"/>
                  </a:lnTo>
                  <a:lnTo>
                    <a:pt x="879" y="704"/>
                  </a:lnTo>
                  <a:lnTo>
                    <a:pt x="863" y="710"/>
                  </a:lnTo>
                  <a:lnTo>
                    <a:pt x="881" y="710"/>
                  </a:lnTo>
                  <a:lnTo>
                    <a:pt x="881" y="706"/>
                  </a:lnTo>
                  <a:lnTo>
                    <a:pt x="881" y="706"/>
                  </a:lnTo>
                  <a:lnTo>
                    <a:pt x="881" y="700"/>
                  </a:lnTo>
                  <a:lnTo>
                    <a:pt x="879" y="694"/>
                  </a:lnTo>
                  <a:lnTo>
                    <a:pt x="861" y="700"/>
                  </a:lnTo>
                  <a:lnTo>
                    <a:pt x="879" y="700"/>
                  </a:lnTo>
                  <a:lnTo>
                    <a:pt x="879" y="694"/>
                  </a:lnTo>
                  <a:lnTo>
                    <a:pt x="879" y="694"/>
                  </a:lnTo>
                  <a:lnTo>
                    <a:pt x="879" y="690"/>
                  </a:lnTo>
                  <a:lnTo>
                    <a:pt x="877" y="682"/>
                  </a:lnTo>
                  <a:lnTo>
                    <a:pt x="875" y="678"/>
                  </a:lnTo>
                  <a:lnTo>
                    <a:pt x="873" y="674"/>
                  </a:lnTo>
                  <a:lnTo>
                    <a:pt x="871" y="670"/>
                  </a:lnTo>
                  <a:lnTo>
                    <a:pt x="869" y="668"/>
                  </a:lnTo>
                  <a:lnTo>
                    <a:pt x="811" y="596"/>
                  </a:lnTo>
                  <a:lnTo>
                    <a:pt x="813" y="600"/>
                  </a:lnTo>
                  <a:lnTo>
                    <a:pt x="797" y="606"/>
                  </a:lnTo>
                  <a:lnTo>
                    <a:pt x="815" y="604"/>
                  </a:lnTo>
                  <a:lnTo>
                    <a:pt x="779" y="412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1" y="178"/>
                  </a:lnTo>
                  <a:lnTo>
                    <a:pt x="703" y="188"/>
                  </a:lnTo>
                  <a:lnTo>
                    <a:pt x="701" y="182"/>
                  </a:lnTo>
                  <a:lnTo>
                    <a:pt x="685" y="188"/>
                  </a:lnTo>
                  <a:lnTo>
                    <a:pt x="703" y="188"/>
                  </a:lnTo>
                  <a:lnTo>
                    <a:pt x="703" y="18"/>
                  </a:lnTo>
                  <a:lnTo>
                    <a:pt x="703" y="18"/>
                  </a:lnTo>
                  <a:lnTo>
                    <a:pt x="701" y="12"/>
                  </a:lnTo>
                  <a:lnTo>
                    <a:pt x="697" y="6"/>
                  </a:lnTo>
                  <a:lnTo>
                    <a:pt x="691" y="2"/>
                  </a:lnTo>
                  <a:lnTo>
                    <a:pt x="685" y="0"/>
                  </a:lnTo>
                  <a:lnTo>
                    <a:pt x="679" y="2"/>
                  </a:lnTo>
                  <a:lnTo>
                    <a:pt x="673" y="6"/>
                  </a:lnTo>
                  <a:lnTo>
                    <a:pt x="669" y="12"/>
                  </a:lnTo>
                  <a:lnTo>
                    <a:pt x="669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3" y="302"/>
                  </a:lnTo>
                  <a:lnTo>
                    <a:pt x="591" y="306"/>
                  </a:lnTo>
                  <a:lnTo>
                    <a:pt x="591" y="306"/>
                  </a:lnTo>
                  <a:lnTo>
                    <a:pt x="591" y="678"/>
                  </a:lnTo>
                  <a:lnTo>
                    <a:pt x="609" y="678"/>
                  </a:lnTo>
                  <a:lnTo>
                    <a:pt x="593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3" y="712"/>
                  </a:lnTo>
                  <a:lnTo>
                    <a:pt x="541" y="708"/>
                  </a:lnTo>
                  <a:lnTo>
                    <a:pt x="537" y="702"/>
                  </a:lnTo>
                  <a:lnTo>
                    <a:pt x="531" y="698"/>
                  </a:lnTo>
                  <a:lnTo>
                    <a:pt x="525" y="696"/>
                  </a:lnTo>
                  <a:lnTo>
                    <a:pt x="519" y="698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7"/>
                  </a:lnTo>
                  <a:lnTo>
                    <a:pt x="451" y="857"/>
                  </a:lnTo>
                  <a:lnTo>
                    <a:pt x="435" y="855"/>
                  </a:lnTo>
                  <a:lnTo>
                    <a:pt x="395" y="1071"/>
                  </a:lnTo>
                  <a:lnTo>
                    <a:pt x="411" y="1055"/>
                  </a:lnTo>
                  <a:lnTo>
                    <a:pt x="405" y="1057"/>
                  </a:lnTo>
                  <a:lnTo>
                    <a:pt x="399" y="1061"/>
                  </a:lnTo>
                  <a:lnTo>
                    <a:pt x="395" y="1067"/>
                  </a:lnTo>
                  <a:lnTo>
                    <a:pt x="393" y="1073"/>
                  </a:lnTo>
                  <a:lnTo>
                    <a:pt x="411" y="1073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1" y="1055"/>
                  </a:lnTo>
                  <a:lnTo>
                    <a:pt x="401" y="1073"/>
                  </a:lnTo>
                  <a:lnTo>
                    <a:pt x="407" y="1057"/>
                  </a:lnTo>
                  <a:lnTo>
                    <a:pt x="401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7" y="1049"/>
                  </a:lnTo>
                  <a:lnTo>
                    <a:pt x="371" y="1047"/>
                  </a:lnTo>
                  <a:lnTo>
                    <a:pt x="377" y="1051"/>
                  </a:lnTo>
                  <a:lnTo>
                    <a:pt x="371" y="1047"/>
                  </a:lnTo>
                  <a:lnTo>
                    <a:pt x="365" y="1063"/>
                  </a:lnTo>
                  <a:lnTo>
                    <a:pt x="381" y="1055"/>
                  </a:lnTo>
                  <a:lnTo>
                    <a:pt x="379" y="1051"/>
                  </a:lnTo>
                  <a:lnTo>
                    <a:pt x="377" y="1047"/>
                  </a:lnTo>
                  <a:lnTo>
                    <a:pt x="375" y="1045"/>
                  </a:lnTo>
                  <a:lnTo>
                    <a:pt x="371" y="1041"/>
                  </a:lnTo>
                  <a:lnTo>
                    <a:pt x="375" y="1053"/>
                  </a:lnTo>
                  <a:lnTo>
                    <a:pt x="373" y="1047"/>
                  </a:lnTo>
                  <a:lnTo>
                    <a:pt x="357" y="1053"/>
                  </a:lnTo>
                  <a:lnTo>
                    <a:pt x="375" y="1053"/>
                  </a:lnTo>
                  <a:lnTo>
                    <a:pt x="375" y="1049"/>
                  </a:lnTo>
                  <a:lnTo>
                    <a:pt x="375" y="1049"/>
                  </a:lnTo>
                  <a:lnTo>
                    <a:pt x="375" y="1045"/>
                  </a:lnTo>
                  <a:lnTo>
                    <a:pt x="371" y="1025"/>
                  </a:lnTo>
                  <a:lnTo>
                    <a:pt x="353" y="1029"/>
                  </a:lnTo>
                  <a:lnTo>
                    <a:pt x="371" y="1027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5" y="983"/>
                  </a:lnTo>
                  <a:lnTo>
                    <a:pt x="361" y="961"/>
                  </a:lnTo>
                  <a:lnTo>
                    <a:pt x="343" y="963"/>
                  </a:lnTo>
                  <a:lnTo>
                    <a:pt x="361" y="963"/>
                  </a:lnTo>
                  <a:lnTo>
                    <a:pt x="361" y="943"/>
                  </a:lnTo>
                  <a:lnTo>
                    <a:pt x="361" y="941"/>
                  </a:lnTo>
                  <a:lnTo>
                    <a:pt x="359" y="919"/>
                  </a:lnTo>
                  <a:lnTo>
                    <a:pt x="341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2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43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5" y="324"/>
                  </a:lnTo>
                  <a:lnTo>
                    <a:pt x="301" y="260"/>
                  </a:lnTo>
                  <a:lnTo>
                    <a:pt x="285" y="196"/>
                  </a:lnTo>
                  <a:lnTo>
                    <a:pt x="285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31" y="132"/>
                  </a:lnTo>
                  <a:lnTo>
                    <a:pt x="241" y="146"/>
                  </a:lnTo>
                  <a:lnTo>
                    <a:pt x="231" y="132"/>
                  </a:lnTo>
                  <a:lnTo>
                    <a:pt x="219" y="140"/>
                  </a:lnTo>
                  <a:lnTo>
                    <a:pt x="217" y="142"/>
                  </a:lnTo>
                  <a:lnTo>
                    <a:pt x="209" y="150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5" y="158"/>
                  </a:lnTo>
                  <a:lnTo>
                    <a:pt x="189" y="162"/>
                  </a:lnTo>
                  <a:lnTo>
                    <a:pt x="199" y="176"/>
                  </a:lnTo>
                  <a:lnTo>
                    <a:pt x="193" y="160"/>
                  </a:lnTo>
                  <a:lnTo>
                    <a:pt x="187" y="162"/>
                  </a:lnTo>
                  <a:lnTo>
                    <a:pt x="181" y="164"/>
                  </a:lnTo>
                  <a:lnTo>
                    <a:pt x="175" y="166"/>
                  </a:lnTo>
                  <a:lnTo>
                    <a:pt x="173" y="166"/>
                  </a:lnTo>
                  <a:lnTo>
                    <a:pt x="169" y="168"/>
                  </a:lnTo>
                  <a:lnTo>
                    <a:pt x="165" y="170"/>
                  </a:lnTo>
                  <a:lnTo>
                    <a:pt x="173" y="18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2"/>
                  </a:lnTo>
                  <a:lnTo>
                    <a:pt x="165" y="192"/>
                  </a:lnTo>
                  <a:lnTo>
                    <a:pt x="149" y="184"/>
                  </a:lnTo>
                  <a:lnTo>
                    <a:pt x="148" y="188"/>
                  </a:lnTo>
                  <a:lnTo>
                    <a:pt x="148" y="190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200"/>
                  </a:lnTo>
                  <a:lnTo>
                    <a:pt x="163" y="200"/>
                  </a:lnTo>
                  <a:lnTo>
                    <a:pt x="148" y="192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44" y="218"/>
                  </a:lnTo>
                  <a:lnTo>
                    <a:pt x="144" y="226"/>
                  </a:lnTo>
                  <a:lnTo>
                    <a:pt x="144" y="238"/>
                  </a:lnTo>
                  <a:lnTo>
                    <a:pt x="144" y="248"/>
                  </a:lnTo>
                  <a:lnTo>
                    <a:pt x="144" y="260"/>
                  </a:lnTo>
                  <a:lnTo>
                    <a:pt x="144" y="268"/>
                  </a:lnTo>
                  <a:lnTo>
                    <a:pt x="144" y="276"/>
                  </a:lnTo>
                  <a:lnTo>
                    <a:pt x="144" y="286"/>
                  </a:lnTo>
                  <a:lnTo>
                    <a:pt x="144" y="292"/>
                  </a:lnTo>
                  <a:lnTo>
                    <a:pt x="144" y="302"/>
                  </a:lnTo>
                  <a:lnTo>
                    <a:pt x="144" y="312"/>
                  </a:lnTo>
                  <a:lnTo>
                    <a:pt x="144" y="324"/>
                  </a:lnTo>
                  <a:lnTo>
                    <a:pt x="144" y="334"/>
                  </a:lnTo>
                  <a:lnTo>
                    <a:pt x="144" y="346"/>
                  </a:lnTo>
                  <a:lnTo>
                    <a:pt x="144" y="358"/>
                  </a:lnTo>
                  <a:lnTo>
                    <a:pt x="161" y="358"/>
                  </a:lnTo>
                  <a:lnTo>
                    <a:pt x="144" y="356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84"/>
                  </a:lnTo>
                  <a:lnTo>
                    <a:pt x="142" y="398"/>
                  </a:lnTo>
                  <a:lnTo>
                    <a:pt x="142" y="414"/>
                  </a:lnTo>
                  <a:lnTo>
                    <a:pt x="148" y="402"/>
                  </a:lnTo>
                  <a:lnTo>
                    <a:pt x="144" y="408"/>
                  </a:lnTo>
                  <a:lnTo>
                    <a:pt x="142" y="414"/>
                  </a:lnTo>
                  <a:lnTo>
                    <a:pt x="159" y="414"/>
                  </a:lnTo>
                  <a:lnTo>
                    <a:pt x="148" y="402"/>
                  </a:lnTo>
                  <a:lnTo>
                    <a:pt x="146" y="404"/>
                  </a:lnTo>
                  <a:lnTo>
                    <a:pt x="146" y="404"/>
                  </a:lnTo>
                  <a:lnTo>
                    <a:pt x="142" y="410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18"/>
                  </a:lnTo>
                  <a:lnTo>
                    <a:pt x="157" y="418"/>
                  </a:lnTo>
                  <a:lnTo>
                    <a:pt x="142" y="412"/>
                  </a:lnTo>
                  <a:lnTo>
                    <a:pt x="140" y="418"/>
                  </a:lnTo>
                  <a:lnTo>
                    <a:pt x="138" y="424"/>
                  </a:lnTo>
                  <a:lnTo>
                    <a:pt x="138" y="424"/>
                  </a:lnTo>
                  <a:lnTo>
                    <a:pt x="138" y="428"/>
                  </a:lnTo>
                  <a:lnTo>
                    <a:pt x="155" y="428"/>
                  </a:lnTo>
                  <a:lnTo>
                    <a:pt x="140" y="420"/>
                  </a:lnTo>
                  <a:lnTo>
                    <a:pt x="138" y="424"/>
                  </a:lnTo>
                  <a:lnTo>
                    <a:pt x="138" y="426"/>
                  </a:lnTo>
                  <a:lnTo>
                    <a:pt x="136" y="432"/>
                  </a:lnTo>
                  <a:lnTo>
                    <a:pt x="134" y="438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2" y="450"/>
                  </a:lnTo>
                  <a:lnTo>
                    <a:pt x="149" y="450"/>
                  </a:lnTo>
                  <a:lnTo>
                    <a:pt x="134" y="448"/>
                  </a:lnTo>
                  <a:lnTo>
                    <a:pt x="132" y="460"/>
                  </a:lnTo>
                  <a:lnTo>
                    <a:pt x="130" y="460"/>
                  </a:lnTo>
                  <a:lnTo>
                    <a:pt x="128" y="474"/>
                  </a:lnTo>
                  <a:lnTo>
                    <a:pt x="146" y="476"/>
                  </a:lnTo>
                  <a:lnTo>
                    <a:pt x="130" y="470"/>
                  </a:lnTo>
                  <a:lnTo>
                    <a:pt x="126" y="480"/>
                  </a:lnTo>
                  <a:lnTo>
                    <a:pt x="124" y="486"/>
                  </a:lnTo>
                  <a:lnTo>
                    <a:pt x="126" y="484"/>
                  </a:lnTo>
                  <a:lnTo>
                    <a:pt x="124" y="496"/>
                  </a:lnTo>
                  <a:lnTo>
                    <a:pt x="140" y="498"/>
                  </a:lnTo>
                  <a:lnTo>
                    <a:pt x="124" y="494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0" y="586"/>
                  </a:lnTo>
                  <a:lnTo>
                    <a:pt x="116" y="590"/>
                  </a:lnTo>
                  <a:lnTo>
                    <a:pt x="100" y="584"/>
                  </a:lnTo>
                  <a:lnTo>
                    <a:pt x="84" y="628"/>
                  </a:lnTo>
                  <a:lnTo>
                    <a:pt x="76" y="650"/>
                  </a:lnTo>
                  <a:lnTo>
                    <a:pt x="92" y="656"/>
                  </a:lnTo>
                  <a:lnTo>
                    <a:pt x="76" y="648"/>
                  </a:lnTo>
                  <a:lnTo>
                    <a:pt x="66" y="670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700"/>
                  </a:lnTo>
                  <a:lnTo>
                    <a:pt x="80" y="700"/>
                  </a:lnTo>
                  <a:lnTo>
                    <a:pt x="64" y="692"/>
                  </a:lnTo>
                  <a:lnTo>
                    <a:pt x="62" y="696"/>
                  </a:lnTo>
                  <a:lnTo>
                    <a:pt x="62" y="698"/>
                  </a:lnTo>
                  <a:lnTo>
                    <a:pt x="60" y="704"/>
                  </a:lnTo>
                  <a:lnTo>
                    <a:pt x="60" y="704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66" y="698"/>
                  </a:lnTo>
                  <a:lnTo>
                    <a:pt x="64" y="700"/>
                  </a:lnTo>
                  <a:lnTo>
                    <a:pt x="62" y="702"/>
                  </a:lnTo>
                  <a:lnTo>
                    <a:pt x="74" y="696"/>
                  </a:lnTo>
                  <a:lnTo>
                    <a:pt x="68" y="698"/>
                  </a:lnTo>
                  <a:lnTo>
                    <a:pt x="74" y="714"/>
                  </a:lnTo>
                  <a:lnTo>
                    <a:pt x="74" y="696"/>
                  </a:lnTo>
                  <a:lnTo>
                    <a:pt x="72" y="696"/>
                  </a:lnTo>
                  <a:lnTo>
                    <a:pt x="70" y="696"/>
                  </a:lnTo>
                  <a:lnTo>
                    <a:pt x="70" y="714"/>
                  </a:lnTo>
                  <a:lnTo>
                    <a:pt x="78" y="698"/>
                  </a:lnTo>
                  <a:lnTo>
                    <a:pt x="74" y="696"/>
                  </a:lnTo>
                  <a:lnTo>
                    <a:pt x="66" y="712"/>
                  </a:lnTo>
                  <a:lnTo>
                    <a:pt x="80" y="700"/>
                  </a:lnTo>
                  <a:lnTo>
                    <a:pt x="76" y="696"/>
                  </a:lnTo>
                  <a:lnTo>
                    <a:pt x="70" y="690"/>
                  </a:lnTo>
                  <a:lnTo>
                    <a:pt x="66" y="686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48" y="664"/>
                  </a:lnTo>
                  <a:lnTo>
                    <a:pt x="44" y="658"/>
                  </a:lnTo>
                  <a:lnTo>
                    <a:pt x="42" y="656"/>
                  </a:lnTo>
                  <a:lnTo>
                    <a:pt x="40" y="654"/>
                  </a:lnTo>
                  <a:lnTo>
                    <a:pt x="36" y="650"/>
                  </a:lnTo>
                  <a:lnTo>
                    <a:pt x="22" y="662"/>
                  </a:lnTo>
                  <a:lnTo>
                    <a:pt x="38" y="654"/>
                  </a:lnTo>
                  <a:lnTo>
                    <a:pt x="36" y="650"/>
                  </a:lnTo>
                  <a:lnTo>
                    <a:pt x="34" y="646"/>
                  </a:lnTo>
                  <a:lnTo>
                    <a:pt x="32" y="644"/>
                  </a:lnTo>
                  <a:lnTo>
                    <a:pt x="36" y="656"/>
                  </a:lnTo>
                  <a:lnTo>
                    <a:pt x="34" y="650"/>
                  </a:lnTo>
                  <a:lnTo>
                    <a:pt x="18" y="656"/>
                  </a:lnTo>
                  <a:lnTo>
                    <a:pt x="36" y="656"/>
                  </a:lnTo>
                  <a:lnTo>
                    <a:pt x="36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6"/>
            <p:cNvSpPr>
              <a:spLocks/>
            </p:cNvSpPr>
            <p:nvPr/>
          </p:nvSpPr>
          <p:spPr bwMode="auto">
            <a:xfrm>
              <a:off x="4648200" y="1722438"/>
              <a:ext cx="701675" cy="865187"/>
            </a:xfrm>
            <a:custGeom>
              <a:avLst/>
              <a:gdLst>
                <a:gd name="T0" fmla="*/ 10 w 882"/>
                <a:gd name="T1" fmla="*/ 674 h 1091"/>
                <a:gd name="T2" fmla="*/ 44 w 882"/>
                <a:gd name="T3" fmla="*/ 714 h 1091"/>
                <a:gd name="T4" fmla="*/ 70 w 882"/>
                <a:gd name="T5" fmla="*/ 730 h 1091"/>
                <a:gd name="T6" fmla="*/ 95 w 882"/>
                <a:gd name="T7" fmla="*/ 702 h 1091"/>
                <a:gd name="T8" fmla="*/ 99 w 882"/>
                <a:gd name="T9" fmla="*/ 682 h 1091"/>
                <a:gd name="T10" fmla="*/ 143 w 882"/>
                <a:gd name="T11" fmla="*/ 548 h 1091"/>
                <a:gd name="T12" fmla="*/ 165 w 882"/>
                <a:gd name="T13" fmla="*/ 466 h 1091"/>
                <a:gd name="T14" fmla="*/ 175 w 882"/>
                <a:gd name="T15" fmla="*/ 416 h 1091"/>
                <a:gd name="T16" fmla="*/ 175 w 882"/>
                <a:gd name="T17" fmla="*/ 422 h 1091"/>
                <a:gd name="T18" fmla="*/ 179 w 882"/>
                <a:gd name="T19" fmla="*/ 332 h 1091"/>
                <a:gd name="T20" fmla="*/ 179 w 882"/>
                <a:gd name="T21" fmla="*/ 224 h 1091"/>
                <a:gd name="T22" fmla="*/ 179 w 882"/>
                <a:gd name="T23" fmla="*/ 200 h 1091"/>
                <a:gd name="T24" fmla="*/ 181 w 882"/>
                <a:gd name="T25" fmla="*/ 202 h 1091"/>
                <a:gd name="T26" fmla="*/ 179 w 882"/>
                <a:gd name="T27" fmla="*/ 198 h 1091"/>
                <a:gd name="T28" fmla="*/ 193 w 882"/>
                <a:gd name="T29" fmla="*/ 196 h 1091"/>
                <a:gd name="T30" fmla="*/ 221 w 882"/>
                <a:gd name="T31" fmla="*/ 182 h 1091"/>
                <a:gd name="T32" fmla="*/ 241 w 882"/>
                <a:gd name="T33" fmla="*/ 148 h 1091"/>
                <a:gd name="T34" fmla="*/ 309 w 882"/>
                <a:gd name="T35" fmla="*/ 390 h 1091"/>
                <a:gd name="T36" fmla="*/ 337 w 882"/>
                <a:gd name="T37" fmla="*/ 660 h 1091"/>
                <a:gd name="T38" fmla="*/ 341 w 882"/>
                <a:gd name="T39" fmla="*/ 875 h 1091"/>
                <a:gd name="T40" fmla="*/ 341 w 882"/>
                <a:gd name="T41" fmla="*/ 1051 h 1091"/>
                <a:gd name="T42" fmla="*/ 369 w 882"/>
                <a:gd name="T43" fmla="*/ 1083 h 1091"/>
                <a:gd name="T44" fmla="*/ 399 w 882"/>
                <a:gd name="T45" fmla="*/ 1089 h 1091"/>
                <a:gd name="T46" fmla="*/ 469 w 882"/>
                <a:gd name="T47" fmla="*/ 855 h 1091"/>
                <a:gd name="T48" fmla="*/ 519 w 882"/>
                <a:gd name="T49" fmla="*/ 728 h 1091"/>
                <a:gd name="T50" fmla="*/ 573 w 882"/>
                <a:gd name="T51" fmla="*/ 1029 h 1091"/>
                <a:gd name="T52" fmla="*/ 675 w 882"/>
                <a:gd name="T53" fmla="*/ 30 h 1091"/>
                <a:gd name="T54" fmla="*/ 739 w 882"/>
                <a:gd name="T55" fmla="*/ 290 h 1091"/>
                <a:gd name="T56" fmla="*/ 841 w 882"/>
                <a:gd name="T57" fmla="*/ 686 h 1091"/>
                <a:gd name="T58" fmla="*/ 847 w 882"/>
                <a:gd name="T59" fmla="*/ 706 h 1091"/>
                <a:gd name="T60" fmla="*/ 865 w 882"/>
                <a:gd name="T61" fmla="*/ 730 h 1091"/>
                <a:gd name="T62" fmla="*/ 882 w 882"/>
                <a:gd name="T63" fmla="*/ 708 h 1091"/>
                <a:gd name="T64" fmla="*/ 878 w 882"/>
                <a:gd name="T65" fmla="*/ 680 h 1091"/>
                <a:gd name="T66" fmla="*/ 771 w 882"/>
                <a:gd name="T67" fmla="*/ 280 h 1091"/>
                <a:gd name="T68" fmla="*/ 699 w 882"/>
                <a:gd name="T69" fmla="*/ 6 h 1091"/>
                <a:gd name="T70" fmla="*/ 593 w 882"/>
                <a:gd name="T71" fmla="*/ 678 h 1091"/>
                <a:gd name="T72" fmla="*/ 537 w 882"/>
                <a:gd name="T73" fmla="*/ 1025 h 1091"/>
                <a:gd name="T74" fmla="*/ 439 w 882"/>
                <a:gd name="T75" fmla="*/ 726 h 1091"/>
                <a:gd name="T76" fmla="*/ 397 w 882"/>
                <a:gd name="T77" fmla="*/ 1067 h 1091"/>
                <a:gd name="T78" fmla="*/ 401 w 882"/>
                <a:gd name="T79" fmla="*/ 1053 h 1091"/>
                <a:gd name="T80" fmla="*/ 385 w 882"/>
                <a:gd name="T81" fmla="*/ 1053 h 1091"/>
                <a:gd name="T82" fmla="*/ 353 w 882"/>
                <a:gd name="T83" fmla="*/ 1027 h 1091"/>
                <a:gd name="T84" fmla="*/ 359 w 882"/>
                <a:gd name="T85" fmla="*/ 875 h 1091"/>
                <a:gd name="T86" fmla="*/ 355 w 882"/>
                <a:gd name="T87" fmla="*/ 660 h 1091"/>
                <a:gd name="T88" fmla="*/ 327 w 882"/>
                <a:gd name="T89" fmla="*/ 388 h 1091"/>
                <a:gd name="T90" fmla="*/ 243 w 882"/>
                <a:gd name="T91" fmla="*/ 122 h 1091"/>
                <a:gd name="T92" fmla="*/ 195 w 882"/>
                <a:gd name="T93" fmla="*/ 156 h 1091"/>
                <a:gd name="T94" fmla="*/ 177 w 882"/>
                <a:gd name="T95" fmla="*/ 182 h 1091"/>
                <a:gd name="T96" fmla="*/ 157 w 882"/>
                <a:gd name="T97" fmla="*/ 178 h 1091"/>
                <a:gd name="T98" fmla="*/ 147 w 882"/>
                <a:gd name="T99" fmla="*/ 190 h 1091"/>
                <a:gd name="T100" fmla="*/ 145 w 882"/>
                <a:gd name="T101" fmla="*/ 194 h 1091"/>
                <a:gd name="T102" fmla="*/ 143 w 882"/>
                <a:gd name="T103" fmla="*/ 246 h 1091"/>
                <a:gd name="T104" fmla="*/ 143 w 882"/>
                <a:gd name="T105" fmla="*/ 358 h 1091"/>
                <a:gd name="T106" fmla="*/ 147 w 882"/>
                <a:gd name="T107" fmla="*/ 404 h 1091"/>
                <a:gd name="T108" fmla="*/ 139 w 882"/>
                <a:gd name="T109" fmla="*/ 416 h 1091"/>
                <a:gd name="T110" fmla="*/ 149 w 882"/>
                <a:gd name="T111" fmla="*/ 450 h 1091"/>
                <a:gd name="T112" fmla="*/ 123 w 882"/>
                <a:gd name="T113" fmla="*/ 496 h 1091"/>
                <a:gd name="T114" fmla="*/ 76 w 882"/>
                <a:gd name="T115" fmla="*/ 648 h 1091"/>
                <a:gd name="T116" fmla="*/ 62 w 882"/>
                <a:gd name="T117" fmla="*/ 688 h 1091"/>
                <a:gd name="T118" fmla="*/ 66 w 882"/>
                <a:gd name="T119" fmla="*/ 698 h 1091"/>
                <a:gd name="T120" fmla="*/ 76 w 882"/>
                <a:gd name="T121" fmla="*/ 696 h 1091"/>
                <a:gd name="T122" fmla="*/ 66 w 882"/>
                <a:gd name="T123" fmla="*/ 688 h 1091"/>
                <a:gd name="T124" fmla="*/ 38 w 882"/>
                <a:gd name="T125" fmla="*/ 6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" h="1091">
                  <a:moveTo>
                    <a:pt x="36" y="652"/>
                  </a:moveTo>
                  <a:lnTo>
                    <a:pt x="0" y="652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2" y="660"/>
                  </a:lnTo>
                  <a:lnTo>
                    <a:pt x="6" y="668"/>
                  </a:lnTo>
                  <a:lnTo>
                    <a:pt x="8" y="670"/>
                  </a:lnTo>
                  <a:lnTo>
                    <a:pt x="20" y="656"/>
                  </a:lnTo>
                  <a:lnTo>
                    <a:pt x="4" y="664"/>
                  </a:lnTo>
                  <a:lnTo>
                    <a:pt x="6" y="668"/>
                  </a:lnTo>
                  <a:lnTo>
                    <a:pt x="10" y="674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30" y="668"/>
                  </a:lnTo>
                  <a:lnTo>
                    <a:pt x="14" y="674"/>
                  </a:lnTo>
                  <a:lnTo>
                    <a:pt x="16" y="680"/>
                  </a:lnTo>
                  <a:lnTo>
                    <a:pt x="16" y="680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0"/>
                  </a:lnTo>
                  <a:lnTo>
                    <a:pt x="44" y="714"/>
                  </a:lnTo>
                  <a:lnTo>
                    <a:pt x="48" y="716"/>
                  </a:lnTo>
                  <a:lnTo>
                    <a:pt x="56" y="700"/>
                  </a:lnTo>
                  <a:lnTo>
                    <a:pt x="46" y="716"/>
                  </a:lnTo>
                  <a:lnTo>
                    <a:pt x="52" y="720"/>
                  </a:lnTo>
                  <a:lnTo>
                    <a:pt x="62" y="704"/>
                  </a:lnTo>
                  <a:lnTo>
                    <a:pt x="50" y="718"/>
                  </a:lnTo>
                  <a:lnTo>
                    <a:pt x="54" y="722"/>
                  </a:lnTo>
                  <a:lnTo>
                    <a:pt x="58" y="726"/>
                  </a:lnTo>
                  <a:lnTo>
                    <a:pt x="58" y="724"/>
                  </a:lnTo>
                  <a:lnTo>
                    <a:pt x="64" y="728"/>
                  </a:lnTo>
                  <a:lnTo>
                    <a:pt x="70" y="730"/>
                  </a:lnTo>
                  <a:lnTo>
                    <a:pt x="72" y="730"/>
                  </a:lnTo>
                  <a:lnTo>
                    <a:pt x="74" y="730"/>
                  </a:lnTo>
                  <a:lnTo>
                    <a:pt x="74" y="730"/>
                  </a:lnTo>
                  <a:lnTo>
                    <a:pt x="80" y="728"/>
                  </a:lnTo>
                  <a:lnTo>
                    <a:pt x="82" y="728"/>
                  </a:lnTo>
                  <a:lnTo>
                    <a:pt x="85" y="726"/>
                  </a:lnTo>
                  <a:lnTo>
                    <a:pt x="89" y="722"/>
                  </a:lnTo>
                  <a:lnTo>
                    <a:pt x="93" y="716"/>
                  </a:lnTo>
                  <a:lnTo>
                    <a:pt x="95" y="710"/>
                  </a:lnTo>
                  <a:lnTo>
                    <a:pt x="95" y="706"/>
                  </a:lnTo>
                  <a:lnTo>
                    <a:pt x="95" y="702"/>
                  </a:lnTo>
                  <a:lnTo>
                    <a:pt x="78" y="702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5" y="706"/>
                  </a:lnTo>
                  <a:lnTo>
                    <a:pt x="95" y="704"/>
                  </a:lnTo>
                  <a:lnTo>
                    <a:pt x="97" y="698"/>
                  </a:lnTo>
                  <a:lnTo>
                    <a:pt x="97" y="688"/>
                  </a:lnTo>
                  <a:lnTo>
                    <a:pt x="80" y="688"/>
                  </a:lnTo>
                  <a:lnTo>
                    <a:pt x="97" y="694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99" y="678"/>
                  </a:lnTo>
                  <a:lnTo>
                    <a:pt x="82" y="678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107" y="662"/>
                  </a:lnTo>
                  <a:lnTo>
                    <a:pt x="109" y="662"/>
                  </a:lnTo>
                  <a:lnTo>
                    <a:pt x="117" y="642"/>
                  </a:lnTo>
                  <a:lnTo>
                    <a:pt x="117" y="640"/>
                  </a:lnTo>
                  <a:lnTo>
                    <a:pt x="133" y="594"/>
                  </a:lnTo>
                  <a:lnTo>
                    <a:pt x="133" y="592"/>
                  </a:lnTo>
                  <a:lnTo>
                    <a:pt x="143" y="548"/>
                  </a:lnTo>
                  <a:lnTo>
                    <a:pt x="125" y="544"/>
                  </a:lnTo>
                  <a:lnTo>
                    <a:pt x="143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1" y="486"/>
                  </a:lnTo>
                  <a:lnTo>
                    <a:pt x="159" y="492"/>
                  </a:lnTo>
                  <a:lnTo>
                    <a:pt x="163" y="478"/>
                  </a:lnTo>
                  <a:lnTo>
                    <a:pt x="163" y="476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3" y="432"/>
                  </a:lnTo>
                  <a:lnTo>
                    <a:pt x="175" y="426"/>
                  </a:lnTo>
                  <a:lnTo>
                    <a:pt x="175" y="420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57" y="434"/>
                  </a:lnTo>
                  <a:lnTo>
                    <a:pt x="163" y="432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57" y="434"/>
                  </a:lnTo>
                  <a:lnTo>
                    <a:pt x="159" y="434"/>
                  </a:lnTo>
                  <a:lnTo>
                    <a:pt x="159" y="434"/>
                  </a:lnTo>
                  <a:lnTo>
                    <a:pt x="165" y="432"/>
                  </a:lnTo>
                  <a:lnTo>
                    <a:pt x="171" y="428"/>
                  </a:lnTo>
                  <a:lnTo>
                    <a:pt x="175" y="422"/>
                  </a:lnTo>
                  <a:lnTo>
                    <a:pt x="177" y="416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59" y="384"/>
                  </a:lnTo>
                  <a:lnTo>
                    <a:pt x="177" y="388"/>
                  </a:lnTo>
                  <a:lnTo>
                    <a:pt x="179" y="374"/>
                  </a:lnTo>
                  <a:lnTo>
                    <a:pt x="179" y="370"/>
                  </a:lnTo>
                  <a:lnTo>
                    <a:pt x="179" y="358"/>
                  </a:lnTo>
                  <a:lnTo>
                    <a:pt x="179" y="344"/>
                  </a:lnTo>
                  <a:lnTo>
                    <a:pt x="179" y="332"/>
                  </a:lnTo>
                  <a:lnTo>
                    <a:pt x="179" y="322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2"/>
                  </a:lnTo>
                  <a:lnTo>
                    <a:pt x="179" y="274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6"/>
                  </a:lnTo>
                  <a:lnTo>
                    <a:pt x="179" y="234"/>
                  </a:lnTo>
                  <a:lnTo>
                    <a:pt x="179" y="224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61" y="210"/>
                  </a:lnTo>
                  <a:lnTo>
                    <a:pt x="179" y="216"/>
                  </a:lnTo>
                  <a:lnTo>
                    <a:pt x="181" y="210"/>
                  </a:lnTo>
                  <a:lnTo>
                    <a:pt x="181" y="204"/>
                  </a:lnTo>
                  <a:lnTo>
                    <a:pt x="181" y="198"/>
                  </a:lnTo>
                  <a:lnTo>
                    <a:pt x="181" y="194"/>
                  </a:lnTo>
                  <a:lnTo>
                    <a:pt x="163" y="194"/>
                  </a:lnTo>
                  <a:lnTo>
                    <a:pt x="175" y="206"/>
                  </a:lnTo>
                  <a:lnTo>
                    <a:pt x="179" y="200"/>
                  </a:lnTo>
                  <a:lnTo>
                    <a:pt x="177" y="208"/>
                  </a:lnTo>
                  <a:lnTo>
                    <a:pt x="179" y="206"/>
                  </a:lnTo>
                  <a:lnTo>
                    <a:pt x="177" y="204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79" y="204"/>
                  </a:lnTo>
                  <a:lnTo>
                    <a:pt x="181" y="202"/>
                  </a:lnTo>
                  <a:lnTo>
                    <a:pt x="183" y="200"/>
                  </a:lnTo>
                  <a:lnTo>
                    <a:pt x="169" y="186"/>
                  </a:lnTo>
                  <a:lnTo>
                    <a:pt x="177" y="202"/>
                  </a:lnTo>
                  <a:lnTo>
                    <a:pt x="181" y="200"/>
                  </a:lnTo>
                  <a:lnTo>
                    <a:pt x="185" y="196"/>
                  </a:lnTo>
                  <a:lnTo>
                    <a:pt x="189" y="190"/>
                  </a:lnTo>
                  <a:lnTo>
                    <a:pt x="191" y="184"/>
                  </a:lnTo>
                  <a:lnTo>
                    <a:pt x="191" y="182"/>
                  </a:lnTo>
                  <a:lnTo>
                    <a:pt x="173" y="182"/>
                  </a:lnTo>
                  <a:lnTo>
                    <a:pt x="173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89" y="188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9" y="196"/>
                  </a:lnTo>
                  <a:lnTo>
                    <a:pt x="181" y="180"/>
                  </a:lnTo>
                  <a:lnTo>
                    <a:pt x="187" y="198"/>
                  </a:lnTo>
                  <a:lnTo>
                    <a:pt x="193" y="196"/>
                  </a:lnTo>
                  <a:lnTo>
                    <a:pt x="187" y="178"/>
                  </a:lnTo>
                  <a:lnTo>
                    <a:pt x="187" y="196"/>
                  </a:lnTo>
                  <a:lnTo>
                    <a:pt x="193" y="196"/>
                  </a:lnTo>
                  <a:lnTo>
                    <a:pt x="193" y="196"/>
                  </a:lnTo>
                  <a:lnTo>
                    <a:pt x="199" y="194"/>
                  </a:lnTo>
                  <a:lnTo>
                    <a:pt x="203" y="194"/>
                  </a:lnTo>
                  <a:lnTo>
                    <a:pt x="209" y="190"/>
                  </a:lnTo>
                  <a:lnTo>
                    <a:pt x="215" y="186"/>
                  </a:lnTo>
                  <a:lnTo>
                    <a:pt x="205" y="170"/>
                  </a:lnTo>
                  <a:lnTo>
                    <a:pt x="213" y="186"/>
                  </a:lnTo>
                  <a:lnTo>
                    <a:pt x="221" y="182"/>
                  </a:lnTo>
                  <a:lnTo>
                    <a:pt x="225" y="180"/>
                  </a:lnTo>
                  <a:lnTo>
                    <a:pt x="233" y="174"/>
                  </a:lnTo>
                  <a:lnTo>
                    <a:pt x="221" y="160"/>
                  </a:lnTo>
                  <a:lnTo>
                    <a:pt x="231" y="176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53" y="160"/>
                  </a:lnTo>
                  <a:lnTo>
                    <a:pt x="265" y="150"/>
                  </a:lnTo>
                  <a:lnTo>
                    <a:pt x="253" y="136"/>
                  </a:lnTo>
                  <a:lnTo>
                    <a:pt x="237" y="142"/>
                  </a:lnTo>
                  <a:lnTo>
                    <a:pt x="241" y="148"/>
                  </a:lnTo>
                  <a:lnTo>
                    <a:pt x="247" y="152"/>
                  </a:lnTo>
                  <a:lnTo>
                    <a:pt x="253" y="154"/>
                  </a:lnTo>
                  <a:lnTo>
                    <a:pt x="259" y="152"/>
                  </a:lnTo>
                  <a:lnTo>
                    <a:pt x="237" y="140"/>
                  </a:lnTo>
                  <a:lnTo>
                    <a:pt x="253" y="204"/>
                  </a:lnTo>
                  <a:lnTo>
                    <a:pt x="267" y="268"/>
                  </a:lnTo>
                  <a:lnTo>
                    <a:pt x="281" y="330"/>
                  </a:lnTo>
                  <a:lnTo>
                    <a:pt x="297" y="326"/>
                  </a:lnTo>
                  <a:lnTo>
                    <a:pt x="281" y="330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68"/>
                  </a:lnTo>
                  <a:lnTo>
                    <a:pt x="309" y="546"/>
                  </a:lnTo>
                  <a:lnTo>
                    <a:pt x="313" y="586"/>
                  </a:lnTo>
                  <a:lnTo>
                    <a:pt x="331" y="584"/>
                  </a:lnTo>
                  <a:lnTo>
                    <a:pt x="313" y="586"/>
                  </a:lnTo>
                  <a:lnTo>
                    <a:pt x="315" y="624"/>
                  </a:lnTo>
                  <a:lnTo>
                    <a:pt x="315" y="624"/>
                  </a:lnTo>
                  <a:lnTo>
                    <a:pt x="319" y="662"/>
                  </a:lnTo>
                  <a:lnTo>
                    <a:pt x="337" y="660"/>
                  </a:lnTo>
                  <a:lnTo>
                    <a:pt x="319" y="660"/>
                  </a:lnTo>
                  <a:lnTo>
                    <a:pt x="319" y="700"/>
                  </a:lnTo>
                  <a:lnTo>
                    <a:pt x="319" y="702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77"/>
                  </a:lnTo>
                  <a:lnTo>
                    <a:pt x="341" y="875"/>
                  </a:lnTo>
                  <a:lnTo>
                    <a:pt x="323" y="875"/>
                  </a:lnTo>
                  <a:lnTo>
                    <a:pt x="323" y="919"/>
                  </a:lnTo>
                  <a:lnTo>
                    <a:pt x="323" y="921"/>
                  </a:lnTo>
                  <a:lnTo>
                    <a:pt x="325" y="943"/>
                  </a:lnTo>
                  <a:lnTo>
                    <a:pt x="327" y="96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1"/>
                  </a:lnTo>
                  <a:lnTo>
                    <a:pt x="337" y="1031"/>
                  </a:lnTo>
                  <a:lnTo>
                    <a:pt x="341" y="1051"/>
                  </a:lnTo>
                  <a:lnTo>
                    <a:pt x="341" y="1055"/>
                  </a:lnTo>
                  <a:lnTo>
                    <a:pt x="343" y="1059"/>
                  </a:lnTo>
                  <a:lnTo>
                    <a:pt x="345" y="1063"/>
                  </a:lnTo>
                  <a:lnTo>
                    <a:pt x="349" y="1069"/>
                  </a:lnTo>
                  <a:lnTo>
                    <a:pt x="353" y="1073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59" y="1077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69" y="1083"/>
                  </a:lnTo>
                  <a:lnTo>
                    <a:pt x="373" y="1085"/>
                  </a:lnTo>
                  <a:lnTo>
                    <a:pt x="385" y="1087"/>
                  </a:lnTo>
                  <a:lnTo>
                    <a:pt x="387" y="1069"/>
                  </a:lnTo>
                  <a:lnTo>
                    <a:pt x="383" y="1087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401" y="1089"/>
                  </a:lnTo>
                  <a:lnTo>
                    <a:pt x="401" y="1071"/>
                  </a:lnTo>
                  <a:lnTo>
                    <a:pt x="393" y="1087"/>
                  </a:lnTo>
                  <a:lnTo>
                    <a:pt x="397" y="1089"/>
                  </a:lnTo>
                  <a:lnTo>
                    <a:pt x="399" y="1089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9" y="859"/>
                  </a:lnTo>
                  <a:lnTo>
                    <a:pt x="469" y="855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0"/>
                  </a:lnTo>
                  <a:lnTo>
                    <a:pt x="525" y="712"/>
                  </a:lnTo>
                  <a:lnTo>
                    <a:pt x="509" y="718"/>
                  </a:lnTo>
                  <a:lnTo>
                    <a:pt x="513" y="724"/>
                  </a:lnTo>
                  <a:lnTo>
                    <a:pt x="519" y="728"/>
                  </a:lnTo>
                  <a:lnTo>
                    <a:pt x="525" y="730"/>
                  </a:lnTo>
                  <a:lnTo>
                    <a:pt x="507" y="714"/>
                  </a:lnTo>
                  <a:lnTo>
                    <a:pt x="537" y="1027"/>
                  </a:lnTo>
                  <a:lnTo>
                    <a:pt x="539" y="1031"/>
                  </a:lnTo>
                  <a:lnTo>
                    <a:pt x="543" y="1037"/>
                  </a:lnTo>
                  <a:lnTo>
                    <a:pt x="549" y="1041"/>
                  </a:lnTo>
                  <a:lnTo>
                    <a:pt x="555" y="1043"/>
                  </a:lnTo>
                  <a:lnTo>
                    <a:pt x="561" y="1041"/>
                  </a:lnTo>
                  <a:lnTo>
                    <a:pt x="567" y="1037"/>
                  </a:lnTo>
                  <a:lnTo>
                    <a:pt x="571" y="1031"/>
                  </a:lnTo>
                  <a:lnTo>
                    <a:pt x="573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2"/>
                  </a:lnTo>
                  <a:lnTo>
                    <a:pt x="705" y="24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4"/>
                  </a:lnTo>
                  <a:lnTo>
                    <a:pt x="669" y="184"/>
                  </a:lnTo>
                  <a:lnTo>
                    <a:pt x="671" y="190"/>
                  </a:lnTo>
                  <a:lnTo>
                    <a:pt x="673" y="194"/>
                  </a:lnTo>
                  <a:lnTo>
                    <a:pt x="739" y="290"/>
                  </a:lnTo>
                  <a:lnTo>
                    <a:pt x="753" y="280"/>
                  </a:lnTo>
                  <a:lnTo>
                    <a:pt x="737" y="286"/>
                  </a:lnTo>
                  <a:lnTo>
                    <a:pt x="735" y="282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3" y="690"/>
                  </a:lnTo>
                  <a:lnTo>
                    <a:pt x="857" y="678"/>
                  </a:lnTo>
                  <a:lnTo>
                    <a:pt x="841" y="686"/>
                  </a:lnTo>
                  <a:lnTo>
                    <a:pt x="843" y="690"/>
                  </a:lnTo>
                  <a:lnTo>
                    <a:pt x="845" y="694"/>
                  </a:lnTo>
                  <a:lnTo>
                    <a:pt x="861" y="686"/>
                  </a:lnTo>
                  <a:lnTo>
                    <a:pt x="845" y="692"/>
                  </a:lnTo>
                  <a:lnTo>
                    <a:pt x="847" y="698"/>
                  </a:lnTo>
                  <a:lnTo>
                    <a:pt x="863" y="692"/>
                  </a:lnTo>
                  <a:lnTo>
                    <a:pt x="845" y="692"/>
                  </a:lnTo>
                  <a:lnTo>
                    <a:pt x="845" y="698"/>
                  </a:lnTo>
                  <a:lnTo>
                    <a:pt x="845" y="698"/>
                  </a:lnTo>
                  <a:lnTo>
                    <a:pt x="847" y="704"/>
                  </a:lnTo>
                  <a:lnTo>
                    <a:pt x="847" y="706"/>
                  </a:lnTo>
                  <a:lnTo>
                    <a:pt x="849" y="710"/>
                  </a:lnTo>
                  <a:lnTo>
                    <a:pt x="865" y="702"/>
                  </a:lnTo>
                  <a:lnTo>
                    <a:pt x="847" y="702"/>
                  </a:lnTo>
                  <a:lnTo>
                    <a:pt x="847" y="708"/>
                  </a:lnTo>
                  <a:lnTo>
                    <a:pt x="847" y="710"/>
                  </a:lnTo>
                  <a:lnTo>
                    <a:pt x="847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53" y="724"/>
                  </a:lnTo>
                  <a:lnTo>
                    <a:pt x="859" y="728"/>
                  </a:lnTo>
                  <a:lnTo>
                    <a:pt x="865" y="730"/>
                  </a:lnTo>
                  <a:lnTo>
                    <a:pt x="867" y="730"/>
                  </a:lnTo>
                  <a:lnTo>
                    <a:pt x="867" y="694"/>
                  </a:lnTo>
                  <a:lnTo>
                    <a:pt x="865" y="694"/>
                  </a:lnTo>
                  <a:lnTo>
                    <a:pt x="882" y="712"/>
                  </a:lnTo>
                  <a:lnTo>
                    <a:pt x="880" y="706"/>
                  </a:lnTo>
                  <a:lnTo>
                    <a:pt x="876" y="700"/>
                  </a:lnTo>
                  <a:lnTo>
                    <a:pt x="871" y="696"/>
                  </a:lnTo>
                  <a:lnTo>
                    <a:pt x="865" y="712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8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0" y="696"/>
                  </a:lnTo>
                  <a:lnTo>
                    <a:pt x="880" y="694"/>
                  </a:lnTo>
                  <a:lnTo>
                    <a:pt x="878" y="690"/>
                  </a:lnTo>
                  <a:lnTo>
                    <a:pt x="863" y="698"/>
                  </a:lnTo>
                  <a:lnTo>
                    <a:pt x="880" y="698"/>
                  </a:lnTo>
                  <a:lnTo>
                    <a:pt x="880" y="692"/>
                  </a:lnTo>
                  <a:lnTo>
                    <a:pt x="880" y="692"/>
                  </a:lnTo>
                  <a:lnTo>
                    <a:pt x="880" y="686"/>
                  </a:lnTo>
                  <a:lnTo>
                    <a:pt x="878" y="680"/>
                  </a:lnTo>
                  <a:lnTo>
                    <a:pt x="876" y="678"/>
                  </a:lnTo>
                  <a:lnTo>
                    <a:pt x="875" y="674"/>
                  </a:lnTo>
                  <a:lnTo>
                    <a:pt x="873" y="670"/>
                  </a:lnTo>
                  <a:lnTo>
                    <a:pt x="871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71" y="280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03" y="174"/>
                  </a:lnTo>
                  <a:lnTo>
                    <a:pt x="705" y="184"/>
                  </a:lnTo>
                  <a:lnTo>
                    <a:pt x="703" y="178"/>
                  </a:lnTo>
                  <a:lnTo>
                    <a:pt x="687" y="184"/>
                  </a:lnTo>
                  <a:lnTo>
                    <a:pt x="705" y="184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2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9" y="1023"/>
                  </a:lnTo>
                  <a:lnTo>
                    <a:pt x="571" y="1019"/>
                  </a:lnTo>
                  <a:lnTo>
                    <a:pt x="567" y="1013"/>
                  </a:lnTo>
                  <a:lnTo>
                    <a:pt x="561" y="1009"/>
                  </a:lnTo>
                  <a:lnTo>
                    <a:pt x="555" y="1007"/>
                  </a:lnTo>
                  <a:lnTo>
                    <a:pt x="549" y="1009"/>
                  </a:lnTo>
                  <a:lnTo>
                    <a:pt x="543" y="1013"/>
                  </a:lnTo>
                  <a:lnTo>
                    <a:pt x="539" y="1019"/>
                  </a:lnTo>
                  <a:lnTo>
                    <a:pt x="537" y="1025"/>
                  </a:lnTo>
                  <a:lnTo>
                    <a:pt x="555" y="1025"/>
                  </a:lnTo>
                  <a:lnTo>
                    <a:pt x="573" y="1023"/>
                  </a:lnTo>
                  <a:lnTo>
                    <a:pt x="543" y="710"/>
                  </a:lnTo>
                  <a:lnTo>
                    <a:pt x="541" y="706"/>
                  </a:lnTo>
                  <a:lnTo>
                    <a:pt x="537" y="700"/>
                  </a:lnTo>
                  <a:lnTo>
                    <a:pt x="531" y="696"/>
                  </a:lnTo>
                  <a:lnTo>
                    <a:pt x="525" y="694"/>
                  </a:lnTo>
                  <a:lnTo>
                    <a:pt x="519" y="696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5"/>
                  </a:lnTo>
                  <a:lnTo>
                    <a:pt x="451" y="855"/>
                  </a:lnTo>
                  <a:lnTo>
                    <a:pt x="435" y="853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5" y="1073"/>
                  </a:lnTo>
                  <a:lnTo>
                    <a:pt x="413" y="1057"/>
                  </a:lnTo>
                  <a:lnTo>
                    <a:pt x="409" y="1055"/>
                  </a:lnTo>
                  <a:lnTo>
                    <a:pt x="407" y="1055"/>
                  </a:lnTo>
                  <a:lnTo>
                    <a:pt x="401" y="1053"/>
                  </a:lnTo>
                  <a:lnTo>
                    <a:pt x="397" y="1053"/>
                  </a:lnTo>
                  <a:lnTo>
                    <a:pt x="397" y="1071"/>
                  </a:lnTo>
                  <a:lnTo>
                    <a:pt x="401" y="1055"/>
                  </a:lnTo>
                  <a:lnTo>
                    <a:pt x="391" y="1053"/>
                  </a:lnTo>
                  <a:lnTo>
                    <a:pt x="391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1" y="1065"/>
                  </a:lnTo>
                  <a:lnTo>
                    <a:pt x="385" y="1053"/>
                  </a:lnTo>
                  <a:lnTo>
                    <a:pt x="381" y="1049"/>
                  </a:lnTo>
                  <a:lnTo>
                    <a:pt x="379" y="1047"/>
                  </a:lnTo>
                  <a:lnTo>
                    <a:pt x="375" y="1043"/>
                  </a:lnTo>
                  <a:lnTo>
                    <a:pt x="361" y="1055"/>
                  </a:lnTo>
                  <a:lnTo>
                    <a:pt x="377" y="1047"/>
                  </a:lnTo>
                  <a:lnTo>
                    <a:pt x="375" y="1043"/>
                  </a:lnTo>
                  <a:lnTo>
                    <a:pt x="373" y="1039"/>
                  </a:lnTo>
                  <a:lnTo>
                    <a:pt x="357" y="1047"/>
                  </a:lnTo>
                  <a:lnTo>
                    <a:pt x="375" y="1043"/>
                  </a:lnTo>
                  <a:lnTo>
                    <a:pt x="371" y="1023"/>
                  </a:lnTo>
                  <a:lnTo>
                    <a:pt x="353" y="1027"/>
                  </a:lnTo>
                  <a:lnTo>
                    <a:pt x="371" y="1025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3" y="961"/>
                  </a:lnTo>
                  <a:lnTo>
                    <a:pt x="361" y="939"/>
                  </a:lnTo>
                  <a:lnTo>
                    <a:pt x="359" y="917"/>
                  </a:lnTo>
                  <a:lnTo>
                    <a:pt x="341" y="919"/>
                  </a:lnTo>
                  <a:lnTo>
                    <a:pt x="359" y="919"/>
                  </a:lnTo>
                  <a:lnTo>
                    <a:pt x="359" y="875"/>
                  </a:lnTo>
                  <a:lnTo>
                    <a:pt x="359" y="875"/>
                  </a:lnTo>
                  <a:lnTo>
                    <a:pt x="357" y="833"/>
                  </a:lnTo>
                  <a:lnTo>
                    <a:pt x="339" y="833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0"/>
                  </a:lnTo>
                  <a:lnTo>
                    <a:pt x="337" y="700"/>
                  </a:lnTo>
                  <a:lnTo>
                    <a:pt x="355" y="700"/>
                  </a:lnTo>
                  <a:lnTo>
                    <a:pt x="355" y="660"/>
                  </a:lnTo>
                  <a:lnTo>
                    <a:pt x="355" y="658"/>
                  </a:lnTo>
                  <a:lnTo>
                    <a:pt x="351" y="620"/>
                  </a:lnTo>
                  <a:lnTo>
                    <a:pt x="333" y="622"/>
                  </a:lnTo>
                  <a:lnTo>
                    <a:pt x="351" y="622"/>
                  </a:lnTo>
                  <a:lnTo>
                    <a:pt x="349" y="584"/>
                  </a:lnTo>
                  <a:lnTo>
                    <a:pt x="349" y="582"/>
                  </a:lnTo>
                  <a:lnTo>
                    <a:pt x="345" y="542"/>
                  </a:lnTo>
                  <a:lnTo>
                    <a:pt x="335" y="464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8"/>
                  </a:lnTo>
                  <a:lnTo>
                    <a:pt x="315" y="324"/>
                  </a:lnTo>
                  <a:lnTo>
                    <a:pt x="315" y="322"/>
                  </a:lnTo>
                  <a:lnTo>
                    <a:pt x="301" y="260"/>
                  </a:lnTo>
                  <a:lnTo>
                    <a:pt x="287" y="196"/>
                  </a:lnTo>
                  <a:lnTo>
                    <a:pt x="271" y="132"/>
                  </a:lnTo>
                  <a:lnTo>
                    <a:pt x="269" y="130"/>
                  </a:lnTo>
                  <a:lnTo>
                    <a:pt x="265" y="124"/>
                  </a:lnTo>
                  <a:lnTo>
                    <a:pt x="259" y="120"/>
                  </a:lnTo>
                  <a:lnTo>
                    <a:pt x="253" y="118"/>
                  </a:lnTo>
                  <a:lnTo>
                    <a:pt x="247" y="120"/>
                  </a:lnTo>
                  <a:lnTo>
                    <a:pt x="243" y="122"/>
                  </a:lnTo>
                  <a:lnTo>
                    <a:pt x="231" y="132"/>
                  </a:lnTo>
                  <a:lnTo>
                    <a:pt x="221" y="140"/>
                  </a:lnTo>
                  <a:lnTo>
                    <a:pt x="231" y="154"/>
                  </a:lnTo>
                  <a:lnTo>
                    <a:pt x="223" y="140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03" y="152"/>
                  </a:lnTo>
                  <a:lnTo>
                    <a:pt x="213" y="166"/>
                  </a:lnTo>
                  <a:lnTo>
                    <a:pt x="205" y="150"/>
                  </a:lnTo>
                  <a:lnTo>
                    <a:pt x="197" y="154"/>
                  </a:lnTo>
                  <a:lnTo>
                    <a:pt x="195" y="156"/>
                  </a:lnTo>
                  <a:lnTo>
                    <a:pt x="189" y="160"/>
                  </a:lnTo>
                  <a:lnTo>
                    <a:pt x="183" y="164"/>
                  </a:lnTo>
                  <a:lnTo>
                    <a:pt x="193" y="178"/>
                  </a:lnTo>
                  <a:lnTo>
                    <a:pt x="193" y="160"/>
                  </a:lnTo>
                  <a:lnTo>
                    <a:pt x="187" y="160"/>
                  </a:lnTo>
                  <a:lnTo>
                    <a:pt x="187" y="160"/>
                  </a:lnTo>
                  <a:lnTo>
                    <a:pt x="181" y="162"/>
                  </a:lnTo>
                  <a:lnTo>
                    <a:pt x="175" y="164"/>
                  </a:lnTo>
                  <a:lnTo>
                    <a:pt x="173" y="164"/>
                  </a:lnTo>
                  <a:lnTo>
                    <a:pt x="169" y="166"/>
                  </a:lnTo>
                  <a:lnTo>
                    <a:pt x="177" y="182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7" y="166"/>
                  </a:lnTo>
                  <a:lnTo>
                    <a:pt x="161" y="170"/>
                  </a:lnTo>
                  <a:lnTo>
                    <a:pt x="157" y="176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4"/>
                  </a:lnTo>
                  <a:lnTo>
                    <a:pt x="161" y="172"/>
                  </a:lnTo>
                  <a:lnTo>
                    <a:pt x="157" y="178"/>
                  </a:lnTo>
                  <a:lnTo>
                    <a:pt x="155" y="184"/>
                  </a:lnTo>
                  <a:lnTo>
                    <a:pt x="173" y="184"/>
                  </a:lnTo>
                  <a:lnTo>
                    <a:pt x="165" y="168"/>
                  </a:lnTo>
                  <a:lnTo>
                    <a:pt x="161" y="170"/>
                  </a:lnTo>
                  <a:lnTo>
                    <a:pt x="157" y="174"/>
                  </a:lnTo>
                  <a:lnTo>
                    <a:pt x="155" y="176"/>
                  </a:lnTo>
                  <a:lnTo>
                    <a:pt x="153" y="178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2"/>
                  </a:lnTo>
                  <a:lnTo>
                    <a:pt x="153" y="180"/>
                  </a:lnTo>
                  <a:lnTo>
                    <a:pt x="149" y="186"/>
                  </a:lnTo>
                  <a:lnTo>
                    <a:pt x="147" y="192"/>
                  </a:lnTo>
                  <a:lnTo>
                    <a:pt x="165" y="192"/>
                  </a:lnTo>
                  <a:lnTo>
                    <a:pt x="153" y="180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47" y="188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5" y="204"/>
                  </a:lnTo>
                  <a:lnTo>
                    <a:pt x="163" y="204"/>
                  </a:lnTo>
                  <a:lnTo>
                    <a:pt x="147" y="198"/>
                  </a:lnTo>
                  <a:lnTo>
                    <a:pt x="145" y="204"/>
                  </a:lnTo>
                  <a:lnTo>
                    <a:pt x="143" y="210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4"/>
                  </a:lnTo>
                  <a:lnTo>
                    <a:pt x="143" y="234"/>
                  </a:lnTo>
                  <a:lnTo>
                    <a:pt x="143" y="246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4"/>
                  </a:lnTo>
                  <a:lnTo>
                    <a:pt x="143" y="282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2"/>
                  </a:lnTo>
                  <a:lnTo>
                    <a:pt x="143" y="332"/>
                  </a:lnTo>
                  <a:lnTo>
                    <a:pt x="143" y="344"/>
                  </a:lnTo>
                  <a:lnTo>
                    <a:pt x="143" y="358"/>
                  </a:lnTo>
                  <a:lnTo>
                    <a:pt x="143" y="370"/>
                  </a:lnTo>
                  <a:lnTo>
                    <a:pt x="161" y="370"/>
                  </a:lnTo>
                  <a:lnTo>
                    <a:pt x="143" y="368"/>
                  </a:lnTo>
                  <a:lnTo>
                    <a:pt x="141" y="38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41" y="414"/>
                  </a:lnTo>
                  <a:lnTo>
                    <a:pt x="141" y="416"/>
                  </a:lnTo>
                  <a:lnTo>
                    <a:pt x="159" y="398"/>
                  </a:lnTo>
                  <a:lnTo>
                    <a:pt x="153" y="400"/>
                  </a:lnTo>
                  <a:lnTo>
                    <a:pt x="147" y="404"/>
                  </a:lnTo>
                  <a:lnTo>
                    <a:pt x="143" y="410"/>
                  </a:lnTo>
                  <a:lnTo>
                    <a:pt x="141" y="416"/>
                  </a:lnTo>
                  <a:lnTo>
                    <a:pt x="159" y="416"/>
                  </a:lnTo>
                  <a:lnTo>
                    <a:pt x="159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1" y="400"/>
                  </a:lnTo>
                  <a:lnTo>
                    <a:pt x="145" y="404"/>
                  </a:lnTo>
                  <a:lnTo>
                    <a:pt x="141" y="41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39" y="420"/>
                  </a:lnTo>
                  <a:lnTo>
                    <a:pt x="157" y="420"/>
                  </a:lnTo>
                  <a:lnTo>
                    <a:pt x="141" y="414"/>
                  </a:lnTo>
                  <a:lnTo>
                    <a:pt x="139" y="420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31" y="444"/>
                  </a:lnTo>
                  <a:lnTo>
                    <a:pt x="131" y="450"/>
                  </a:lnTo>
                  <a:lnTo>
                    <a:pt x="149" y="450"/>
                  </a:lnTo>
                  <a:lnTo>
                    <a:pt x="133" y="448"/>
                  </a:lnTo>
                  <a:lnTo>
                    <a:pt x="131" y="460"/>
                  </a:lnTo>
                  <a:lnTo>
                    <a:pt x="147" y="462"/>
                  </a:lnTo>
                  <a:lnTo>
                    <a:pt x="131" y="458"/>
                  </a:lnTo>
                  <a:lnTo>
                    <a:pt x="129" y="468"/>
                  </a:lnTo>
                  <a:lnTo>
                    <a:pt x="145" y="472"/>
                  </a:lnTo>
                  <a:lnTo>
                    <a:pt x="129" y="468"/>
                  </a:lnTo>
                  <a:lnTo>
                    <a:pt x="125" y="482"/>
                  </a:lnTo>
                  <a:lnTo>
                    <a:pt x="123" y="486"/>
                  </a:lnTo>
                  <a:lnTo>
                    <a:pt x="125" y="484"/>
                  </a:lnTo>
                  <a:lnTo>
                    <a:pt x="123" y="496"/>
                  </a:lnTo>
                  <a:lnTo>
                    <a:pt x="139" y="498"/>
                  </a:lnTo>
                  <a:lnTo>
                    <a:pt x="123" y="494"/>
                  </a:lnTo>
                  <a:lnTo>
                    <a:pt x="109" y="540"/>
                  </a:lnTo>
                  <a:lnTo>
                    <a:pt x="109" y="540"/>
                  </a:lnTo>
                  <a:lnTo>
                    <a:pt x="99" y="584"/>
                  </a:lnTo>
                  <a:lnTo>
                    <a:pt x="115" y="588"/>
                  </a:lnTo>
                  <a:lnTo>
                    <a:pt x="99" y="582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8"/>
                  </a:lnTo>
                  <a:lnTo>
                    <a:pt x="76" y="648"/>
                  </a:lnTo>
                  <a:lnTo>
                    <a:pt x="91" y="654"/>
                  </a:lnTo>
                  <a:lnTo>
                    <a:pt x="76" y="648"/>
                  </a:lnTo>
                  <a:lnTo>
                    <a:pt x="66" y="672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698"/>
                  </a:lnTo>
                  <a:lnTo>
                    <a:pt x="80" y="698"/>
                  </a:lnTo>
                  <a:lnTo>
                    <a:pt x="64" y="690"/>
                  </a:lnTo>
                  <a:lnTo>
                    <a:pt x="62" y="694"/>
                  </a:lnTo>
                  <a:lnTo>
                    <a:pt x="62" y="696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60" y="706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70" y="694"/>
                  </a:lnTo>
                  <a:lnTo>
                    <a:pt x="66" y="696"/>
                  </a:lnTo>
                  <a:lnTo>
                    <a:pt x="74" y="712"/>
                  </a:lnTo>
                  <a:lnTo>
                    <a:pt x="74" y="694"/>
                  </a:lnTo>
                  <a:lnTo>
                    <a:pt x="72" y="694"/>
                  </a:lnTo>
                  <a:lnTo>
                    <a:pt x="70" y="694"/>
                  </a:lnTo>
                  <a:lnTo>
                    <a:pt x="82" y="700"/>
                  </a:lnTo>
                  <a:lnTo>
                    <a:pt x="76" y="696"/>
                  </a:lnTo>
                  <a:lnTo>
                    <a:pt x="70" y="712"/>
                  </a:lnTo>
                  <a:lnTo>
                    <a:pt x="83" y="700"/>
                  </a:lnTo>
                  <a:lnTo>
                    <a:pt x="80" y="696"/>
                  </a:lnTo>
                  <a:lnTo>
                    <a:pt x="76" y="692"/>
                  </a:lnTo>
                  <a:lnTo>
                    <a:pt x="74" y="692"/>
                  </a:lnTo>
                  <a:lnTo>
                    <a:pt x="72" y="690"/>
                  </a:lnTo>
                  <a:lnTo>
                    <a:pt x="66" y="686"/>
                  </a:lnTo>
                  <a:lnTo>
                    <a:pt x="64" y="684"/>
                  </a:lnTo>
                  <a:lnTo>
                    <a:pt x="60" y="682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50" y="668"/>
                  </a:lnTo>
                  <a:lnTo>
                    <a:pt x="48" y="662"/>
                  </a:lnTo>
                  <a:lnTo>
                    <a:pt x="46" y="662"/>
                  </a:lnTo>
                  <a:lnTo>
                    <a:pt x="44" y="656"/>
                  </a:lnTo>
                  <a:lnTo>
                    <a:pt x="40" y="652"/>
                  </a:lnTo>
                  <a:lnTo>
                    <a:pt x="36" y="648"/>
                  </a:lnTo>
                  <a:lnTo>
                    <a:pt x="22" y="660"/>
                  </a:lnTo>
                  <a:lnTo>
                    <a:pt x="38" y="652"/>
                  </a:lnTo>
                  <a:lnTo>
                    <a:pt x="36" y="648"/>
                  </a:lnTo>
                  <a:lnTo>
                    <a:pt x="34" y="644"/>
                  </a:lnTo>
                  <a:lnTo>
                    <a:pt x="32" y="642"/>
                  </a:lnTo>
                  <a:lnTo>
                    <a:pt x="36" y="654"/>
                  </a:lnTo>
                  <a:lnTo>
                    <a:pt x="34" y="648"/>
                  </a:lnTo>
                  <a:lnTo>
                    <a:pt x="18" y="654"/>
                  </a:lnTo>
                  <a:lnTo>
                    <a:pt x="36" y="654"/>
                  </a:lnTo>
                  <a:lnTo>
                    <a:pt x="36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7"/>
            <p:cNvSpPr>
              <a:spLocks/>
            </p:cNvSpPr>
            <p:nvPr/>
          </p:nvSpPr>
          <p:spPr bwMode="auto">
            <a:xfrm>
              <a:off x="5322888" y="1731963"/>
              <a:ext cx="700087" cy="865187"/>
            </a:xfrm>
            <a:custGeom>
              <a:avLst/>
              <a:gdLst>
                <a:gd name="T0" fmla="*/ 10 w 882"/>
                <a:gd name="T1" fmla="*/ 676 h 1091"/>
                <a:gd name="T2" fmla="*/ 37 w 882"/>
                <a:gd name="T3" fmla="*/ 710 h 1091"/>
                <a:gd name="T4" fmla="*/ 59 w 882"/>
                <a:gd name="T5" fmla="*/ 730 h 1091"/>
                <a:gd name="T6" fmla="*/ 91 w 882"/>
                <a:gd name="T7" fmla="*/ 722 h 1091"/>
                <a:gd name="T8" fmla="*/ 97 w 882"/>
                <a:gd name="T9" fmla="*/ 688 h 1091"/>
                <a:gd name="T10" fmla="*/ 145 w 882"/>
                <a:gd name="T11" fmla="*/ 550 h 1091"/>
                <a:gd name="T12" fmla="*/ 163 w 882"/>
                <a:gd name="T13" fmla="*/ 466 h 1091"/>
                <a:gd name="T14" fmla="*/ 169 w 882"/>
                <a:gd name="T15" fmla="*/ 436 h 1091"/>
                <a:gd name="T16" fmla="*/ 177 w 882"/>
                <a:gd name="T17" fmla="*/ 384 h 1091"/>
                <a:gd name="T18" fmla="*/ 179 w 882"/>
                <a:gd name="T19" fmla="*/ 292 h 1091"/>
                <a:gd name="T20" fmla="*/ 179 w 882"/>
                <a:gd name="T21" fmla="*/ 200 h 1091"/>
                <a:gd name="T22" fmla="*/ 177 w 882"/>
                <a:gd name="T23" fmla="*/ 206 h 1091"/>
                <a:gd name="T24" fmla="*/ 185 w 882"/>
                <a:gd name="T25" fmla="*/ 200 h 1091"/>
                <a:gd name="T26" fmla="*/ 197 w 882"/>
                <a:gd name="T27" fmla="*/ 196 h 1091"/>
                <a:gd name="T28" fmla="*/ 221 w 882"/>
                <a:gd name="T29" fmla="*/ 182 h 1091"/>
                <a:gd name="T30" fmla="*/ 239 w 882"/>
                <a:gd name="T31" fmla="*/ 150 h 1091"/>
                <a:gd name="T32" fmla="*/ 293 w 882"/>
                <a:gd name="T33" fmla="*/ 394 h 1091"/>
                <a:gd name="T34" fmla="*/ 333 w 882"/>
                <a:gd name="T35" fmla="*/ 622 h 1091"/>
                <a:gd name="T36" fmla="*/ 321 w 882"/>
                <a:gd name="T37" fmla="*/ 833 h 1091"/>
                <a:gd name="T38" fmla="*/ 331 w 882"/>
                <a:gd name="T39" fmla="*/ 1009 h 1091"/>
                <a:gd name="T40" fmla="*/ 351 w 882"/>
                <a:gd name="T41" fmla="*/ 1073 h 1091"/>
                <a:gd name="T42" fmla="*/ 391 w 882"/>
                <a:gd name="T43" fmla="*/ 1089 h 1091"/>
                <a:gd name="T44" fmla="*/ 431 w 882"/>
                <a:gd name="T45" fmla="*/ 1077 h 1091"/>
                <a:gd name="T46" fmla="*/ 511 w 882"/>
                <a:gd name="T47" fmla="*/ 720 h 1091"/>
                <a:gd name="T48" fmla="*/ 565 w 882"/>
                <a:gd name="T49" fmla="*/ 1037 h 1091"/>
                <a:gd name="T50" fmla="*/ 687 w 882"/>
                <a:gd name="T51" fmla="*/ 18 h 1091"/>
                <a:gd name="T52" fmla="*/ 669 w 882"/>
                <a:gd name="T53" fmla="*/ 188 h 1091"/>
                <a:gd name="T54" fmla="*/ 840 w 882"/>
                <a:gd name="T55" fmla="*/ 690 h 1091"/>
                <a:gd name="T56" fmla="*/ 864 w 882"/>
                <a:gd name="T57" fmla="*/ 706 h 1091"/>
                <a:gd name="T58" fmla="*/ 880 w 882"/>
                <a:gd name="T59" fmla="*/ 694 h 1091"/>
                <a:gd name="T60" fmla="*/ 817 w 882"/>
                <a:gd name="T61" fmla="*/ 602 h 1091"/>
                <a:gd name="T62" fmla="*/ 705 w 882"/>
                <a:gd name="T63" fmla="*/ 18 h 1091"/>
                <a:gd name="T64" fmla="*/ 641 w 882"/>
                <a:gd name="T65" fmla="*/ 136 h 1091"/>
                <a:gd name="T66" fmla="*/ 553 w 882"/>
                <a:gd name="T67" fmla="*/ 1007 h 1091"/>
                <a:gd name="T68" fmla="*/ 527 w 882"/>
                <a:gd name="T69" fmla="*/ 696 h 1091"/>
                <a:gd name="T70" fmla="*/ 397 w 882"/>
                <a:gd name="T71" fmla="*/ 1071 h 1091"/>
                <a:gd name="T72" fmla="*/ 399 w 882"/>
                <a:gd name="T73" fmla="*/ 1055 h 1091"/>
                <a:gd name="T74" fmla="*/ 367 w 882"/>
                <a:gd name="T75" fmla="*/ 1063 h 1091"/>
                <a:gd name="T76" fmla="*/ 355 w 882"/>
                <a:gd name="T77" fmla="*/ 1049 h 1091"/>
                <a:gd name="T78" fmla="*/ 341 w 882"/>
                <a:gd name="T79" fmla="*/ 943 h 1091"/>
                <a:gd name="T80" fmla="*/ 353 w 882"/>
                <a:gd name="T81" fmla="*/ 702 h 1091"/>
                <a:gd name="T82" fmla="*/ 345 w 882"/>
                <a:gd name="T83" fmla="*/ 544 h 1091"/>
                <a:gd name="T84" fmla="*/ 269 w 882"/>
                <a:gd name="T85" fmla="*/ 134 h 1091"/>
                <a:gd name="T86" fmla="*/ 221 w 882"/>
                <a:gd name="T87" fmla="*/ 140 h 1091"/>
                <a:gd name="T88" fmla="*/ 191 w 882"/>
                <a:gd name="T89" fmla="*/ 160 h 1091"/>
                <a:gd name="T90" fmla="*/ 175 w 882"/>
                <a:gd name="T91" fmla="*/ 168 h 1091"/>
                <a:gd name="T92" fmla="*/ 165 w 882"/>
                <a:gd name="T93" fmla="*/ 172 h 1091"/>
                <a:gd name="T94" fmla="*/ 147 w 882"/>
                <a:gd name="T95" fmla="*/ 188 h 1091"/>
                <a:gd name="T96" fmla="*/ 143 w 882"/>
                <a:gd name="T97" fmla="*/ 260 h 1091"/>
                <a:gd name="T98" fmla="*/ 143 w 882"/>
                <a:gd name="T99" fmla="*/ 344 h 1091"/>
                <a:gd name="T100" fmla="*/ 139 w 882"/>
                <a:gd name="T101" fmla="*/ 418 h 1091"/>
                <a:gd name="T102" fmla="*/ 153 w 882"/>
                <a:gd name="T103" fmla="*/ 432 h 1091"/>
                <a:gd name="T104" fmla="*/ 127 w 882"/>
                <a:gd name="T105" fmla="*/ 472 h 1091"/>
                <a:gd name="T106" fmla="*/ 97 w 882"/>
                <a:gd name="T107" fmla="*/ 584 h 1091"/>
                <a:gd name="T108" fmla="*/ 63 w 882"/>
                <a:gd name="T109" fmla="*/ 682 h 1091"/>
                <a:gd name="T110" fmla="*/ 61 w 882"/>
                <a:gd name="T111" fmla="*/ 710 h 1091"/>
                <a:gd name="T112" fmla="*/ 67 w 882"/>
                <a:gd name="T113" fmla="*/ 714 h 1091"/>
                <a:gd name="T114" fmla="*/ 59 w 882"/>
                <a:gd name="T115" fmla="*/ 684 h 1091"/>
                <a:gd name="T116" fmla="*/ 39 w 882"/>
                <a:gd name="T117" fmla="*/ 654 h 1091"/>
                <a:gd name="T118" fmla="*/ 35 w 882"/>
                <a:gd name="T119" fmla="*/ 65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1091">
                  <a:moveTo>
                    <a:pt x="35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22" y="684"/>
                  </a:lnTo>
                  <a:lnTo>
                    <a:pt x="29" y="668"/>
                  </a:lnTo>
                  <a:lnTo>
                    <a:pt x="18" y="680"/>
                  </a:lnTo>
                  <a:lnTo>
                    <a:pt x="16" y="678"/>
                  </a:lnTo>
                  <a:lnTo>
                    <a:pt x="20" y="684"/>
                  </a:lnTo>
                  <a:lnTo>
                    <a:pt x="27" y="696"/>
                  </a:lnTo>
                  <a:lnTo>
                    <a:pt x="35" y="708"/>
                  </a:lnTo>
                  <a:lnTo>
                    <a:pt x="37" y="710"/>
                  </a:lnTo>
                  <a:lnTo>
                    <a:pt x="39" y="714"/>
                  </a:lnTo>
                  <a:lnTo>
                    <a:pt x="45" y="718"/>
                  </a:lnTo>
                  <a:lnTo>
                    <a:pt x="55" y="702"/>
                  </a:lnTo>
                  <a:lnTo>
                    <a:pt x="43" y="714"/>
                  </a:lnTo>
                  <a:lnTo>
                    <a:pt x="41" y="712"/>
                  </a:lnTo>
                  <a:lnTo>
                    <a:pt x="45" y="718"/>
                  </a:lnTo>
                  <a:lnTo>
                    <a:pt x="47" y="722"/>
                  </a:lnTo>
                  <a:lnTo>
                    <a:pt x="51" y="726"/>
                  </a:lnTo>
                  <a:lnTo>
                    <a:pt x="51" y="724"/>
                  </a:lnTo>
                  <a:lnTo>
                    <a:pt x="55" y="728"/>
                  </a:lnTo>
                  <a:lnTo>
                    <a:pt x="59" y="730"/>
                  </a:lnTo>
                  <a:lnTo>
                    <a:pt x="61" y="730"/>
                  </a:lnTo>
                  <a:lnTo>
                    <a:pt x="67" y="732"/>
                  </a:lnTo>
                  <a:lnTo>
                    <a:pt x="71" y="732"/>
                  </a:lnTo>
                  <a:lnTo>
                    <a:pt x="73" y="732"/>
                  </a:lnTo>
                  <a:lnTo>
                    <a:pt x="73" y="732"/>
                  </a:lnTo>
                  <a:lnTo>
                    <a:pt x="79" y="730"/>
                  </a:lnTo>
                  <a:lnTo>
                    <a:pt x="81" y="730"/>
                  </a:lnTo>
                  <a:lnTo>
                    <a:pt x="85" y="728"/>
                  </a:lnTo>
                  <a:lnTo>
                    <a:pt x="91" y="726"/>
                  </a:lnTo>
                  <a:lnTo>
                    <a:pt x="93" y="724"/>
                  </a:lnTo>
                  <a:lnTo>
                    <a:pt x="91" y="722"/>
                  </a:lnTo>
                  <a:lnTo>
                    <a:pt x="95" y="716"/>
                  </a:lnTo>
                  <a:lnTo>
                    <a:pt x="97" y="710"/>
                  </a:lnTo>
                  <a:lnTo>
                    <a:pt x="97" y="704"/>
                  </a:lnTo>
                  <a:lnTo>
                    <a:pt x="97" y="700"/>
                  </a:lnTo>
                  <a:lnTo>
                    <a:pt x="79" y="700"/>
                  </a:lnTo>
                  <a:lnTo>
                    <a:pt x="97" y="704"/>
                  </a:lnTo>
                  <a:lnTo>
                    <a:pt x="99" y="692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81" y="682"/>
                  </a:lnTo>
                  <a:lnTo>
                    <a:pt x="97" y="688"/>
                  </a:lnTo>
                  <a:lnTo>
                    <a:pt x="97" y="690"/>
                  </a:lnTo>
                  <a:lnTo>
                    <a:pt x="99" y="686"/>
                  </a:lnTo>
                  <a:lnTo>
                    <a:pt x="101" y="684"/>
                  </a:lnTo>
                  <a:lnTo>
                    <a:pt x="107" y="662"/>
                  </a:lnTo>
                  <a:lnTo>
                    <a:pt x="89" y="656"/>
                  </a:lnTo>
                  <a:lnTo>
                    <a:pt x="105" y="664"/>
                  </a:lnTo>
                  <a:lnTo>
                    <a:pt x="115" y="642"/>
                  </a:lnTo>
                  <a:lnTo>
                    <a:pt x="117" y="640"/>
                  </a:lnTo>
                  <a:lnTo>
                    <a:pt x="131" y="596"/>
                  </a:lnTo>
                  <a:lnTo>
                    <a:pt x="131" y="596"/>
                  </a:lnTo>
                  <a:lnTo>
                    <a:pt x="145" y="550"/>
                  </a:lnTo>
                  <a:lnTo>
                    <a:pt x="145" y="548"/>
                  </a:lnTo>
                  <a:lnTo>
                    <a:pt x="155" y="502"/>
                  </a:lnTo>
                  <a:lnTo>
                    <a:pt x="137" y="498"/>
                  </a:lnTo>
                  <a:lnTo>
                    <a:pt x="155" y="504"/>
                  </a:lnTo>
                  <a:lnTo>
                    <a:pt x="159" y="492"/>
                  </a:lnTo>
                  <a:lnTo>
                    <a:pt x="159" y="490"/>
                  </a:lnTo>
                  <a:lnTo>
                    <a:pt x="161" y="480"/>
                  </a:lnTo>
                  <a:lnTo>
                    <a:pt x="161" y="480"/>
                  </a:lnTo>
                  <a:lnTo>
                    <a:pt x="163" y="466"/>
                  </a:lnTo>
                  <a:lnTo>
                    <a:pt x="145" y="462"/>
                  </a:lnTo>
                  <a:lnTo>
                    <a:pt x="163" y="466"/>
                  </a:lnTo>
                  <a:lnTo>
                    <a:pt x="165" y="454"/>
                  </a:lnTo>
                  <a:lnTo>
                    <a:pt x="147" y="450"/>
                  </a:lnTo>
                  <a:lnTo>
                    <a:pt x="165" y="456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1" y="432"/>
                  </a:lnTo>
                  <a:lnTo>
                    <a:pt x="171" y="428"/>
                  </a:lnTo>
                  <a:lnTo>
                    <a:pt x="153" y="428"/>
                  </a:lnTo>
                  <a:lnTo>
                    <a:pt x="169" y="434"/>
                  </a:lnTo>
                  <a:lnTo>
                    <a:pt x="169" y="436"/>
                  </a:lnTo>
                  <a:lnTo>
                    <a:pt x="171" y="432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57" y="414"/>
                  </a:lnTo>
                  <a:lnTo>
                    <a:pt x="175" y="416"/>
                  </a:lnTo>
                  <a:lnTo>
                    <a:pt x="177" y="400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77" y="358"/>
                  </a:lnTo>
                  <a:lnTo>
                    <a:pt x="177" y="346"/>
                  </a:lnTo>
                  <a:lnTo>
                    <a:pt x="159" y="346"/>
                  </a:lnTo>
                  <a:lnTo>
                    <a:pt x="177" y="350"/>
                  </a:lnTo>
                  <a:lnTo>
                    <a:pt x="179" y="338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79" y="200"/>
                  </a:lnTo>
                  <a:lnTo>
                    <a:pt x="161" y="200"/>
                  </a:lnTo>
                  <a:lnTo>
                    <a:pt x="177" y="206"/>
                  </a:lnTo>
                  <a:lnTo>
                    <a:pt x="177" y="208"/>
                  </a:lnTo>
                  <a:lnTo>
                    <a:pt x="179" y="204"/>
                  </a:lnTo>
                  <a:lnTo>
                    <a:pt x="179" y="202"/>
                  </a:lnTo>
                  <a:lnTo>
                    <a:pt x="181" y="196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75" y="204"/>
                  </a:lnTo>
                  <a:lnTo>
                    <a:pt x="179" y="198"/>
                  </a:lnTo>
                  <a:lnTo>
                    <a:pt x="177" y="206"/>
                  </a:lnTo>
                  <a:lnTo>
                    <a:pt x="179" y="204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81" y="202"/>
                  </a:lnTo>
                  <a:lnTo>
                    <a:pt x="183" y="202"/>
                  </a:lnTo>
                  <a:lnTo>
                    <a:pt x="187" y="20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199" y="194"/>
                  </a:lnTo>
                  <a:lnTo>
                    <a:pt x="185" y="18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203" y="194"/>
                  </a:lnTo>
                  <a:lnTo>
                    <a:pt x="205" y="192"/>
                  </a:lnTo>
                  <a:lnTo>
                    <a:pt x="213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3" y="176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53" y="160"/>
                  </a:lnTo>
                  <a:lnTo>
                    <a:pt x="239" y="146"/>
                  </a:lnTo>
                  <a:lnTo>
                    <a:pt x="249" y="162"/>
                  </a:lnTo>
                  <a:lnTo>
                    <a:pt x="261" y="154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3" y="206"/>
                  </a:lnTo>
                  <a:lnTo>
                    <a:pt x="269" y="200"/>
                  </a:lnTo>
                  <a:lnTo>
                    <a:pt x="253" y="204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79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9" y="548"/>
                  </a:lnTo>
                  <a:lnTo>
                    <a:pt x="327" y="546"/>
                  </a:lnTo>
                  <a:lnTo>
                    <a:pt x="309" y="548"/>
                  </a:lnTo>
                  <a:lnTo>
                    <a:pt x="311" y="586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35" y="664"/>
                  </a:lnTo>
                  <a:lnTo>
                    <a:pt x="317" y="664"/>
                  </a:lnTo>
                  <a:lnTo>
                    <a:pt x="317" y="702"/>
                  </a:lnTo>
                  <a:lnTo>
                    <a:pt x="317" y="704"/>
                  </a:lnTo>
                  <a:lnTo>
                    <a:pt x="319" y="748"/>
                  </a:lnTo>
                  <a:lnTo>
                    <a:pt x="321" y="791"/>
                  </a:lnTo>
                  <a:lnTo>
                    <a:pt x="339" y="790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41" y="921"/>
                  </a:lnTo>
                  <a:lnTo>
                    <a:pt x="323" y="921"/>
                  </a:lnTo>
                  <a:lnTo>
                    <a:pt x="323" y="943"/>
                  </a:lnTo>
                  <a:lnTo>
                    <a:pt x="323" y="945"/>
                  </a:lnTo>
                  <a:lnTo>
                    <a:pt x="325" y="965"/>
                  </a:lnTo>
                  <a:lnTo>
                    <a:pt x="327" y="987"/>
                  </a:lnTo>
                  <a:lnTo>
                    <a:pt x="329" y="1007"/>
                  </a:lnTo>
                  <a:lnTo>
                    <a:pt x="331" y="1009"/>
                  </a:lnTo>
                  <a:lnTo>
                    <a:pt x="335" y="1033"/>
                  </a:lnTo>
                  <a:lnTo>
                    <a:pt x="335" y="1033"/>
                  </a:lnTo>
                  <a:lnTo>
                    <a:pt x="339" y="1053"/>
                  </a:lnTo>
                  <a:lnTo>
                    <a:pt x="339" y="1057"/>
                  </a:lnTo>
                  <a:lnTo>
                    <a:pt x="341" y="1061"/>
                  </a:lnTo>
                  <a:lnTo>
                    <a:pt x="343" y="1065"/>
                  </a:lnTo>
                  <a:lnTo>
                    <a:pt x="347" y="1069"/>
                  </a:lnTo>
                  <a:lnTo>
                    <a:pt x="351" y="1073"/>
                  </a:lnTo>
                  <a:lnTo>
                    <a:pt x="355" y="1075"/>
                  </a:lnTo>
                  <a:lnTo>
                    <a:pt x="363" y="1059"/>
                  </a:lnTo>
                  <a:lnTo>
                    <a:pt x="351" y="1073"/>
                  </a:lnTo>
                  <a:lnTo>
                    <a:pt x="355" y="1077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7" y="1087"/>
                  </a:lnTo>
                  <a:lnTo>
                    <a:pt x="391" y="1089"/>
                  </a:lnTo>
                  <a:lnTo>
                    <a:pt x="393" y="1089"/>
                  </a:lnTo>
                  <a:lnTo>
                    <a:pt x="399" y="1091"/>
                  </a:lnTo>
                  <a:lnTo>
                    <a:pt x="403" y="1091"/>
                  </a:lnTo>
                  <a:lnTo>
                    <a:pt x="407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7" y="861"/>
                  </a:lnTo>
                  <a:lnTo>
                    <a:pt x="467" y="857"/>
                  </a:lnTo>
                  <a:lnTo>
                    <a:pt x="467" y="738"/>
                  </a:lnTo>
                  <a:lnTo>
                    <a:pt x="449" y="738"/>
                  </a:lnTo>
                  <a:lnTo>
                    <a:pt x="455" y="754"/>
                  </a:lnTo>
                  <a:lnTo>
                    <a:pt x="461" y="750"/>
                  </a:lnTo>
                  <a:lnTo>
                    <a:pt x="465" y="744"/>
                  </a:lnTo>
                  <a:lnTo>
                    <a:pt x="455" y="756"/>
                  </a:lnTo>
                  <a:lnTo>
                    <a:pt x="533" y="732"/>
                  </a:lnTo>
                  <a:lnTo>
                    <a:pt x="527" y="714"/>
                  </a:lnTo>
                  <a:lnTo>
                    <a:pt x="511" y="720"/>
                  </a:lnTo>
                  <a:lnTo>
                    <a:pt x="515" y="726"/>
                  </a:lnTo>
                  <a:lnTo>
                    <a:pt x="521" y="730"/>
                  </a:lnTo>
                  <a:lnTo>
                    <a:pt x="527" y="732"/>
                  </a:lnTo>
                  <a:lnTo>
                    <a:pt x="509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5" y="22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71" y="194"/>
                  </a:lnTo>
                  <a:lnTo>
                    <a:pt x="673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0" y="690"/>
                  </a:lnTo>
                  <a:lnTo>
                    <a:pt x="854" y="678"/>
                  </a:lnTo>
                  <a:lnTo>
                    <a:pt x="838" y="686"/>
                  </a:lnTo>
                  <a:lnTo>
                    <a:pt x="840" y="690"/>
                  </a:lnTo>
                  <a:lnTo>
                    <a:pt x="842" y="694"/>
                  </a:lnTo>
                  <a:lnTo>
                    <a:pt x="858" y="686"/>
                  </a:lnTo>
                  <a:lnTo>
                    <a:pt x="842" y="690"/>
                  </a:lnTo>
                  <a:lnTo>
                    <a:pt x="844" y="698"/>
                  </a:lnTo>
                  <a:lnTo>
                    <a:pt x="844" y="700"/>
                  </a:lnTo>
                  <a:lnTo>
                    <a:pt x="846" y="706"/>
                  </a:lnTo>
                  <a:lnTo>
                    <a:pt x="848" y="712"/>
                  </a:lnTo>
                  <a:lnTo>
                    <a:pt x="864" y="706"/>
                  </a:lnTo>
                  <a:lnTo>
                    <a:pt x="846" y="706"/>
                  </a:lnTo>
                  <a:lnTo>
                    <a:pt x="846" y="710"/>
                  </a:lnTo>
                  <a:lnTo>
                    <a:pt x="846" y="712"/>
                  </a:lnTo>
                  <a:lnTo>
                    <a:pt x="846" y="714"/>
                  </a:lnTo>
                  <a:lnTo>
                    <a:pt x="882" y="714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6"/>
                  </a:lnTo>
                  <a:lnTo>
                    <a:pt x="882" y="706"/>
                  </a:lnTo>
                  <a:lnTo>
                    <a:pt x="882" y="700"/>
                  </a:lnTo>
                  <a:lnTo>
                    <a:pt x="880" y="694"/>
                  </a:lnTo>
                  <a:lnTo>
                    <a:pt x="878" y="688"/>
                  </a:lnTo>
                  <a:lnTo>
                    <a:pt x="860" y="694"/>
                  </a:lnTo>
                  <a:lnTo>
                    <a:pt x="878" y="690"/>
                  </a:lnTo>
                  <a:lnTo>
                    <a:pt x="876" y="682"/>
                  </a:lnTo>
                  <a:lnTo>
                    <a:pt x="874" y="678"/>
                  </a:lnTo>
                  <a:lnTo>
                    <a:pt x="872" y="674"/>
                  </a:lnTo>
                  <a:lnTo>
                    <a:pt x="870" y="670"/>
                  </a:lnTo>
                  <a:lnTo>
                    <a:pt x="868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3" y="178"/>
                  </a:lnTo>
                  <a:lnTo>
                    <a:pt x="687" y="188"/>
                  </a:lnTo>
                  <a:lnTo>
                    <a:pt x="705" y="188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5" y="712"/>
                  </a:lnTo>
                  <a:lnTo>
                    <a:pt x="543" y="708"/>
                  </a:lnTo>
                  <a:lnTo>
                    <a:pt x="539" y="702"/>
                  </a:lnTo>
                  <a:lnTo>
                    <a:pt x="533" y="698"/>
                  </a:lnTo>
                  <a:lnTo>
                    <a:pt x="527" y="696"/>
                  </a:lnTo>
                  <a:lnTo>
                    <a:pt x="523" y="698"/>
                  </a:lnTo>
                  <a:lnTo>
                    <a:pt x="445" y="722"/>
                  </a:lnTo>
                  <a:lnTo>
                    <a:pt x="443" y="722"/>
                  </a:lnTo>
                  <a:lnTo>
                    <a:pt x="437" y="726"/>
                  </a:lnTo>
                  <a:lnTo>
                    <a:pt x="433" y="732"/>
                  </a:lnTo>
                  <a:lnTo>
                    <a:pt x="431" y="738"/>
                  </a:lnTo>
                  <a:lnTo>
                    <a:pt x="431" y="738"/>
                  </a:lnTo>
                  <a:lnTo>
                    <a:pt x="431" y="857"/>
                  </a:lnTo>
                  <a:lnTo>
                    <a:pt x="449" y="857"/>
                  </a:lnTo>
                  <a:lnTo>
                    <a:pt x="433" y="855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7" y="1055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99" y="1073"/>
                  </a:lnTo>
                  <a:lnTo>
                    <a:pt x="407" y="1057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5" y="1047"/>
                  </a:lnTo>
                  <a:lnTo>
                    <a:pt x="367" y="1063"/>
                  </a:lnTo>
                  <a:lnTo>
                    <a:pt x="381" y="1051"/>
                  </a:lnTo>
                  <a:lnTo>
                    <a:pt x="377" y="1047"/>
                  </a:lnTo>
                  <a:lnTo>
                    <a:pt x="375" y="1047"/>
                  </a:lnTo>
                  <a:lnTo>
                    <a:pt x="371" y="1043"/>
                  </a:lnTo>
                  <a:lnTo>
                    <a:pt x="367" y="1041"/>
                  </a:lnTo>
                  <a:lnTo>
                    <a:pt x="371" y="1045"/>
                  </a:lnTo>
                  <a:lnTo>
                    <a:pt x="359" y="1057"/>
                  </a:lnTo>
                  <a:lnTo>
                    <a:pt x="375" y="1049"/>
                  </a:lnTo>
                  <a:lnTo>
                    <a:pt x="373" y="1045"/>
                  </a:lnTo>
                  <a:lnTo>
                    <a:pt x="371" y="1041"/>
                  </a:lnTo>
                  <a:lnTo>
                    <a:pt x="355" y="1049"/>
                  </a:lnTo>
                  <a:lnTo>
                    <a:pt x="373" y="1045"/>
                  </a:lnTo>
                  <a:lnTo>
                    <a:pt x="369" y="1025"/>
                  </a:lnTo>
                  <a:lnTo>
                    <a:pt x="351" y="1029"/>
                  </a:lnTo>
                  <a:lnTo>
                    <a:pt x="369" y="1027"/>
                  </a:lnTo>
                  <a:lnTo>
                    <a:pt x="365" y="1003"/>
                  </a:lnTo>
                  <a:lnTo>
                    <a:pt x="347" y="1005"/>
                  </a:lnTo>
                  <a:lnTo>
                    <a:pt x="365" y="1003"/>
                  </a:lnTo>
                  <a:lnTo>
                    <a:pt x="363" y="983"/>
                  </a:lnTo>
                  <a:lnTo>
                    <a:pt x="361" y="961"/>
                  </a:lnTo>
                  <a:lnTo>
                    <a:pt x="359" y="941"/>
                  </a:lnTo>
                  <a:lnTo>
                    <a:pt x="341" y="943"/>
                  </a:lnTo>
                  <a:lnTo>
                    <a:pt x="359" y="943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90"/>
                  </a:lnTo>
                  <a:lnTo>
                    <a:pt x="355" y="746"/>
                  </a:lnTo>
                  <a:lnTo>
                    <a:pt x="353" y="702"/>
                  </a:lnTo>
                  <a:lnTo>
                    <a:pt x="335" y="702"/>
                  </a:lnTo>
                  <a:lnTo>
                    <a:pt x="353" y="702"/>
                  </a:lnTo>
                  <a:lnTo>
                    <a:pt x="353" y="664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29" y="584"/>
                  </a:lnTo>
                  <a:lnTo>
                    <a:pt x="347" y="584"/>
                  </a:lnTo>
                  <a:lnTo>
                    <a:pt x="345" y="546"/>
                  </a:lnTo>
                  <a:lnTo>
                    <a:pt x="345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3" y="324"/>
                  </a:lnTo>
                  <a:lnTo>
                    <a:pt x="299" y="260"/>
                  </a:lnTo>
                  <a:lnTo>
                    <a:pt x="281" y="264"/>
                  </a:lnTo>
                  <a:lnTo>
                    <a:pt x="299" y="262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29" y="132"/>
                  </a:lnTo>
                  <a:lnTo>
                    <a:pt x="227" y="134"/>
                  </a:lnTo>
                  <a:lnTo>
                    <a:pt x="219" y="142"/>
                  </a:lnTo>
                  <a:lnTo>
                    <a:pt x="231" y="154"/>
                  </a:lnTo>
                  <a:lnTo>
                    <a:pt x="221" y="140"/>
                  </a:lnTo>
                  <a:lnTo>
                    <a:pt x="211" y="148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7" y="156"/>
                  </a:lnTo>
                  <a:lnTo>
                    <a:pt x="189" y="160"/>
                  </a:lnTo>
                  <a:lnTo>
                    <a:pt x="197" y="176"/>
                  </a:lnTo>
                  <a:lnTo>
                    <a:pt x="191" y="160"/>
                  </a:lnTo>
                  <a:lnTo>
                    <a:pt x="185" y="162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173" y="168"/>
                  </a:lnTo>
                  <a:lnTo>
                    <a:pt x="171" y="170"/>
                  </a:lnTo>
                  <a:lnTo>
                    <a:pt x="183" y="182"/>
                  </a:lnTo>
                  <a:lnTo>
                    <a:pt x="175" y="166"/>
                  </a:lnTo>
                  <a:lnTo>
                    <a:pt x="171" y="168"/>
                  </a:lnTo>
                  <a:lnTo>
                    <a:pt x="167" y="170"/>
                  </a:lnTo>
                  <a:lnTo>
                    <a:pt x="175" y="186"/>
                  </a:lnTo>
                  <a:lnTo>
                    <a:pt x="175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47" y="186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6"/>
                  </a:lnTo>
                  <a:lnTo>
                    <a:pt x="163" y="196"/>
                  </a:lnTo>
                  <a:lnTo>
                    <a:pt x="147" y="188"/>
                  </a:lnTo>
                  <a:lnTo>
                    <a:pt x="145" y="192"/>
                  </a:lnTo>
                  <a:lnTo>
                    <a:pt x="145" y="194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3" y="204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6"/>
                  </a:lnTo>
                  <a:lnTo>
                    <a:pt x="143" y="238"/>
                  </a:lnTo>
                  <a:lnTo>
                    <a:pt x="143" y="248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6"/>
                  </a:lnTo>
                  <a:lnTo>
                    <a:pt x="143" y="286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4"/>
                  </a:lnTo>
                  <a:lnTo>
                    <a:pt x="143" y="334"/>
                  </a:lnTo>
                  <a:lnTo>
                    <a:pt x="161" y="334"/>
                  </a:lnTo>
                  <a:lnTo>
                    <a:pt x="145" y="332"/>
                  </a:lnTo>
                  <a:lnTo>
                    <a:pt x="143" y="344"/>
                  </a:lnTo>
                  <a:lnTo>
                    <a:pt x="141" y="346"/>
                  </a:lnTo>
                  <a:lnTo>
                    <a:pt x="141" y="358"/>
                  </a:lnTo>
                  <a:lnTo>
                    <a:pt x="141" y="37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59" y="398"/>
                  </a:lnTo>
                  <a:lnTo>
                    <a:pt x="141" y="396"/>
                  </a:lnTo>
                  <a:lnTo>
                    <a:pt x="139" y="412"/>
                  </a:lnTo>
                  <a:lnTo>
                    <a:pt x="139" y="414"/>
                  </a:lnTo>
                  <a:lnTo>
                    <a:pt x="139" y="416"/>
                  </a:lnTo>
                  <a:lnTo>
                    <a:pt x="139" y="418"/>
                  </a:lnTo>
                  <a:lnTo>
                    <a:pt x="157" y="418"/>
                  </a:lnTo>
                  <a:lnTo>
                    <a:pt x="141" y="412"/>
                  </a:lnTo>
                  <a:lnTo>
                    <a:pt x="139" y="418"/>
                  </a:lnTo>
                  <a:lnTo>
                    <a:pt x="155" y="424"/>
                  </a:lnTo>
                  <a:lnTo>
                    <a:pt x="139" y="416"/>
                  </a:lnTo>
                  <a:lnTo>
                    <a:pt x="137" y="420"/>
                  </a:lnTo>
                  <a:lnTo>
                    <a:pt x="137" y="422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5" y="432"/>
                  </a:lnTo>
                  <a:lnTo>
                    <a:pt x="153" y="432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29" y="450"/>
                  </a:lnTo>
                  <a:lnTo>
                    <a:pt x="131" y="448"/>
                  </a:lnTo>
                  <a:lnTo>
                    <a:pt x="129" y="460"/>
                  </a:lnTo>
                  <a:lnTo>
                    <a:pt x="127" y="460"/>
                  </a:lnTo>
                  <a:lnTo>
                    <a:pt x="125" y="474"/>
                  </a:lnTo>
                  <a:lnTo>
                    <a:pt x="143" y="476"/>
                  </a:lnTo>
                  <a:lnTo>
                    <a:pt x="127" y="472"/>
                  </a:lnTo>
                  <a:lnTo>
                    <a:pt x="125" y="482"/>
                  </a:lnTo>
                  <a:lnTo>
                    <a:pt x="141" y="486"/>
                  </a:lnTo>
                  <a:lnTo>
                    <a:pt x="125" y="480"/>
                  </a:lnTo>
                  <a:lnTo>
                    <a:pt x="121" y="492"/>
                  </a:lnTo>
                  <a:lnTo>
                    <a:pt x="121" y="494"/>
                  </a:lnTo>
                  <a:lnTo>
                    <a:pt x="111" y="540"/>
                  </a:lnTo>
                  <a:lnTo>
                    <a:pt x="127" y="544"/>
                  </a:lnTo>
                  <a:lnTo>
                    <a:pt x="111" y="540"/>
                  </a:lnTo>
                  <a:lnTo>
                    <a:pt x="97" y="586"/>
                  </a:lnTo>
                  <a:lnTo>
                    <a:pt x="113" y="590"/>
                  </a:lnTo>
                  <a:lnTo>
                    <a:pt x="97" y="584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6"/>
                  </a:lnTo>
                  <a:lnTo>
                    <a:pt x="73" y="648"/>
                  </a:lnTo>
                  <a:lnTo>
                    <a:pt x="73" y="652"/>
                  </a:lnTo>
                  <a:lnTo>
                    <a:pt x="67" y="674"/>
                  </a:lnTo>
                  <a:lnTo>
                    <a:pt x="83" y="678"/>
                  </a:lnTo>
                  <a:lnTo>
                    <a:pt x="67" y="670"/>
                  </a:lnTo>
                  <a:lnTo>
                    <a:pt x="65" y="674"/>
                  </a:lnTo>
                  <a:lnTo>
                    <a:pt x="65" y="676"/>
                  </a:lnTo>
                  <a:lnTo>
                    <a:pt x="63" y="682"/>
                  </a:lnTo>
                  <a:lnTo>
                    <a:pt x="63" y="682"/>
                  </a:lnTo>
                  <a:lnTo>
                    <a:pt x="63" y="688"/>
                  </a:lnTo>
                  <a:lnTo>
                    <a:pt x="81" y="688"/>
                  </a:lnTo>
                  <a:lnTo>
                    <a:pt x="65" y="686"/>
                  </a:lnTo>
                  <a:lnTo>
                    <a:pt x="63" y="698"/>
                  </a:lnTo>
                  <a:lnTo>
                    <a:pt x="61" y="700"/>
                  </a:lnTo>
                  <a:lnTo>
                    <a:pt x="61" y="704"/>
                  </a:lnTo>
                  <a:lnTo>
                    <a:pt x="61" y="710"/>
                  </a:lnTo>
                  <a:lnTo>
                    <a:pt x="67" y="698"/>
                  </a:lnTo>
                  <a:lnTo>
                    <a:pt x="63" y="704"/>
                  </a:lnTo>
                  <a:lnTo>
                    <a:pt x="61" y="710"/>
                  </a:lnTo>
                  <a:lnTo>
                    <a:pt x="79" y="710"/>
                  </a:lnTo>
                  <a:lnTo>
                    <a:pt x="67" y="698"/>
                  </a:lnTo>
                  <a:lnTo>
                    <a:pt x="65" y="700"/>
                  </a:lnTo>
                  <a:lnTo>
                    <a:pt x="77" y="712"/>
                  </a:lnTo>
                  <a:lnTo>
                    <a:pt x="69" y="696"/>
                  </a:lnTo>
                  <a:lnTo>
                    <a:pt x="65" y="698"/>
                  </a:lnTo>
                  <a:lnTo>
                    <a:pt x="73" y="714"/>
                  </a:lnTo>
                  <a:lnTo>
                    <a:pt x="73" y="696"/>
                  </a:lnTo>
                  <a:lnTo>
                    <a:pt x="71" y="696"/>
                  </a:lnTo>
                  <a:lnTo>
                    <a:pt x="67" y="696"/>
                  </a:lnTo>
                  <a:lnTo>
                    <a:pt x="67" y="714"/>
                  </a:lnTo>
                  <a:lnTo>
                    <a:pt x="75" y="698"/>
                  </a:lnTo>
                  <a:lnTo>
                    <a:pt x="71" y="696"/>
                  </a:lnTo>
                  <a:lnTo>
                    <a:pt x="63" y="712"/>
                  </a:lnTo>
                  <a:lnTo>
                    <a:pt x="77" y="700"/>
                  </a:lnTo>
                  <a:lnTo>
                    <a:pt x="73" y="696"/>
                  </a:lnTo>
                  <a:lnTo>
                    <a:pt x="59" y="708"/>
                  </a:lnTo>
                  <a:lnTo>
                    <a:pt x="75" y="698"/>
                  </a:lnTo>
                  <a:lnTo>
                    <a:pt x="71" y="692"/>
                  </a:lnTo>
                  <a:lnTo>
                    <a:pt x="67" y="690"/>
                  </a:lnTo>
                  <a:lnTo>
                    <a:pt x="65" y="688"/>
                  </a:lnTo>
                  <a:lnTo>
                    <a:pt x="59" y="684"/>
                  </a:lnTo>
                  <a:lnTo>
                    <a:pt x="61" y="686"/>
                  </a:lnTo>
                  <a:lnTo>
                    <a:pt x="49" y="698"/>
                  </a:lnTo>
                  <a:lnTo>
                    <a:pt x="65" y="688"/>
                  </a:lnTo>
                  <a:lnTo>
                    <a:pt x="57" y="676"/>
                  </a:lnTo>
                  <a:lnTo>
                    <a:pt x="49" y="664"/>
                  </a:lnTo>
                  <a:lnTo>
                    <a:pt x="45" y="658"/>
                  </a:lnTo>
                  <a:lnTo>
                    <a:pt x="41" y="656"/>
                  </a:lnTo>
                  <a:lnTo>
                    <a:pt x="37" y="652"/>
                  </a:lnTo>
                  <a:lnTo>
                    <a:pt x="33" y="650"/>
                  </a:lnTo>
                  <a:lnTo>
                    <a:pt x="26" y="666"/>
                  </a:lnTo>
                  <a:lnTo>
                    <a:pt x="39" y="654"/>
                  </a:lnTo>
                  <a:lnTo>
                    <a:pt x="35" y="650"/>
                  </a:lnTo>
                  <a:lnTo>
                    <a:pt x="22" y="662"/>
                  </a:lnTo>
                  <a:lnTo>
                    <a:pt x="37" y="654"/>
                  </a:lnTo>
                  <a:lnTo>
                    <a:pt x="35" y="650"/>
                  </a:lnTo>
                  <a:lnTo>
                    <a:pt x="33" y="646"/>
                  </a:lnTo>
                  <a:lnTo>
                    <a:pt x="31" y="644"/>
                  </a:lnTo>
                  <a:lnTo>
                    <a:pt x="35" y="656"/>
                  </a:lnTo>
                  <a:lnTo>
                    <a:pt x="33" y="650"/>
                  </a:lnTo>
                  <a:lnTo>
                    <a:pt x="18" y="656"/>
                  </a:lnTo>
                  <a:lnTo>
                    <a:pt x="35" y="656"/>
                  </a:lnTo>
                  <a:lnTo>
                    <a:pt x="35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08"/>
            <p:cNvSpPr>
              <a:spLocks noChangeShapeType="1"/>
            </p:cNvSpPr>
            <p:nvPr/>
          </p:nvSpPr>
          <p:spPr bwMode="auto">
            <a:xfrm flipV="1">
              <a:off x="5335588" y="1298575"/>
              <a:ext cx="1587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09"/>
            <p:cNvSpPr>
              <a:spLocks noChangeShapeType="1"/>
            </p:cNvSpPr>
            <p:nvPr/>
          </p:nvSpPr>
          <p:spPr bwMode="auto">
            <a:xfrm flipV="1">
              <a:off x="4654550" y="1355725"/>
              <a:ext cx="1588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10"/>
            <p:cNvSpPr>
              <a:spLocks noChangeShapeType="1"/>
            </p:cNvSpPr>
            <p:nvPr/>
          </p:nvSpPr>
          <p:spPr bwMode="auto">
            <a:xfrm flipV="1">
              <a:off x="3983038" y="1298575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11"/>
            <p:cNvSpPr>
              <a:spLocks noChangeShapeType="1"/>
            </p:cNvSpPr>
            <p:nvPr/>
          </p:nvSpPr>
          <p:spPr bwMode="auto">
            <a:xfrm flipV="1">
              <a:off x="6008688" y="1306513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212"/>
            <p:cNvSpPr>
              <a:spLocks noEditPoints="1"/>
            </p:cNvSpPr>
            <p:nvPr/>
          </p:nvSpPr>
          <p:spPr bwMode="auto">
            <a:xfrm>
              <a:off x="4667250" y="1428750"/>
              <a:ext cx="657225" cy="101600"/>
            </a:xfrm>
            <a:custGeom>
              <a:avLst/>
              <a:gdLst>
                <a:gd name="T0" fmla="*/ 811 w 827"/>
                <a:gd name="T1" fmla="*/ 56 h 128"/>
                <a:gd name="T2" fmla="*/ 817 w 827"/>
                <a:gd name="T3" fmla="*/ 58 h 128"/>
                <a:gd name="T4" fmla="*/ 819 w 827"/>
                <a:gd name="T5" fmla="*/ 64 h 128"/>
                <a:gd name="T6" fmla="*/ 817 w 827"/>
                <a:gd name="T7" fmla="*/ 70 h 128"/>
                <a:gd name="T8" fmla="*/ 811 w 827"/>
                <a:gd name="T9" fmla="*/ 72 h 128"/>
                <a:gd name="T10" fmla="*/ 14 w 827"/>
                <a:gd name="T11" fmla="*/ 72 h 128"/>
                <a:gd name="T12" fmla="*/ 10 w 827"/>
                <a:gd name="T13" fmla="*/ 68 h 128"/>
                <a:gd name="T14" fmla="*/ 10 w 827"/>
                <a:gd name="T15" fmla="*/ 60 h 128"/>
                <a:gd name="T16" fmla="*/ 14 w 827"/>
                <a:gd name="T17" fmla="*/ 56 h 128"/>
                <a:gd name="T18" fmla="*/ 16 w 827"/>
                <a:gd name="T19" fmla="*/ 56 h 128"/>
                <a:gd name="T20" fmla="*/ 0 w 827"/>
                <a:gd name="T21" fmla="*/ 64 h 128"/>
                <a:gd name="T22" fmla="*/ 111 w 827"/>
                <a:gd name="T23" fmla="*/ 0 h 128"/>
                <a:gd name="T24" fmla="*/ 117 w 827"/>
                <a:gd name="T25" fmla="*/ 2 h 128"/>
                <a:gd name="T26" fmla="*/ 119 w 827"/>
                <a:gd name="T27" fmla="*/ 6 h 128"/>
                <a:gd name="T28" fmla="*/ 119 w 827"/>
                <a:gd name="T29" fmla="*/ 12 h 128"/>
                <a:gd name="T30" fmla="*/ 20 w 827"/>
                <a:gd name="T31" fmla="*/ 72 h 128"/>
                <a:gd name="T32" fmla="*/ 115 w 827"/>
                <a:gd name="T33" fmla="*/ 114 h 128"/>
                <a:gd name="T34" fmla="*/ 119 w 827"/>
                <a:gd name="T35" fmla="*/ 118 h 128"/>
                <a:gd name="T36" fmla="*/ 119 w 827"/>
                <a:gd name="T37" fmla="*/ 124 h 128"/>
                <a:gd name="T38" fmla="*/ 113 w 827"/>
                <a:gd name="T39" fmla="*/ 128 h 128"/>
                <a:gd name="T40" fmla="*/ 107 w 827"/>
                <a:gd name="T41" fmla="*/ 128 h 128"/>
                <a:gd name="T42" fmla="*/ 719 w 827"/>
                <a:gd name="T43" fmla="*/ 0 h 128"/>
                <a:gd name="T44" fmla="*/ 719 w 827"/>
                <a:gd name="T45" fmla="*/ 128 h 128"/>
                <a:gd name="T46" fmla="*/ 713 w 827"/>
                <a:gd name="T47" fmla="*/ 128 h 128"/>
                <a:gd name="T48" fmla="*/ 707 w 827"/>
                <a:gd name="T49" fmla="*/ 124 h 128"/>
                <a:gd name="T50" fmla="*/ 707 w 827"/>
                <a:gd name="T51" fmla="*/ 118 h 128"/>
                <a:gd name="T52" fmla="*/ 711 w 827"/>
                <a:gd name="T53" fmla="*/ 114 h 128"/>
                <a:gd name="T54" fmla="*/ 807 w 827"/>
                <a:gd name="T55" fmla="*/ 72 h 128"/>
                <a:gd name="T56" fmla="*/ 709 w 827"/>
                <a:gd name="T57" fmla="*/ 12 h 128"/>
                <a:gd name="T58" fmla="*/ 707 w 827"/>
                <a:gd name="T59" fmla="*/ 6 h 128"/>
                <a:gd name="T60" fmla="*/ 709 w 827"/>
                <a:gd name="T61" fmla="*/ 2 h 128"/>
                <a:gd name="T62" fmla="*/ 715 w 827"/>
                <a:gd name="T63" fmla="*/ 0 h 128"/>
                <a:gd name="T64" fmla="*/ 719 w 827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7" h="128">
                  <a:moveTo>
                    <a:pt x="16" y="56"/>
                  </a:moveTo>
                  <a:lnTo>
                    <a:pt x="811" y="56"/>
                  </a:lnTo>
                  <a:lnTo>
                    <a:pt x="815" y="56"/>
                  </a:lnTo>
                  <a:lnTo>
                    <a:pt x="817" y="58"/>
                  </a:lnTo>
                  <a:lnTo>
                    <a:pt x="819" y="60"/>
                  </a:lnTo>
                  <a:lnTo>
                    <a:pt x="819" y="64"/>
                  </a:lnTo>
                  <a:lnTo>
                    <a:pt x="819" y="68"/>
                  </a:lnTo>
                  <a:lnTo>
                    <a:pt x="817" y="70"/>
                  </a:lnTo>
                  <a:lnTo>
                    <a:pt x="815" y="72"/>
                  </a:lnTo>
                  <a:lnTo>
                    <a:pt x="811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7" y="128"/>
                  </a:moveTo>
                  <a:lnTo>
                    <a:pt x="0" y="64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5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5" y="114"/>
                  </a:lnTo>
                  <a:lnTo>
                    <a:pt x="119" y="116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19" y="124"/>
                  </a:lnTo>
                  <a:lnTo>
                    <a:pt x="117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07" y="128"/>
                  </a:lnTo>
                  <a:lnTo>
                    <a:pt x="107" y="128"/>
                  </a:lnTo>
                  <a:close/>
                  <a:moveTo>
                    <a:pt x="719" y="0"/>
                  </a:moveTo>
                  <a:lnTo>
                    <a:pt x="827" y="64"/>
                  </a:lnTo>
                  <a:lnTo>
                    <a:pt x="719" y="128"/>
                  </a:lnTo>
                  <a:lnTo>
                    <a:pt x="715" y="128"/>
                  </a:lnTo>
                  <a:lnTo>
                    <a:pt x="713" y="128"/>
                  </a:lnTo>
                  <a:lnTo>
                    <a:pt x="709" y="128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7" y="118"/>
                  </a:lnTo>
                  <a:lnTo>
                    <a:pt x="709" y="116"/>
                  </a:lnTo>
                  <a:lnTo>
                    <a:pt x="711" y="114"/>
                  </a:lnTo>
                  <a:lnTo>
                    <a:pt x="807" y="58"/>
                  </a:lnTo>
                  <a:lnTo>
                    <a:pt x="807" y="72"/>
                  </a:lnTo>
                  <a:lnTo>
                    <a:pt x="711" y="16"/>
                  </a:lnTo>
                  <a:lnTo>
                    <a:pt x="709" y="12"/>
                  </a:lnTo>
                  <a:lnTo>
                    <a:pt x="707" y="10"/>
                  </a:lnTo>
                  <a:lnTo>
                    <a:pt x="707" y="6"/>
                  </a:lnTo>
                  <a:lnTo>
                    <a:pt x="707" y="4"/>
                  </a:lnTo>
                  <a:lnTo>
                    <a:pt x="709" y="2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9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Rectangle 213"/>
            <p:cNvSpPr>
              <a:spLocks noChangeArrowheads="1"/>
            </p:cNvSpPr>
            <p:nvPr/>
          </p:nvSpPr>
          <p:spPr bwMode="auto">
            <a:xfrm>
              <a:off x="4870450" y="1184275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Rectangle 214"/>
            <p:cNvSpPr>
              <a:spLocks noChangeArrowheads="1"/>
            </p:cNvSpPr>
            <p:nvPr/>
          </p:nvSpPr>
          <p:spPr bwMode="auto">
            <a:xfrm>
              <a:off x="4870450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213" name="Line 215"/>
            <p:cNvSpPr>
              <a:spLocks noChangeShapeType="1"/>
            </p:cNvSpPr>
            <p:nvPr/>
          </p:nvSpPr>
          <p:spPr bwMode="auto">
            <a:xfrm flipV="1">
              <a:off x="68183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16"/>
            <p:cNvSpPr>
              <a:spLocks noChangeShapeType="1"/>
            </p:cNvSpPr>
            <p:nvPr/>
          </p:nvSpPr>
          <p:spPr bwMode="auto">
            <a:xfrm flipV="1">
              <a:off x="715010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17"/>
            <p:cNvSpPr>
              <a:spLocks noChangeShapeType="1"/>
            </p:cNvSpPr>
            <p:nvPr/>
          </p:nvSpPr>
          <p:spPr bwMode="auto">
            <a:xfrm flipV="1">
              <a:off x="7480300" y="3063875"/>
              <a:ext cx="1588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18"/>
            <p:cNvSpPr>
              <a:spLocks noChangeShapeType="1"/>
            </p:cNvSpPr>
            <p:nvPr/>
          </p:nvSpPr>
          <p:spPr bwMode="auto">
            <a:xfrm flipV="1">
              <a:off x="781367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19"/>
            <p:cNvSpPr>
              <a:spLocks noChangeShapeType="1"/>
            </p:cNvSpPr>
            <p:nvPr/>
          </p:nvSpPr>
          <p:spPr bwMode="auto">
            <a:xfrm flipV="1">
              <a:off x="8143875" y="3071813"/>
              <a:ext cx="1588" cy="587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20"/>
            <p:cNvSpPr>
              <a:spLocks noChangeShapeType="1"/>
            </p:cNvSpPr>
            <p:nvPr/>
          </p:nvSpPr>
          <p:spPr bwMode="auto">
            <a:xfrm flipV="1">
              <a:off x="8472488" y="3071813"/>
              <a:ext cx="1587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21"/>
            <p:cNvSpPr>
              <a:spLocks noChangeShapeType="1"/>
            </p:cNvSpPr>
            <p:nvPr/>
          </p:nvSpPr>
          <p:spPr bwMode="auto">
            <a:xfrm flipV="1">
              <a:off x="8805863" y="3071813"/>
              <a:ext cx="1587" cy="587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22"/>
            <p:cNvSpPr>
              <a:spLocks noChangeShapeType="1"/>
            </p:cNvSpPr>
            <p:nvPr/>
          </p:nvSpPr>
          <p:spPr bwMode="auto">
            <a:xfrm flipV="1">
              <a:off x="9137650" y="3071813"/>
              <a:ext cx="1588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23"/>
            <p:cNvSpPr>
              <a:spLocks noChangeShapeType="1"/>
            </p:cNvSpPr>
            <p:nvPr/>
          </p:nvSpPr>
          <p:spPr bwMode="auto">
            <a:xfrm flipV="1">
              <a:off x="9467850" y="3071813"/>
              <a:ext cx="1588" cy="587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24"/>
            <p:cNvSpPr>
              <a:spLocks noChangeShapeType="1"/>
            </p:cNvSpPr>
            <p:nvPr/>
          </p:nvSpPr>
          <p:spPr bwMode="auto">
            <a:xfrm flipV="1">
              <a:off x="9799638" y="3071813"/>
              <a:ext cx="1587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225"/>
            <p:cNvSpPr>
              <a:spLocks/>
            </p:cNvSpPr>
            <p:nvPr/>
          </p:nvSpPr>
          <p:spPr bwMode="auto">
            <a:xfrm>
              <a:off x="6818313" y="3059113"/>
              <a:ext cx="3159125" cy="28575"/>
            </a:xfrm>
            <a:custGeom>
              <a:avLst/>
              <a:gdLst>
                <a:gd name="T0" fmla="*/ 0 w 3981"/>
                <a:gd name="T1" fmla="*/ 0 h 36"/>
                <a:gd name="T2" fmla="*/ 0 w 3981"/>
                <a:gd name="T3" fmla="*/ 34 h 36"/>
                <a:gd name="T4" fmla="*/ 3981 w 3981"/>
                <a:gd name="T5" fmla="*/ 36 h 36"/>
                <a:gd name="T6" fmla="*/ 3981 w 3981"/>
                <a:gd name="T7" fmla="*/ 2 h 36"/>
                <a:gd name="T8" fmla="*/ 0 w 398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6">
                  <a:moveTo>
                    <a:pt x="0" y="0"/>
                  </a:moveTo>
                  <a:lnTo>
                    <a:pt x="0" y="34"/>
                  </a:lnTo>
                  <a:lnTo>
                    <a:pt x="3981" y="36"/>
                  </a:lnTo>
                  <a:lnTo>
                    <a:pt x="398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26"/>
            <p:cNvSpPr>
              <a:spLocks noChangeShapeType="1"/>
            </p:cNvSpPr>
            <p:nvPr/>
          </p:nvSpPr>
          <p:spPr bwMode="auto">
            <a:xfrm>
              <a:off x="6757988" y="3071813"/>
              <a:ext cx="5873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227"/>
            <p:cNvSpPr>
              <a:spLocks noChangeShapeType="1"/>
            </p:cNvSpPr>
            <p:nvPr/>
          </p:nvSpPr>
          <p:spPr bwMode="auto">
            <a:xfrm>
              <a:off x="6788150" y="280987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228"/>
            <p:cNvSpPr>
              <a:spLocks noChangeShapeType="1"/>
            </p:cNvSpPr>
            <p:nvPr/>
          </p:nvSpPr>
          <p:spPr bwMode="auto">
            <a:xfrm>
              <a:off x="6757988" y="2549525"/>
              <a:ext cx="5873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29"/>
            <p:cNvSpPr>
              <a:spLocks noChangeShapeType="1"/>
            </p:cNvSpPr>
            <p:nvPr/>
          </p:nvSpPr>
          <p:spPr bwMode="auto">
            <a:xfrm>
              <a:off x="6788150" y="2287588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30"/>
            <p:cNvSpPr>
              <a:spLocks noChangeShapeType="1"/>
            </p:cNvSpPr>
            <p:nvPr/>
          </p:nvSpPr>
          <p:spPr bwMode="auto">
            <a:xfrm>
              <a:off x="6757988" y="2027238"/>
              <a:ext cx="5873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31"/>
            <p:cNvSpPr>
              <a:spLocks noChangeShapeType="1"/>
            </p:cNvSpPr>
            <p:nvPr/>
          </p:nvSpPr>
          <p:spPr bwMode="auto">
            <a:xfrm>
              <a:off x="6788150" y="176847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32"/>
            <p:cNvSpPr>
              <a:spLocks noChangeShapeType="1"/>
            </p:cNvSpPr>
            <p:nvPr/>
          </p:nvSpPr>
          <p:spPr bwMode="auto">
            <a:xfrm>
              <a:off x="6757988" y="1504950"/>
              <a:ext cx="58737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33"/>
            <p:cNvSpPr>
              <a:spLocks noChangeShapeType="1"/>
            </p:cNvSpPr>
            <p:nvPr/>
          </p:nvSpPr>
          <p:spPr bwMode="auto">
            <a:xfrm>
              <a:off x="6788150" y="124460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34"/>
            <p:cNvSpPr>
              <a:spLocks noChangeShapeType="1"/>
            </p:cNvSpPr>
            <p:nvPr/>
          </p:nvSpPr>
          <p:spPr bwMode="auto">
            <a:xfrm>
              <a:off x="6757988" y="985838"/>
              <a:ext cx="5873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35"/>
            <p:cNvSpPr>
              <a:spLocks noChangeShapeType="1"/>
            </p:cNvSpPr>
            <p:nvPr/>
          </p:nvSpPr>
          <p:spPr bwMode="auto">
            <a:xfrm>
              <a:off x="6788150" y="723900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36"/>
            <p:cNvSpPr>
              <a:spLocks noChangeShapeType="1"/>
            </p:cNvSpPr>
            <p:nvPr/>
          </p:nvSpPr>
          <p:spPr bwMode="auto">
            <a:xfrm>
              <a:off x="6757988" y="463550"/>
              <a:ext cx="5873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37"/>
            <p:cNvSpPr>
              <a:spLocks noChangeShapeType="1"/>
            </p:cNvSpPr>
            <p:nvPr/>
          </p:nvSpPr>
          <p:spPr bwMode="auto">
            <a:xfrm>
              <a:off x="6788150" y="207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238"/>
            <p:cNvSpPr>
              <a:spLocks/>
            </p:cNvSpPr>
            <p:nvPr/>
          </p:nvSpPr>
          <p:spPr bwMode="auto">
            <a:xfrm>
              <a:off x="6804025" y="-53975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239"/>
            <p:cNvSpPr>
              <a:spLocks noChangeArrowheads="1"/>
            </p:cNvSpPr>
            <p:nvPr/>
          </p:nvSpPr>
          <p:spPr bwMode="auto">
            <a:xfrm rot="16200000">
              <a:off x="6155531" y="599282"/>
              <a:ext cx="649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Power</a:t>
              </a:r>
              <a:endParaRPr lang="en-US" altLang="en-US"/>
            </a:p>
          </p:txBody>
        </p:sp>
        <p:sp>
          <p:nvSpPr>
            <p:cNvPr id="238" name="Rectangle 240"/>
            <p:cNvSpPr>
              <a:spLocks noChangeArrowheads="1"/>
            </p:cNvSpPr>
            <p:nvPr/>
          </p:nvSpPr>
          <p:spPr bwMode="auto">
            <a:xfrm>
              <a:off x="8515350" y="3311525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Rectangle 241"/>
            <p:cNvSpPr>
              <a:spLocks noChangeArrowheads="1"/>
            </p:cNvSpPr>
            <p:nvPr/>
          </p:nvSpPr>
          <p:spPr bwMode="auto">
            <a:xfrm>
              <a:off x="8515350" y="3328988"/>
              <a:ext cx="598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240" name="Line 242"/>
            <p:cNvSpPr>
              <a:spLocks noChangeShapeType="1"/>
            </p:cNvSpPr>
            <p:nvPr/>
          </p:nvSpPr>
          <p:spPr bwMode="auto">
            <a:xfrm flipV="1">
              <a:off x="8859838" y="1306513"/>
              <a:ext cx="1587" cy="1655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43"/>
            <p:cNvSpPr>
              <a:spLocks noChangeShapeType="1"/>
            </p:cNvSpPr>
            <p:nvPr/>
          </p:nvSpPr>
          <p:spPr bwMode="auto">
            <a:xfrm flipV="1">
              <a:off x="7994650" y="1363663"/>
              <a:ext cx="1588" cy="1560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44"/>
            <p:cNvSpPr>
              <a:spLocks noChangeShapeType="1"/>
            </p:cNvSpPr>
            <p:nvPr/>
          </p:nvSpPr>
          <p:spPr bwMode="auto">
            <a:xfrm flipV="1">
              <a:off x="7138988" y="1306513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45"/>
            <p:cNvSpPr>
              <a:spLocks noChangeShapeType="1"/>
            </p:cNvSpPr>
            <p:nvPr/>
          </p:nvSpPr>
          <p:spPr bwMode="auto">
            <a:xfrm flipV="1">
              <a:off x="9717088" y="1314450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246"/>
            <p:cNvSpPr>
              <a:spLocks noEditPoints="1"/>
            </p:cNvSpPr>
            <p:nvPr/>
          </p:nvSpPr>
          <p:spPr bwMode="auto">
            <a:xfrm>
              <a:off x="8008938" y="1436688"/>
              <a:ext cx="839787" cy="101600"/>
            </a:xfrm>
            <a:custGeom>
              <a:avLst/>
              <a:gdLst>
                <a:gd name="T0" fmla="*/ 1041 w 1059"/>
                <a:gd name="T1" fmla="*/ 56 h 128"/>
                <a:gd name="T2" fmla="*/ 1049 w 1059"/>
                <a:gd name="T3" fmla="*/ 58 h 128"/>
                <a:gd name="T4" fmla="*/ 1051 w 1059"/>
                <a:gd name="T5" fmla="*/ 64 h 128"/>
                <a:gd name="T6" fmla="*/ 1049 w 1059"/>
                <a:gd name="T7" fmla="*/ 70 h 128"/>
                <a:gd name="T8" fmla="*/ 1041 w 1059"/>
                <a:gd name="T9" fmla="*/ 72 h 128"/>
                <a:gd name="T10" fmla="*/ 12 w 1059"/>
                <a:gd name="T11" fmla="*/ 72 h 128"/>
                <a:gd name="T12" fmla="*/ 8 w 1059"/>
                <a:gd name="T13" fmla="*/ 68 h 128"/>
                <a:gd name="T14" fmla="*/ 8 w 1059"/>
                <a:gd name="T15" fmla="*/ 60 h 128"/>
                <a:gd name="T16" fmla="*/ 12 w 1059"/>
                <a:gd name="T17" fmla="*/ 56 h 128"/>
                <a:gd name="T18" fmla="*/ 16 w 1059"/>
                <a:gd name="T19" fmla="*/ 56 h 128"/>
                <a:gd name="T20" fmla="*/ 0 w 1059"/>
                <a:gd name="T21" fmla="*/ 64 h 128"/>
                <a:gd name="T22" fmla="*/ 112 w 1059"/>
                <a:gd name="T23" fmla="*/ 0 h 128"/>
                <a:gd name="T24" fmla="*/ 118 w 1059"/>
                <a:gd name="T25" fmla="*/ 2 h 128"/>
                <a:gd name="T26" fmla="*/ 120 w 1059"/>
                <a:gd name="T27" fmla="*/ 6 h 128"/>
                <a:gd name="T28" fmla="*/ 118 w 1059"/>
                <a:gd name="T29" fmla="*/ 12 h 128"/>
                <a:gd name="T30" fmla="*/ 20 w 1059"/>
                <a:gd name="T31" fmla="*/ 72 h 128"/>
                <a:gd name="T32" fmla="*/ 116 w 1059"/>
                <a:gd name="T33" fmla="*/ 114 h 128"/>
                <a:gd name="T34" fmla="*/ 120 w 1059"/>
                <a:gd name="T35" fmla="*/ 118 h 128"/>
                <a:gd name="T36" fmla="*/ 120 w 1059"/>
                <a:gd name="T37" fmla="*/ 126 h 128"/>
                <a:gd name="T38" fmla="*/ 114 w 1059"/>
                <a:gd name="T39" fmla="*/ 128 h 128"/>
                <a:gd name="T40" fmla="*/ 108 w 1059"/>
                <a:gd name="T41" fmla="*/ 128 h 128"/>
                <a:gd name="T42" fmla="*/ 951 w 1059"/>
                <a:gd name="T43" fmla="*/ 0 h 128"/>
                <a:gd name="T44" fmla="*/ 951 w 1059"/>
                <a:gd name="T45" fmla="*/ 128 h 128"/>
                <a:gd name="T46" fmla="*/ 945 w 1059"/>
                <a:gd name="T47" fmla="*/ 128 h 128"/>
                <a:gd name="T48" fmla="*/ 939 w 1059"/>
                <a:gd name="T49" fmla="*/ 126 h 128"/>
                <a:gd name="T50" fmla="*/ 937 w 1059"/>
                <a:gd name="T51" fmla="*/ 118 h 128"/>
                <a:gd name="T52" fmla="*/ 941 w 1059"/>
                <a:gd name="T53" fmla="*/ 114 h 128"/>
                <a:gd name="T54" fmla="*/ 1037 w 1059"/>
                <a:gd name="T55" fmla="*/ 72 h 128"/>
                <a:gd name="T56" fmla="*/ 939 w 1059"/>
                <a:gd name="T57" fmla="*/ 12 h 128"/>
                <a:gd name="T58" fmla="*/ 937 w 1059"/>
                <a:gd name="T59" fmla="*/ 6 h 128"/>
                <a:gd name="T60" fmla="*/ 941 w 1059"/>
                <a:gd name="T61" fmla="*/ 2 h 128"/>
                <a:gd name="T62" fmla="*/ 947 w 1059"/>
                <a:gd name="T63" fmla="*/ 0 h 128"/>
                <a:gd name="T64" fmla="*/ 951 w 1059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28">
                  <a:moveTo>
                    <a:pt x="16" y="56"/>
                  </a:moveTo>
                  <a:lnTo>
                    <a:pt x="1041" y="56"/>
                  </a:lnTo>
                  <a:lnTo>
                    <a:pt x="1045" y="56"/>
                  </a:lnTo>
                  <a:lnTo>
                    <a:pt x="1049" y="58"/>
                  </a:lnTo>
                  <a:lnTo>
                    <a:pt x="1049" y="60"/>
                  </a:lnTo>
                  <a:lnTo>
                    <a:pt x="1051" y="64"/>
                  </a:lnTo>
                  <a:lnTo>
                    <a:pt x="1049" y="68"/>
                  </a:lnTo>
                  <a:lnTo>
                    <a:pt x="1049" y="70"/>
                  </a:lnTo>
                  <a:lnTo>
                    <a:pt x="1045" y="72"/>
                  </a:lnTo>
                  <a:lnTo>
                    <a:pt x="1041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8" y="128"/>
                  </a:lnTo>
                  <a:close/>
                  <a:moveTo>
                    <a:pt x="951" y="0"/>
                  </a:moveTo>
                  <a:lnTo>
                    <a:pt x="1059" y="64"/>
                  </a:lnTo>
                  <a:lnTo>
                    <a:pt x="951" y="128"/>
                  </a:lnTo>
                  <a:lnTo>
                    <a:pt x="947" y="128"/>
                  </a:lnTo>
                  <a:lnTo>
                    <a:pt x="945" y="128"/>
                  </a:lnTo>
                  <a:lnTo>
                    <a:pt x="941" y="128"/>
                  </a:lnTo>
                  <a:lnTo>
                    <a:pt x="939" y="126"/>
                  </a:lnTo>
                  <a:lnTo>
                    <a:pt x="937" y="122"/>
                  </a:lnTo>
                  <a:lnTo>
                    <a:pt x="937" y="118"/>
                  </a:lnTo>
                  <a:lnTo>
                    <a:pt x="939" y="116"/>
                  </a:lnTo>
                  <a:lnTo>
                    <a:pt x="941" y="114"/>
                  </a:lnTo>
                  <a:lnTo>
                    <a:pt x="1037" y="58"/>
                  </a:lnTo>
                  <a:lnTo>
                    <a:pt x="1037" y="72"/>
                  </a:lnTo>
                  <a:lnTo>
                    <a:pt x="941" y="16"/>
                  </a:lnTo>
                  <a:lnTo>
                    <a:pt x="939" y="12"/>
                  </a:lnTo>
                  <a:lnTo>
                    <a:pt x="937" y="10"/>
                  </a:lnTo>
                  <a:lnTo>
                    <a:pt x="937" y="6"/>
                  </a:lnTo>
                  <a:lnTo>
                    <a:pt x="939" y="4"/>
                  </a:lnTo>
                  <a:lnTo>
                    <a:pt x="941" y="2"/>
                  </a:lnTo>
                  <a:lnTo>
                    <a:pt x="945" y="0"/>
                  </a:lnTo>
                  <a:lnTo>
                    <a:pt x="947" y="0"/>
                  </a:lnTo>
                  <a:lnTo>
                    <a:pt x="951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Rectangle 247"/>
            <p:cNvSpPr>
              <a:spLocks noChangeArrowheads="1"/>
            </p:cNvSpPr>
            <p:nvPr/>
          </p:nvSpPr>
          <p:spPr bwMode="auto">
            <a:xfrm>
              <a:off x="8242300" y="1192213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Rectangle 248"/>
            <p:cNvSpPr>
              <a:spLocks noChangeArrowheads="1"/>
            </p:cNvSpPr>
            <p:nvPr/>
          </p:nvSpPr>
          <p:spPr bwMode="auto">
            <a:xfrm>
              <a:off x="8242300" y="1187450"/>
              <a:ext cx="317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247" name="Freeform 249"/>
            <p:cNvSpPr>
              <a:spLocks/>
            </p:cNvSpPr>
            <p:nvPr/>
          </p:nvSpPr>
          <p:spPr bwMode="auto">
            <a:xfrm>
              <a:off x="6858000" y="1697038"/>
              <a:ext cx="547688" cy="1374775"/>
            </a:xfrm>
            <a:custGeom>
              <a:avLst/>
              <a:gdLst>
                <a:gd name="T0" fmla="*/ 0 w 691"/>
                <a:gd name="T1" fmla="*/ 1732 h 1732"/>
                <a:gd name="T2" fmla="*/ 16 w 691"/>
                <a:gd name="T3" fmla="*/ 1728 h 1732"/>
                <a:gd name="T4" fmla="*/ 30 w 691"/>
                <a:gd name="T5" fmla="*/ 1724 h 1732"/>
                <a:gd name="T6" fmla="*/ 44 w 691"/>
                <a:gd name="T7" fmla="*/ 1722 h 1732"/>
                <a:gd name="T8" fmla="*/ 58 w 691"/>
                <a:gd name="T9" fmla="*/ 1718 h 1732"/>
                <a:gd name="T10" fmla="*/ 72 w 691"/>
                <a:gd name="T11" fmla="*/ 1714 h 1732"/>
                <a:gd name="T12" fmla="*/ 86 w 691"/>
                <a:gd name="T13" fmla="*/ 1709 h 1732"/>
                <a:gd name="T14" fmla="*/ 96 w 691"/>
                <a:gd name="T15" fmla="*/ 1703 h 1732"/>
                <a:gd name="T16" fmla="*/ 110 w 691"/>
                <a:gd name="T17" fmla="*/ 1695 h 1732"/>
                <a:gd name="T18" fmla="*/ 120 w 691"/>
                <a:gd name="T19" fmla="*/ 1681 h 1732"/>
                <a:gd name="T20" fmla="*/ 130 w 691"/>
                <a:gd name="T21" fmla="*/ 1667 h 1732"/>
                <a:gd name="T22" fmla="*/ 138 w 691"/>
                <a:gd name="T23" fmla="*/ 1653 h 1732"/>
                <a:gd name="T24" fmla="*/ 144 w 691"/>
                <a:gd name="T25" fmla="*/ 1641 h 1732"/>
                <a:gd name="T26" fmla="*/ 150 w 691"/>
                <a:gd name="T27" fmla="*/ 1625 h 1732"/>
                <a:gd name="T28" fmla="*/ 154 w 691"/>
                <a:gd name="T29" fmla="*/ 1611 h 1732"/>
                <a:gd name="T30" fmla="*/ 156 w 691"/>
                <a:gd name="T31" fmla="*/ 1601 h 1732"/>
                <a:gd name="T32" fmla="*/ 156 w 691"/>
                <a:gd name="T33" fmla="*/ 1595 h 1732"/>
                <a:gd name="T34" fmla="*/ 158 w 691"/>
                <a:gd name="T35" fmla="*/ 1585 h 1732"/>
                <a:gd name="T36" fmla="*/ 158 w 691"/>
                <a:gd name="T37" fmla="*/ 1577 h 1732"/>
                <a:gd name="T38" fmla="*/ 224 w 691"/>
                <a:gd name="T39" fmla="*/ 1151 h 1732"/>
                <a:gd name="T40" fmla="*/ 272 w 691"/>
                <a:gd name="T41" fmla="*/ 492 h 1732"/>
                <a:gd name="T42" fmla="*/ 290 w 691"/>
                <a:gd name="T43" fmla="*/ 296 h 1732"/>
                <a:gd name="T44" fmla="*/ 308 w 691"/>
                <a:gd name="T45" fmla="*/ 102 h 1732"/>
                <a:gd name="T46" fmla="*/ 308 w 691"/>
                <a:gd name="T47" fmla="*/ 92 h 1732"/>
                <a:gd name="T48" fmla="*/ 310 w 691"/>
                <a:gd name="T49" fmla="*/ 80 h 1732"/>
                <a:gd name="T50" fmla="*/ 314 w 691"/>
                <a:gd name="T51" fmla="*/ 60 h 1732"/>
                <a:gd name="T52" fmla="*/ 316 w 691"/>
                <a:gd name="T53" fmla="*/ 48 h 1732"/>
                <a:gd name="T54" fmla="*/ 318 w 691"/>
                <a:gd name="T55" fmla="*/ 36 h 1732"/>
                <a:gd name="T56" fmla="*/ 322 w 691"/>
                <a:gd name="T57" fmla="*/ 28 h 1732"/>
                <a:gd name="T58" fmla="*/ 326 w 691"/>
                <a:gd name="T59" fmla="*/ 18 h 1732"/>
                <a:gd name="T60" fmla="*/ 328 w 691"/>
                <a:gd name="T61" fmla="*/ 16 h 1732"/>
                <a:gd name="T62" fmla="*/ 328 w 691"/>
                <a:gd name="T63" fmla="*/ 12 h 1732"/>
                <a:gd name="T64" fmla="*/ 332 w 691"/>
                <a:gd name="T65" fmla="*/ 6 h 1732"/>
                <a:gd name="T66" fmla="*/ 334 w 691"/>
                <a:gd name="T67" fmla="*/ 4 h 1732"/>
                <a:gd name="T68" fmla="*/ 336 w 691"/>
                <a:gd name="T69" fmla="*/ 2 h 1732"/>
                <a:gd name="T70" fmla="*/ 336 w 691"/>
                <a:gd name="T71" fmla="*/ 0 h 1732"/>
                <a:gd name="T72" fmla="*/ 346 w 691"/>
                <a:gd name="T73" fmla="*/ 2 h 1732"/>
                <a:gd name="T74" fmla="*/ 358 w 691"/>
                <a:gd name="T75" fmla="*/ 4 h 1732"/>
                <a:gd name="T76" fmla="*/ 362 w 691"/>
                <a:gd name="T77" fmla="*/ 6 h 1732"/>
                <a:gd name="T78" fmla="*/ 366 w 691"/>
                <a:gd name="T79" fmla="*/ 6 h 1732"/>
                <a:gd name="T80" fmla="*/ 370 w 691"/>
                <a:gd name="T81" fmla="*/ 8 h 1732"/>
                <a:gd name="T82" fmla="*/ 374 w 691"/>
                <a:gd name="T83" fmla="*/ 12 h 1732"/>
                <a:gd name="T84" fmla="*/ 376 w 691"/>
                <a:gd name="T85" fmla="*/ 14 h 1732"/>
                <a:gd name="T86" fmla="*/ 376 w 691"/>
                <a:gd name="T87" fmla="*/ 16 h 1732"/>
                <a:gd name="T88" fmla="*/ 378 w 691"/>
                <a:gd name="T89" fmla="*/ 20 h 1732"/>
                <a:gd name="T90" fmla="*/ 380 w 691"/>
                <a:gd name="T91" fmla="*/ 26 h 1732"/>
                <a:gd name="T92" fmla="*/ 382 w 691"/>
                <a:gd name="T93" fmla="*/ 30 h 1732"/>
                <a:gd name="T94" fmla="*/ 384 w 691"/>
                <a:gd name="T95" fmla="*/ 34 h 1732"/>
                <a:gd name="T96" fmla="*/ 388 w 691"/>
                <a:gd name="T97" fmla="*/ 48 h 1732"/>
                <a:gd name="T98" fmla="*/ 392 w 691"/>
                <a:gd name="T99" fmla="*/ 60 h 1732"/>
                <a:gd name="T100" fmla="*/ 394 w 691"/>
                <a:gd name="T101" fmla="*/ 72 h 1732"/>
                <a:gd name="T102" fmla="*/ 396 w 691"/>
                <a:gd name="T103" fmla="*/ 76 h 1732"/>
                <a:gd name="T104" fmla="*/ 396 w 691"/>
                <a:gd name="T105" fmla="*/ 82 h 1732"/>
                <a:gd name="T106" fmla="*/ 398 w 691"/>
                <a:gd name="T107" fmla="*/ 86 h 1732"/>
                <a:gd name="T108" fmla="*/ 398 w 691"/>
                <a:gd name="T109" fmla="*/ 90 h 1732"/>
                <a:gd name="T110" fmla="*/ 422 w 691"/>
                <a:gd name="T111" fmla="*/ 300 h 1732"/>
                <a:gd name="T112" fmla="*/ 473 w 691"/>
                <a:gd name="T113" fmla="*/ 897 h 1732"/>
                <a:gd name="T114" fmla="*/ 505 w 691"/>
                <a:gd name="T115" fmla="*/ 1179 h 1732"/>
                <a:gd name="T116" fmla="*/ 535 w 691"/>
                <a:gd name="T117" fmla="*/ 1349 h 1732"/>
                <a:gd name="T118" fmla="*/ 569 w 691"/>
                <a:gd name="T119" fmla="*/ 1569 h 1732"/>
                <a:gd name="T120" fmla="*/ 607 w 691"/>
                <a:gd name="T121" fmla="*/ 1665 h 1732"/>
                <a:gd name="T122" fmla="*/ 631 w 691"/>
                <a:gd name="T123" fmla="*/ 1701 h 1732"/>
                <a:gd name="T124" fmla="*/ 691 w 691"/>
                <a:gd name="T125" fmla="*/ 1712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4" y="1722"/>
                  </a:lnTo>
                  <a:lnTo>
                    <a:pt x="58" y="1718"/>
                  </a:lnTo>
                  <a:lnTo>
                    <a:pt x="72" y="1714"/>
                  </a:lnTo>
                  <a:lnTo>
                    <a:pt x="86" y="1709"/>
                  </a:lnTo>
                  <a:lnTo>
                    <a:pt x="96" y="1703"/>
                  </a:lnTo>
                  <a:lnTo>
                    <a:pt x="110" y="1695"/>
                  </a:lnTo>
                  <a:lnTo>
                    <a:pt x="120" y="1681"/>
                  </a:lnTo>
                  <a:lnTo>
                    <a:pt x="130" y="1667"/>
                  </a:lnTo>
                  <a:lnTo>
                    <a:pt x="138" y="1653"/>
                  </a:lnTo>
                  <a:lnTo>
                    <a:pt x="144" y="1641"/>
                  </a:lnTo>
                  <a:lnTo>
                    <a:pt x="150" y="1625"/>
                  </a:lnTo>
                  <a:lnTo>
                    <a:pt x="154" y="1611"/>
                  </a:lnTo>
                  <a:lnTo>
                    <a:pt x="156" y="1601"/>
                  </a:lnTo>
                  <a:lnTo>
                    <a:pt x="156" y="1595"/>
                  </a:lnTo>
                  <a:lnTo>
                    <a:pt x="158" y="1585"/>
                  </a:lnTo>
                  <a:lnTo>
                    <a:pt x="158" y="1577"/>
                  </a:lnTo>
                  <a:lnTo>
                    <a:pt x="224" y="1151"/>
                  </a:lnTo>
                  <a:lnTo>
                    <a:pt x="272" y="492"/>
                  </a:lnTo>
                  <a:lnTo>
                    <a:pt x="290" y="296"/>
                  </a:lnTo>
                  <a:lnTo>
                    <a:pt x="308" y="102"/>
                  </a:lnTo>
                  <a:lnTo>
                    <a:pt x="308" y="92"/>
                  </a:lnTo>
                  <a:lnTo>
                    <a:pt x="310" y="80"/>
                  </a:lnTo>
                  <a:lnTo>
                    <a:pt x="314" y="60"/>
                  </a:lnTo>
                  <a:lnTo>
                    <a:pt x="316" y="48"/>
                  </a:lnTo>
                  <a:lnTo>
                    <a:pt x="318" y="36"/>
                  </a:lnTo>
                  <a:lnTo>
                    <a:pt x="322" y="28"/>
                  </a:lnTo>
                  <a:lnTo>
                    <a:pt x="326" y="18"/>
                  </a:lnTo>
                  <a:lnTo>
                    <a:pt x="328" y="16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6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8" y="4"/>
                  </a:lnTo>
                  <a:lnTo>
                    <a:pt x="362" y="6"/>
                  </a:lnTo>
                  <a:lnTo>
                    <a:pt x="366" y="6"/>
                  </a:lnTo>
                  <a:lnTo>
                    <a:pt x="370" y="8"/>
                  </a:lnTo>
                  <a:lnTo>
                    <a:pt x="374" y="12"/>
                  </a:lnTo>
                  <a:lnTo>
                    <a:pt x="376" y="14"/>
                  </a:lnTo>
                  <a:lnTo>
                    <a:pt x="376" y="16"/>
                  </a:lnTo>
                  <a:lnTo>
                    <a:pt x="378" y="20"/>
                  </a:lnTo>
                  <a:lnTo>
                    <a:pt x="380" y="26"/>
                  </a:lnTo>
                  <a:lnTo>
                    <a:pt x="382" y="30"/>
                  </a:lnTo>
                  <a:lnTo>
                    <a:pt x="384" y="34"/>
                  </a:lnTo>
                  <a:lnTo>
                    <a:pt x="388" y="48"/>
                  </a:lnTo>
                  <a:lnTo>
                    <a:pt x="392" y="60"/>
                  </a:lnTo>
                  <a:lnTo>
                    <a:pt x="394" y="72"/>
                  </a:lnTo>
                  <a:lnTo>
                    <a:pt x="396" y="76"/>
                  </a:lnTo>
                  <a:lnTo>
                    <a:pt x="396" y="82"/>
                  </a:lnTo>
                  <a:lnTo>
                    <a:pt x="398" y="86"/>
                  </a:lnTo>
                  <a:lnTo>
                    <a:pt x="398" y="90"/>
                  </a:lnTo>
                  <a:lnTo>
                    <a:pt x="422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5" y="1349"/>
                  </a:lnTo>
                  <a:lnTo>
                    <a:pt x="569" y="1569"/>
                  </a:lnTo>
                  <a:lnTo>
                    <a:pt x="607" y="1665"/>
                  </a:lnTo>
                  <a:lnTo>
                    <a:pt x="631" y="1701"/>
                  </a:lnTo>
                  <a:lnTo>
                    <a:pt x="691" y="17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250"/>
            <p:cNvSpPr>
              <a:spLocks/>
            </p:cNvSpPr>
            <p:nvPr/>
          </p:nvSpPr>
          <p:spPr bwMode="auto">
            <a:xfrm>
              <a:off x="7718425" y="1697038"/>
              <a:ext cx="546100" cy="1374775"/>
            </a:xfrm>
            <a:custGeom>
              <a:avLst/>
              <a:gdLst>
                <a:gd name="T0" fmla="*/ 0 w 689"/>
                <a:gd name="T1" fmla="*/ 1732 h 1732"/>
                <a:gd name="T2" fmla="*/ 16 w 689"/>
                <a:gd name="T3" fmla="*/ 1728 h 1732"/>
                <a:gd name="T4" fmla="*/ 30 w 689"/>
                <a:gd name="T5" fmla="*/ 1724 h 1732"/>
                <a:gd name="T6" fmla="*/ 42 w 689"/>
                <a:gd name="T7" fmla="*/ 1722 h 1732"/>
                <a:gd name="T8" fmla="*/ 56 w 689"/>
                <a:gd name="T9" fmla="*/ 1718 h 1732"/>
                <a:gd name="T10" fmla="*/ 70 w 689"/>
                <a:gd name="T11" fmla="*/ 1714 h 1732"/>
                <a:gd name="T12" fmla="*/ 82 w 689"/>
                <a:gd name="T13" fmla="*/ 1709 h 1732"/>
                <a:gd name="T14" fmla="*/ 96 w 689"/>
                <a:gd name="T15" fmla="*/ 1703 h 1732"/>
                <a:gd name="T16" fmla="*/ 108 w 689"/>
                <a:gd name="T17" fmla="*/ 1695 h 1732"/>
                <a:gd name="T18" fmla="*/ 120 w 689"/>
                <a:gd name="T19" fmla="*/ 1681 h 1732"/>
                <a:gd name="T20" fmla="*/ 126 w 689"/>
                <a:gd name="T21" fmla="*/ 1667 h 1732"/>
                <a:gd name="T22" fmla="*/ 136 w 689"/>
                <a:gd name="T23" fmla="*/ 1653 h 1732"/>
                <a:gd name="T24" fmla="*/ 142 w 689"/>
                <a:gd name="T25" fmla="*/ 1641 h 1732"/>
                <a:gd name="T26" fmla="*/ 148 w 689"/>
                <a:gd name="T27" fmla="*/ 1625 h 1732"/>
                <a:gd name="T28" fmla="*/ 154 w 689"/>
                <a:gd name="T29" fmla="*/ 1611 h 1732"/>
                <a:gd name="T30" fmla="*/ 154 w 689"/>
                <a:gd name="T31" fmla="*/ 1601 h 1732"/>
                <a:gd name="T32" fmla="*/ 156 w 689"/>
                <a:gd name="T33" fmla="*/ 1595 h 1732"/>
                <a:gd name="T34" fmla="*/ 156 w 689"/>
                <a:gd name="T35" fmla="*/ 1585 h 1732"/>
                <a:gd name="T36" fmla="*/ 156 w 689"/>
                <a:gd name="T37" fmla="*/ 1577 h 1732"/>
                <a:gd name="T38" fmla="*/ 221 w 689"/>
                <a:gd name="T39" fmla="*/ 1151 h 1732"/>
                <a:gd name="T40" fmla="*/ 269 w 689"/>
                <a:gd name="T41" fmla="*/ 492 h 1732"/>
                <a:gd name="T42" fmla="*/ 287 w 689"/>
                <a:gd name="T43" fmla="*/ 296 h 1732"/>
                <a:gd name="T44" fmla="*/ 305 w 689"/>
                <a:gd name="T45" fmla="*/ 102 h 1732"/>
                <a:gd name="T46" fmla="*/ 307 w 689"/>
                <a:gd name="T47" fmla="*/ 92 h 1732"/>
                <a:gd name="T48" fmla="*/ 309 w 689"/>
                <a:gd name="T49" fmla="*/ 80 h 1732"/>
                <a:gd name="T50" fmla="*/ 311 w 689"/>
                <a:gd name="T51" fmla="*/ 60 h 1732"/>
                <a:gd name="T52" fmla="*/ 315 w 689"/>
                <a:gd name="T53" fmla="*/ 48 h 1732"/>
                <a:gd name="T54" fmla="*/ 317 w 689"/>
                <a:gd name="T55" fmla="*/ 36 h 1732"/>
                <a:gd name="T56" fmla="*/ 319 w 689"/>
                <a:gd name="T57" fmla="*/ 28 h 1732"/>
                <a:gd name="T58" fmla="*/ 323 w 689"/>
                <a:gd name="T59" fmla="*/ 18 h 1732"/>
                <a:gd name="T60" fmla="*/ 325 w 689"/>
                <a:gd name="T61" fmla="*/ 16 h 1732"/>
                <a:gd name="T62" fmla="*/ 327 w 689"/>
                <a:gd name="T63" fmla="*/ 12 h 1732"/>
                <a:gd name="T64" fmla="*/ 331 w 689"/>
                <a:gd name="T65" fmla="*/ 6 h 1732"/>
                <a:gd name="T66" fmla="*/ 333 w 689"/>
                <a:gd name="T67" fmla="*/ 4 h 1732"/>
                <a:gd name="T68" fmla="*/ 333 w 689"/>
                <a:gd name="T69" fmla="*/ 2 h 1732"/>
                <a:gd name="T70" fmla="*/ 335 w 689"/>
                <a:gd name="T71" fmla="*/ 0 h 1732"/>
                <a:gd name="T72" fmla="*/ 345 w 689"/>
                <a:gd name="T73" fmla="*/ 2 h 1732"/>
                <a:gd name="T74" fmla="*/ 355 w 689"/>
                <a:gd name="T75" fmla="*/ 4 h 1732"/>
                <a:gd name="T76" fmla="*/ 365 w 689"/>
                <a:gd name="T77" fmla="*/ 6 h 1732"/>
                <a:gd name="T78" fmla="*/ 367 w 689"/>
                <a:gd name="T79" fmla="*/ 8 h 1732"/>
                <a:gd name="T80" fmla="*/ 371 w 689"/>
                <a:gd name="T81" fmla="*/ 12 h 1732"/>
                <a:gd name="T82" fmla="*/ 373 w 689"/>
                <a:gd name="T83" fmla="*/ 14 h 1732"/>
                <a:gd name="T84" fmla="*/ 375 w 689"/>
                <a:gd name="T85" fmla="*/ 16 h 1732"/>
                <a:gd name="T86" fmla="*/ 377 w 689"/>
                <a:gd name="T87" fmla="*/ 20 h 1732"/>
                <a:gd name="T88" fmla="*/ 379 w 689"/>
                <a:gd name="T89" fmla="*/ 26 h 1732"/>
                <a:gd name="T90" fmla="*/ 381 w 689"/>
                <a:gd name="T91" fmla="*/ 30 h 1732"/>
                <a:gd name="T92" fmla="*/ 383 w 689"/>
                <a:gd name="T93" fmla="*/ 34 h 1732"/>
                <a:gd name="T94" fmla="*/ 387 w 689"/>
                <a:gd name="T95" fmla="*/ 48 h 1732"/>
                <a:gd name="T96" fmla="*/ 391 w 689"/>
                <a:gd name="T97" fmla="*/ 60 h 1732"/>
                <a:gd name="T98" fmla="*/ 393 w 689"/>
                <a:gd name="T99" fmla="*/ 72 h 1732"/>
                <a:gd name="T100" fmla="*/ 395 w 689"/>
                <a:gd name="T101" fmla="*/ 76 h 1732"/>
                <a:gd name="T102" fmla="*/ 395 w 689"/>
                <a:gd name="T103" fmla="*/ 82 h 1732"/>
                <a:gd name="T104" fmla="*/ 395 w 689"/>
                <a:gd name="T105" fmla="*/ 86 h 1732"/>
                <a:gd name="T106" fmla="*/ 395 w 689"/>
                <a:gd name="T107" fmla="*/ 90 h 1732"/>
                <a:gd name="T108" fmla="*/ 419 w 689"/>
                <a:gd name="T109" fmla="*/ 300 h 1732"/>
                <a:gd name="T110" fmla="*/ 473 w 689"/>
                <a:gd name="T111" fmla="*/ 897 h 1732"/>
                <a:gd name="T112" fmla="*/ 505 w 689"/>
                <a:gd name="T113" fmla="*/ 1179 h 1732"/>
                <a:gd name="T114" fmla="*/ 533 w 689"/>
                <a:gd name="T115" fmla="*/ 1349 h 1732"/>
                <a:gd name="T116" fmla="*/ 569 w 689"/>
                <a:gd name="T117" fmla="*/ 1569 h 1732"/>
                <a:gd name="T118" fmla="*/ 605 w 689"/>
                <a:gd name="T119" fmla="*/ 1665 h 1732"/>
                <a:gd name="T120" fmla="*/ 629 w 689"/>
                <a:gd name="T121" fmla="*/ 1701 h 1732"/>
                <a:gd name="T122" fmla="*/ 689 w 689"/>
                <a:gd name="T123" fmla="*/ 1712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9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2" y="1722"/>
                  </a:lnTo>
                  <a:lnTo>
                    <a:pt x="56" y="1718"/>
                  </a:lnTo>
                  <a:lnTo>
                    <a:pt x="70" y="1714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20" y="1681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41"/>
                  </a:lnTo>
                  <a:lnTo>
                    <a:pt x="148" y="1625"/>
                  </a:lnTo>
                  <a:lnTo>
                    <a:pt x="154" y="1611"/>
                  </a:lnTo>
                  <a:lnTo>
                    <a:pt x="154" y="1601"/>
                  </a:lnTo>
                  <a:lnTo>
                    <a:pt x="156" y="1595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1" y="1151"/>
                  </a:lnTo>
                  <a:lnTo>
                    <a:pt x="269" y="492"/>
                  </a:lnTo>
                  <a:lnTo>
                    <a:pt x="287" y="296"/>
                  </a:lnTo>
                  <a:lnTo>
                    <a:pt x="305" y="102"/>
                  </a:lnTo>
                  <a:lnTo>
                    <a:pt x="307" y="92"/>
                  </a:lnTo>
                  <a:lnTo>
                    <a:pt x="309" y="80"/>
                  </a:lnTo>
                  <a:lnTo>
                    <a:pt x="311" y="60"/>
                  </a:lnTo>
                  <a:lnTo>
                    <a:pt x="315" y="48"/>
                  </a:lnTo>
                  <a:lnTo>
                    <a:pt x="317" y="36"/>
                  </a:lnTo>
                  <a:lnTo>
                    <a:pt x="319" y="28"/>
                  </a:lnTo>
                  <a:lnTo>
                    <a:pt x="323" y="18"/>
                  </a:lnTo>
                  <a:lnTo>
                    <a:pt x="325" y="16"/>
                  </a:lnTo>
                  <a:lnTo>
                    <a:pt x="327" y="12"/>
                  </a:lnTo>
                  <a:lnTo>
                    <a:pt x="331" y="6"/>
                  </a:lnTo>
                  <a:lnTo>
                    <a:pt x="333" y="4"/>
                  </a:lnTo>
                  <a:lnTo>
                    <a:pt x="333" y="2"/>
                  </a:lnTo>
                  <a:lnTo>
                    <a:pt x="335" y="0"/>
                  </a:lnTo>
                  <a:lnTo>
                    <a:pt x="345" y="2"/>
                  </a:lnTo>
                  <a:lnTo>
                    <a:pt x="355" y="4"/>
                  </a:lnTo>
                  <a:lnTo>
                    <a:pt x="365" y="6"/>
                  </a:lnTo>
                  <a:lnTo>
                    <a:pt x="367" y="8"/>
                  </a:lnTo>
                  <a:lnTo>
                    <a:pt x="371" y="12"/>
                  </a:lnTo>
                  <a:lnTo>
                    <a:pt x="373" y="14"/>
                  </a:lnTo>
                  <a:lnTo>
                    <a:pt x="375" y="16"/>
                  </a:lnTo>
                  <a:lnTo>
                    <a:pt x="377" y="20"/>
                  </a:lnTo>
                  <a:lnTo>
                    <a:pt x="379" y="26"/>
                  </a:lnTo>
                  <a:lnTo>
                    <a:pt x="381" y="30"/>
                  </a:lnTo>
                  <a:lnTo>
                    <a:pt x="383" y="34"/>
                  </a:lnTo>
                  <a:lnTo>
                    <a:pt x="387" y="48"/>
                  </a:lnTo>
                  <a:lnTo>
                    <a:pt x="391" y="60"/>
                  </a:lnTo>
                  <a:lnTo>
                    <a:pt x="393" y="72"/>
                  </a:lnTo>
                  <a:lnTo>
                    <a:pt x="395" y="76"/>
                  </a:lnTo>
                  <a:lnTo>
                    <a:pt x="395" y="82"/>
                  </a:lnTo>
                  <a:lnTo>
                    <a:pt x="395" y="86"/>
                  </a:lnTo>
                  <a:lnTo>
                    <a:pt x="395" y="90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3" y="1349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251"/>
            <p:cNvSpPr>
              <a:spLocks/>
            </p:cNvSpPr>
            <p:nvPr/>
          </p:nvSpPr>
          <p:spPr bwMode="auto">
            <a:xfrm>
              <a:off x="8580438" y="1701800"/>
              <a:ext cx="546100" cy="1374775"/>
            </a:xfrm>
            <a:custGeom>
              <a:avLst/>
              <a:gdLst>
                <a:gd name="T0" fmla="*/ 0 w 687"/>
                <a:gd name="T1" fmla="*/ 1732 h 1732"/>
                <a:gd name="T2" fmla="*/ 14 w 687"/>
                <a:gd name="T3" fmla="*/ 1728 h 1732"/>
                <a:gd name="T4" fmla="*/ 28 w 687"/>
                <a:gd name="T5" fmla="*/ 1724 h 1732"/>
                <a:gd name="T6" fmla="*/ 42 w 687"/>
                <a:gd name="T7" fmla="*/ 1722 h 1732"/>
                <a:gd name="T8" fmla="*/ 56 w 687"/>
                <a:gd name="T9" fmla="*/ 1718 h 1732"/>
                <a:gd name="T10" fmla="*/ 68 w 687"/>
                <a:gd name="T11" fmla="*/ 1714 h 1732"/>
                <a:gd name="T12" fmla="*/ 82 w 687"/>
                <a:gd name="T13" fmla="*/ 1708 h 1732"/>
                <a:gd name="T14" fmla="*/ 96 w 687"/>
                <a:gd name="T15" fmla="*/ 1703 h 1732"/>
                <a:gd name="T16" fmla="*/ 108 w 687"/>
                <a:gd name="T17" fmla="*/ 1695 h 1732"/>
                <a:gd name="T18" fmla="*/ 116 w 687"/>
                <a:gd name="T19" fmla="*/ 1681 h 1732"/>
                <a:gd name="T20" fmla="*/ 126 w 687"/>
                <a:gd name="T21" fmla="*/ 1667 h 1732"/>
                <a:gd name="T22" fmla="*/ 134 w 687"/>
                <a:gd name="T23" fmla="*/ 1653 h 1732"/>
                <a:gd name="T24" fmla="*/ 142 w 687"/>
                <a:gd name="T25" fmla="*/ 1639 h 1732"/>
                <a:gd name="T26" fmla="*/ 148 w 687"/>
                <a:gd name="T27" fmla="*/ 1627 h 1732"/>
                <a:gd name="T28" fmla="*/ 152 w 687"/>
                <a:gd name="T29" fmla="*/ 1611 h 1732"/>
                <a:gd name="T30" fmla="*/ 154 w 687"/>
                <a:gd name="T31" fmla="*/ 1603 h 1732"/>
                <a:gd name="T32" fmla="*/ 154 w 687"/>
                <a:gd name="T33" fmla="*/ 1593 h 1732"/>
                <a:gd name="T34" fmla="*/ 156 w 687"/>
                <a:gd name="T35" fmla="*/ 1585 h 1732"/>
                <a:gd name="T36" fmla="*/ 156 w 687"/>
                <a:gd name="T37" fmla="*/ 1577 h 1732"/>
                <a:gd name="T38" fmla="*/ 220 w 687"/>
                <a:gd name="T39" fmla="*/ 1151 h 1732"/>
                <a:gd name="T40" fmla="*/ 268 w 687"/>
                <a:gd name="T41" fmla="*/ 492 h 1732"/>
                <a:gd name="T42" fmla="*/ 306 w 687"/>
                <a:gd name="T43" fmla="*/ 102 h 1732"/>
                <a:gd name="T44" fmla="*/ 306 w 687"/>
                <a:gd name="T45" fmla="*/ 92 h 1732"/>
                <a:gd name="T46" fmla="*/ 306 w 687"/>
                <a:gd name="T47" fmla="*/ 80 h 1732"/>
                <a:gd name="T48" fmla="*/ 310 w 687"/>
                <a:gd name="T49" fmla="*/ 60 h 1732"/>
                <a:gd name="T50" fmla="*/ 312 w 687"/>
                <a:gd name="T51" fmla="*/ 48 h 1732"/>
                <a:gd name="T52" fmla="*/ 314 w 687"/>
                <a:gd name="T53" fmla="*/ 36 h 1732"/>
                <a:gd name="T54" fmla="*/ 318 w 687"/>
                <a:gd name="T55" fmla="*/ 26 h 1732"/>
                <a:gd name="T56" fmla="*/ 322 w 687"/>
                <a:gd name="T57" fmla="*/ 18 h 1732"/>
                <a:gd name="T58" fmla="*/ 324 w 687"/>
                <a:gd name="T59" fmla="*/ 16 h 1732"/>
                <a:gd name="T60" fmla="*/ 326 w 687"/>
                <a:gd name="T61" fmla="*/ 12 h 1732"/>
                <a:gd name="T62" fmla="*/ 330 w 687"/>
                <a:gd name="T63" fmla="*/ 6 h 1732"/>
                <a:gd name="T64" fmla="*/ 332 w 687"/>
                <a:gd name="T65" fmla="*/ 4 h 1732"/>
                <a:gd name="T66" fmla="*/ 334 w 687"/>
                <a:gd name="T67" fmla="*/ 2 h 1732"/>
                <a:gd name="T68" fmla="*/ 336 w 687"/>
                <a:gd name="T69" fmla="*/ 0 h 1732"/>
                <a:gd name="T70" fmla="*/ 346 w 687"/>
                <a:gd name="T71" fmla="*/ 2 h 1732"/>
                <a:gd name="T72" fmla="*/ 354 w 687"/>
                <a:gd name="T73" fmla="*/ 4 h 1732"/>
                <a:gd name="T74" fmla="*/ 358 w 687"/>
                <a:gd name="T75" fmla="*/ 6 h 1732"/>
                <a:gd name="T76" fmla="*/ 364 w 687"/>
                <a:gd name="T77" fmla="*/ 8 h 1732"/>
                <a:gd name="T78" fmla="*/ 368 w 687"/>
                <a:gd name="T79" fmla="*/ 10 h 1732"/>
                <a:gd name="T80" fmla="*/ 370 w 687"/>
                <a:gd name="T81" fmla="*/ 12 h 1732"/>
                <a:gd name="T82" fmla="*/ 372 w 687"/>
                <a:gd name="T83" fmla="*/ 14 h 1732"/>
                <a:gd name="T84" fmla="*/ 374 w 687"/>
                <a:gd name="T85" fmla="*/ 18 h 1732"/>
                <a:gd name="T86" fmla="*/ 376 w 687"/>
                <a:gd name="T87" fmla="*/ 22 h 1732"/>
                <a:gd name="T88" fmla="*/ 378 w 687"/>
                <a:gd name="T89" fmla="*/ 24 h 1732"/>
                <a:gd name="T90" fmla="*/ 380 w 687"/>
                <a:gd name="T91" fmla="*/ 30 h 1732"/>
                <a:gd name="T92" fmla="*/ 382 w 687"/>
                <a:gd name="T93" fmla="*/ 36 h 1732"/>
                <a:gd name="T94" fmla="*/ 386 w 687"/>
                <a:gd name="T95" fmla="*/ 48 h 1732"/>
                <a:gd name="T96" fmla="*/ 390 w 687"/>
                <a:gd name="T97" fmla="*/ 60 h 1732"/>
                <a:gd name="T98" fmla="*/ 394 w 687"/>
                <a:gd name="T99" fmla="*/ 70 h 1732"/>
                <a:gd name="T100" fmla="*/ 394 w 687"/>
                <a:gd name="T101" fmla="*/ 76 h 1732"/>
                <a:gd name="T102" fmla="*/ 396 w 687"/>
                <a:gd name="T103" fmla="*/ 82 h 1732"/>
                <a:gd name="T104" fmla="*/ 396 w 687"/>
                <a:gd name="T105" fmla="*/ 86 h 1732"/>
                <a:gd name="T106" fmla="*/ 396 w 687"/>
                <a:gd name="T107" fmla="*/ 90 h 1732"/>
                <a:gd name="T108" fmla="*/ 418 w 687"/>
                <a:gd name="T109" fmla="*/ 300 h 1732"/>
                <a:gd name="T110" fmla="*/ 474 w 687"/>
                <a:gd name="T111" fmla="*/ 899 h 1732"/>
                <a:gd name="T112" fmla="*/ 502 w 687"/>
                <a:gd name="T113" fmla="*/ 1179 h 1732"/>
                <a:gd name="T114" fmla="*/ 534 w 687"/>
                <a:gd name="T115" fmla="*/ 1349 h 1732"/>
                <a:gd name="T116" fmla="*/ 570 w 687"/>
                <a:gd name="T117" fmla="*/ 1571 h 1732"/>
                <a:gd name="T118" fmla="*/ 604 w 687"/>
                <a:gd name="T119" fmla="*/ 1667 h 1732"/>
                <a:gd name="T120" fmla="*/ 630 w 687"/>
                <a:gd name="T121" fmla="*/ 1701 h 1732"/>
                <a:gd name="T122" fmla="*/ 687 w 687"/>
                <a:gd name="T123" fmla="*/ 1714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7" h="1732">
                  <a:moveTo>
                    <a:pt x="0" y="1732"/>
                  </a:moveTo>
                  <a:lnTo>
                    <a:pt x="14" y="1728"/>
                  </a:lnTo>
                  <a:lnTo>
                    <a:pt x="28" y="1724"/>
                  </a:lnTo>
                  <a:lnTo>
                    <a:pt x="42" y="1722"/>
                  </a:lnTo>
                  <a:lnTo>
                    <a:pt x="56" y="1718"/>
                  </a:lnTo>
                  <a:lnTo>
                    <a:pt x="68" y="1714"/>
                  </a:lnTo>
                  <a:lnTo>
                    <a:pt x="82" y="1708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6" y="1681"/>
                  </a:lnTo>
                  <a:lnTo>
                    <a:pt x="126" y="1667"/>
                  </a:lnTo>
                  <a:lnTo>
                    <a:pt x="134" y="1653"/>
                  </a:lnTo>
                  <a:lnTo>
                    <a:pt x="142" y="1639"/>
                  </a:lnTo>
                  <a:lnTo>
                    <a:pt x="148" y="1627"/>
                  </a:lnTo>
                  <a:lnTo>
                    <a:pt x="152" y="1611"/>
                  </a:lnTo>
                  <a:lnTo>
                    <a:pt x="154" y="1603"/>
                  </a:lnTo>
                  <a:lnTo>
                    <a:pt x="154" y="1593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0" y="1151"/>
                  </a:lnTo>
                  <a:lnTo>
                    <a:pt x="268" y="492"/>
                  </a:lnTo>
                  <a:lnTo>
                    <a:pt x="306" y="102"/>
                  </a:lnTo>
                  <a:lnTo>
                    <a:pt x="306" y="92"/>
                  </a:lnTo>
                  <a:lnTo>
                    <a:pt x="306" y="80"/>
                  </a:lnTo>
                  <a:lnTo>
                    <a:pt x="310" y="60"/>
                  </a:lnTo>
                  <a:lnTo>
                    <a:pt x="312" y="48"/>
                  </a:lnTo>
                  <a:lnTo>
                    <a:pt x="314" y="36"/>
                  </a:lnTo>
                  <a:lnTo>
                    <a:pt x="318" y="26"/>
                  </a:lnTo>
                  <a:lnTo>
                    <a:pt x="322" y="18"/>
                  </a:lnTo>
                  <a:lnTo>
                    <a:pt x="324" y="16"/>
                  </a:lnTo>
                  <a:lnTo>
                    <a:pt x="326" y="12"/>
                  </a:lnTo>
                  <a:lnTo>
                    <a:pt x="330" y="6"/>
                  </a:lnTo>
                  <a:lnTo>
                    <a:pt x="332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4" y="4"/>
                  </a:lnTo>
                  <a:lnTo>
                    <a:pt x="358" y="6"/>
                  </a:lnTo>
                  <a:lnTo>
                    <a:pt x="364" y="8"/>
                  </a:lnTo>
                  <a:lnTo>
                    <a:pt x="368" y="10"/>
                  </a:lnTo>
                  <a:lnTo>
                    <a:pt x="370" y="12"/>
                  </a:lnTo>
                  <a:lnTo>
                    <a:pt x="372" y="14"/>
                  </a:lnTo>
                  <a:lnTo>
                    <a:pt x="374" y="18"/>
                  </a:lnTo>
                  <a:lnTo>
                    <a:pt x="376" y="22"/>
                  </a:lnTo>
                  <a:lnTo>
                    <a:pt x="378" y="24"/>
                  </a:lnTo>
                  <a:lnTo>
                    <a:pt x="380" y="30"/>
                  </a:lnTo>
                  <a:lnTo>
                    <a:pt x="382" y="36"/>
                  </a:lnTo>
                  <a:lnTo>
                    <a:pt x="386" y="48"/>
                  </a:lnTo>
                  <a:lnTo>
                    <a:pt x="390" y="60"/>
                  </a:lnTo>
                  <a:lnTo>
                    <a:pt x="394" y="70"/>
                  </a:lnTo>
                  <a:lnTo>
                    <a:pt x="394" y="76"/>
                  </a:lnTo>
                  <a:lnTo>
                    <a:pt x="396" y="82"/>
                  </a:lnTo>
                  <a:lnTo>
                    <a:pt x="396" y="86"/>
                  </a:lnTo>
                  <a:lnTo>
                    <a:pt x="396" y="90"/>
                  </a:lnTo>
                  <a:lnTo>
                    <a:pt x="418" y="300"/>
                  </a:lnTo>
                  <a:lnTo>
                    <a:pt x="474" y="899"/>
                  </a:lnTo>
                  <a:lnTo>
                    <a:pt x="502" y="1179"/>
                  </a:lnTo>
                  <a:lnTo>
                    <a:pt x="534" y="1349"/>
                  </a:lnTo>
                  <a:lnTo>
                    <a:pt x="570" y="1571"/>
                  </a:lnTo>
                  <a:lnTo>
                    <a:pt x="604" y="1667"/>
                  </a:lnTo>
                  <a:lnTo>
                    <a:pt x="630" y="1701"/>
                  </a:lnTo>
                  <a:lnTo>
                    <a:pt x="687" y="17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52"/>
            <p:cNvSpPr>
              <a:spLocks noChangeShapeType="1"/>
            </p:cNvSpPr>
            <p:nvPr/>
          </p:nvSpPr>
          <p:spPr bwMode="auto">
            <a:xfrm flipV="1">
              <a:off x="7234238" y="839788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53"/>
            <p:cNvSpPr>
              <a:spLocks noChangeShapeType="1"/>
            </p:cNvSpPr>
            <p:nvPr/>
          </p:nvSpPr>
          <p:spPr bwMode="auto">
            <a:xfrm flipV="1">
              <a:off x="7046913" y="833438"/>
              <a:ext cx="1587" cy="157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254"/>
            <p:cNvSpPr>
              <a:spLocks noEditPoints="1"/>
            </p:cNvSpPr>
            <p:nvPr/>
          </p:nvSpPr>
          <p:spPr bwMode="auto">
            <a:xfrm>
              <a:off x="6872288" y="792163"/>
              <a:ext cx="160337" cy="103187"/>
            </a:xfrm>
            <a:custGeom>
              <a:avLst/>
              <a:gdLst>
                <a:gd name="T0" fmla="*/ 8 w 204"/>
                <a:gd name="T1" fmla="*/ 56 h 130"/>
                <a:gd name="T2" fmla="*/ 190 w 204"/>
                <a:gd name="T3" fmla="*/ 56 h 130"/>
                <a:gd name="T4" fmla="*/ 192 w 204"/>
                <a:gd name="T5" fmla="*/ 56 h 130"/>
                <a:gd name="T6" fmla="*/ 194 w 204"/>
                <a:gd name="T7" fmla="*/ 58 h 130"/>
                <a:gd name="T8" fmla="*/ 196 w 204"/>
                <a:gd name="T9" fmla="*/ 62 h 130"/>
                <a:gd name="T10" fmla="*/ 196 w 204"/>
                <a:gd name="T11" fmla="*/ 64 h 130"/>
                <a:gd name="T12" fmla="*/ 196 w 204"/>
                <a:gd name="T13" fmla="*/ 68 h 130"/>
                <a:gd name="T14" fmla="*/ 194 w 204"/>
                <a:gd name="T15" fmla="*/ 70 h 130"/>
                <a:gd name="T16" fmla="*/ 192 w 204"/>
                <a:gd name="T17" fmla="*/ 72 h 130"/>
                <a:gd name="T18" fmla="*/ 190 w 204"/>
                <a:gd name="T19" fmla="*/ 72 h 130"/>
                <a:gd name="T20" fmla="*/ 8 w 204"/>
                <a:gd name="T21" fmla="*/ 72 h 130"/>
                <a:gd name="T22" fmla="*/ 4 w 204"/>
                <a:gd name="T23" fmla="*/ 72 h 130"/>
                <a:gd name="T24" fmla="*/ 2 w 204"/>
                <a:gd name="T25" fmla="*/ 70 h 130"/>
                <a:gd name="T26" fmla="*/ 0 w 204"/>
                <a:gd name="T27" fmla="*/ 68 h 130"/>
                <a:gd name="T28" fmla="*/ 0 w 204"/>
                <a:gd name="T29" fmla="*/ 64 h 130"/>
                <a:gd name="T30" fmla="*/ 0 w 204"/>
                <a:gd name="T31" fmla="*/ 62 h 130"/>
                <a:gd name="T32" fmla="*/ 2 w 204"/>
                <a:gd name="T33" fmla="*/ 58 h 130"/>
                <a:gd name="T34" fmla="*/ 4 w 204"/>
                <a:gd name="T35" fmla="*/ 56 h 130"/>
                <a:gd name="T36" fmla="*/ 8 w 204"/>
                <a:gd name="T37" fmla="*/ 56 h 130"/>
                <a:gd name="T38" fmla="*/ 8 w 204"/>
                <a:gd name="T39" fmla="*/ 56 h 130"/>
                <a:gd name="T40" fmla="*/ 98 w 204"/>
                <a:gd name="T41" fmla="*/ 2 h 130"/>
                <a:gd name="T42" fmla="*/ 204 w 204"/>
                <a:gd name="T43" fmla="*/ 64 h 130"/>
                <a:gd name="T44" fmla="*/ 98 w 204"/>
                <a:gd name="T45" fmla="*/ 128 h 130"/>
                <a:gd name="T46" fmla="*/ 94 w 204"/>
                <a:gd name="T47" fmla="*/ 130 h 130"/>
                <a:gd name="T48" fmla="*/ 92 w 204"/>
                <a:gd name="T49" fmla="*/ 128 h 130"/>
                <a:gd name="T50" fmla="*/ 88 w 204"/>
                <a:gd name="T51" fmla="*/ 128 h 130"/>
                <a:gd name="T52" fmla="*/ 86 w 204"/>
                <a:gd name="T53" fmla="*/ 126 h 130"/>
                <a:gd name="T54" fmla="*/ 86 w 204"/>
                <a:gd name="T55" fmla="*/ 122 h 130"/>
                <a:gd name="T56" fmla="*/ 86 w 204"/>
                <a:gd name="T57" fmla="*/ 118 h 130"/>
                <a:gd name="T58" fmla="*/ 86 w 204"/>
                <a:gd name="T59" fmla="*/ 116 h 130"/>
                <a:gd name="T60" fmla="*/ 90 w 204"/>
                <a:gd name="T61" fmla="*/ 114 h 130"/>
                <a:gd name="T62" fmla="*/ 186 w 204"/>
                <a:gd name="T63" fmla="*/ 58 h 130"/>
                <a:gd name="T64" fmla="*/ 186 w 204"/>
                <a:gd name="T65" fmla="*/ 72 h 130"/>
                <a:gd name="T66" fmla="*/ 90 w 204"/>
                <a:gd name="T67" fmla="*/ 16 h 130"/>
                <a:gd name="T68" fmla="*/ 86 w 204"/>
                <a:gd name="T69" fmla="*/ 14 h 130"/>
                <a:gd name="T70" fmla="*/ 86 w 204"/>
                <a:gd name="T71" fmla="*/ 10 h 130"/>
                <a:gd name="T72" fmla="*/ 86 w 204"/>
                <a:gd name="T73" fmla="*/ 8 h 130"/>
                <a:gd name="T74" fmla="*/ 86 w 204"/>
                <a:gd name="T75" fmla="*/ 4 h 130"/>
                <a:gd name="T76" fmla="*/ 88 w 204"/>
                <a:gd name="T77" fmla="*/ 2 h 130"/>
                <a:gd name="T78" fmla="*/ 92 w 204"/>
                <a:gd name="T79" fmla="*/ 0 h 130"/>
                <a:gd name="T80" fmla="*/ 94 w 204"/>
                <a:gd name="T81" fmla="*/ 0 h 130"/>
                <a:gd name="T82" fmla="*/ 98 w 204"/>
                <a:gd name="T83" fmla="*/ 2 h 130"/>
                <a:gd name="T84" fmla="*/ 98 w 204"/>
                <a:gd name="T85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30">
                  <a:moveTo>
                    <a:pt x="8" y="56"/>
                  </a:moveTo>
                  <a:lnTo>
                    <a:pt x="190" y="56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6" y="62"/>
                  </a:lnTo>
                  <a:lnTo>
                    <a:pt x="196" y="64"/>
                  </a:lnTo>
                  <a:lnTo>
                    <a:pt x="196" y="68"/>
                  </a:lnTo>
                  <a:lnTo>
                    <a:pt x="194" y="70"/>
                  </a:lnTo>
                  <a:lnTo>
                    <a:pt x="192" y="72"/>
                  </a:lnTo>
                  <a:lnTo>
                    <a:pt x="190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close/>
                  <a:moveTo>
                    <a:pt x="98" y="2"/>
                  </a:moveTo>
                  <a:lnTo>
                    <a:pt x="204" y="64"/>
                  </a:lnTo>
                  <a:lnTo>
                    <a:pt x="98" y="128"/>
                  </a:lnTo>
                  <a:lnTo>
                    <a:pt x="94" y="130"/>
                  </a:lnTo>
                  <a:lnTo>
                    <a:pt x="92" y="128"/>
                  </a:lnTo>
                  <a:lnTo>
                    <a:pt x="88" y="128"/>
                  </a:lnTo>
                  <a:lnTo>
                    <a:pt x="86" y="126"/>
                  </a:lnTo>
                  <a:lnTo>
                    <a:pt x="86" y="122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90" y="114"/>
                  </a:lnTo>
                  <a:lnTo>
                    <a:pt x="186" y="58"/>
                  </a:lnTo>
                  <a:lnTo>
                    <a:pt x="186" y="72"/>
                  </a:lnTo>
                  <a:lnTo>
                    <a:pt x="90" y="16"/>
                  </a:lnTo>
                  <a:lnTo>
                    <a:pt x="86" y="14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255"/>
            <p:cNvSpPr>
              <a:spLocks noEditPoints="1"/>
            </p:cNvSpPr>
            <p:nvPr/>
          </p:nvSpPr>
          <p:spPr bwMode="auto">
            <a:xfrm>
              <a:off x="7250113" y="792163"/>
              <a:ext cx="257175" cy="103187"/>
            </a:xfrm>
            <a:custGeom>
              <a:avLst/>
              <a:gdLst>
                <a:gd name="T0" fmla="*/ 16 w 324"/>
                <a:gd name="T1" fmla="*/ 56 h 130"/>
                <a:gd name="T2" fmla="*/ 314 w 324"/>
                <a:gd name="T3" fmla="*/ 56 h 130"/>
                <a:gd name="T4" fmla="*/ 318 w 324"/>
                <a:gd name="T5" fmla="*/ 56 h 130"/>
                <a:gd name="T6" fmla="*/ 320 w 324"/>
                <a:gd name="T7" fmla="*/ 58 h 130"/>
                <a:gd name="T8" fmla="*/ 322 w 324"/>
                <a:gd name="T9" fmla="*/ 62 h 130"/>
                <a:gd name="T10" fmla="*/ 324 w 324"/>
                <a:gd name="T11" fmla="*/ 64 h 130"/>
                <a:gd name="T12" fmla="*/ 322 w 324"/>
                <a:gd name="T13" fmla="*/ 68 h 130"/>
                <a:gd name="T14" fmla="*/ 320 w 324"/>
                <a:gd name="T15" fmla="*/ 70 h 130"/>
                <a:gd name="T16" fmla="*/ 318 w 324"/>
                <a:gd name="T17" fmla="*/ 72 h 130"/>
                <a:gd name="T18" fmla="*/ 314 w 324"/>
                <a:gd name="T19" fmla="*/ 72 h 130"/>
                <a:gd name="T20" fmla="*/ 16 w 324"/>
                <a:gd name="T21" fmla="*/ 72 h 130"/>
                <a:gd name="T22" fmla="*/ 14 w 324"/>
                <a:gd name="T23" fmla="*/ 72 h 130"/>
                <a:gd name="T24" fmla="*/ 10 w 324"/>
                <a:gd name="T25" fmla="*/ 70 h 130"/>
                <a:gd name="T26" fmla="*/ 8 w 324"/>
                <a:gd name="T27" fmla="*/ 68 h 130"/>
                <a:gd name="T28" fmla="*/ 8 w 324"/>
                <a:gd name="T29" fmla="*/ 64 h 130"/>
                <a:gd name="T30" fmla="*/ 8 w 324"/>
                <a:gd name="T31" fmla="*/ 62 h 130"/>
                <a:gd name="T32" fmla="*/ 10 w 324"/>
                <a:gd name="T33" fmla="*/ 58 h 130"/>
                <a:gd name="T34" fmla="*/ 14 w 324"/>
                <a:gd name="T35" fmla="*/ 56 h 130"/>
                <a:gd name="T36" fmla="*/ 16 w 324"/>
                <a:gd name="T37" fmla="*/ 56 h 130"/>
                <a:gd name="T38" fmla="*/ 16 w 324"/>
                <a:gd name="T39" fmla="*/ 56 h 130"/>
                <a:gd name="T40" fmla="*/ 108 w 324"/>
                <a:gd name="T41" fmla="*/ 128 h 130"/>
                <a:gd name="T42" fmla="*/ 0 w 324"/>
                <a:gd name="T43" fmla="*/ 64 h 130"/>
                <a:gd name="T44" fmla="*/ 108 w 324"/>
                <a:gd name="T45" fmla="*/ 2 h 130"/>
                <a:gd name="T46" fmla="*/ 112 w 324"/>
                <a:gd name="T47" fmla="*/ 0 h 130"/>
                <a:gd name="T48" fmla="*/ 114 w 324"/>
                <a:gd name="T49" fmla="*/ 0 h 130"/>
                <a:gd name="T50" fmla="*/ 118 w 324"/>
                <a:gd name="T51" fmla="*/ 2 h 130"/>
                <a:gd name="T52" fmla="*/ 120 w 324"/>
                <a:gd name="T53" fmla="*/ 4 h 130"/>
                <a:gd name="T54" fmla="*/ 120 w 324"/>
                <a:gd name="T55" fmla="*/ 8 h 130"/>
                <a:gd name="T56" fmla="*/ 120 w 324"/>
                <a:gd name="T57" fmla="*/ 10 h 130"/>
                <a:gd name="T58" fmla="*/ 118 w 324"/>
                <a:gd name="T59" fmla="*/ 14 h 130"/>
                <a:gd name="T60" fmla="*/ 116 w 324"/>
                <a:gd name="T61" fmla="*/ 16 h 130"/>
                <a:gd name="T62" fmla="*/ 20 w 324"/>
                <a:gd name="T63" fmla="*/ 72 h 130"/>
                <a:gd name="T64" fmla="*/ 20 w 324"/>
                <a:gd name="T65" fmla="*/ 58 h 130"/>
                <a:gd name="T66" fmla="*/ 116 w 324"/>
                <a:gd name="T67" fmla="*/ 114 h 130"/>
                <a:gd name="T68" fmla="*/ 118 w 324"/>
                <a:gd name="T69" fmla="*/ 116 h 130"/>
                <a:gd name="T70" fmla="*/ 120 w 324"/>
                <a:gd name="T71" fmla="*/ 118 h 130"/>
                <a:gd name="T72" fmla="*/ 120 w 324"/>
                <a:gd name="T73" fmla="*/ 122 h 130"/>
                <a:gd name="T74" fmla="*/ 120 w 324"/>
                <a:gd name="T75" fmla="*/ 126 h 130"/>
                <a:gd name="T76" fmla="*/ 118 w 324"/>
                <a:gd name="T77" fmla="*/ 128 h 130"/>
                <a:gd name="T78" fmla="*/ 114 w 324"/>
                <a:gd name="T79" fmla="*/ 128 h 130"/>
                <a:gd name="T80" fmla="*/ 112 w 324"/>
                <a:gd name="T81" fmla="*/ 130 h 130"/>
                <a:gd name="T82" fmla="*/ 108 w 324"/>
                <a:gd name="T83" fmla="*/ 128 h 130"/>
                <a:gd name="T84" fmla="*/ 108 w 324"/>
                <a:gd name="T85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130">
                  <a:moveTo>
                    <a:pt x="16" y="56"/>
                  </a:moveTo>
                  <a:lnTo>
                    <a:pt x="314" y="56"/>
                  </a:lnTo>
                  <a:lnTo>
                    <a:pt x="318" y="56"/>
                  </a:lnTo>
                  <a:lnTo>
                    <a:pt x="320" y="58"/>
                  </a:lnTo>
                  <a:lnTo>
                    <a:pt x="322" y="62"/>
                  </a:lnTo>
                  <a:lnTo>
                    <a:pt x="324" y="64"/>
                  </a:lnTo>
                  <a:lnTo>
                    <a:pt x="322" y="68"/>
                  </a:lnTo>
                  <a:lnTo>
                    <a:pt x="320" y="70"/>
                  </a:lnTo>
                  <a:lnTo>
                    <a:pt x="318" y="72"/>
                  </a:lnTo>
                  <a:lnTo>
                    <a:pt x="314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30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256"/>
            <p:cNvSpPr>
              <a:spLocks/>
            </p:cNvSpPr>
            <p:nvPr/>
          </p:nvSpPr>
          <p:spPr bwMode="auto">
            <a:xfrm>
              <a:off x="9429750" y="1690688"/>
              <a:ext cx="547688" cy="1373187"/>
            </a:xfrm>
            <a:custGeom>
              <a:avLst/>
              <a:gdLst>
                <a:gd name="T0" fmla="*/ 0 w 689"/>
                <a:gd name="T1" fmla="*/ 1730 h 1730"/>
                <a:gd name="T2" fmla="*/ 16 w 689"/>
                <a:gd name="T3" fmla="*/ 1726 h 1730"/>
                <a:gd name="T4" fmla="*/ 28 w 689"/>
                <a:gd name="T5" fmla="*/ 1724 h 1730"/>
                <a:gd name="T6" fmla="*/ 42 w 689"/>
                <a:gd name="T7" fmla="*/ 1720 h 1730"/>
                <a:gd name="T8" fmla="*/ 56 w 689"/>
                <a:gd name="T9" fmla="*/ 1717 h 1730"/>
                <a:gd name="T10" fmla="*/ 70 w 689"/>
                <a:gd name="T11" fmla="*/ 1713 h 1730"/>
                <a:gd name="T12" fmla="*/ 82 w 689"/>
                <a:gd name="T13" fmla="*/ 1709 h 1730"/>
                <a:gd name="T14" fmla="*/ 96 w 689"/>
                <a:gd name="T15" fmla="*/ 1703 h 1730"/>
                <a:gd name="T16" fmla="*/ 108 w 689"/>
                <a:gd name="T17" fmla="*/ 1695 h 1730"/>
                <a:gd name="T18" fmla="*/ 118 w 689"/>
                <a:gd name="T19" fmla="*/ 1679 h 1730"/>
                <a:gd name="T20" fmla="*/ 126 w 689"/>
                <a:gd name="T21" fmla="*/ 1667 h 1730"/>
                <a:gd name="T22" fmla="*/ 136 w 689"/>
                <a:gd name="T23" fmla="*/ 1653 h 1730"/>
                <a:gd name="T24" fmla="*/ 142 w 689"/>
                <a:gd name="T25" fmla="*/ 1637 h 1730"/>
                <a:gd name="T26" fmla="*/ 148 w 689"/>
                <a:gd name="T27" fmla="*/ 1625 h 1730"/>
                <a:gd name="T28" fmla="*/ 154 w 689"/>
                <a:gd name="T29" fmla="*/ 1609 h 1730"/>
                <a:gd name="T30" fmla="*/ 156 w 689"/>
                <a:gd name="T31" fmla="*/ 1593 h 1730"/>
                <a:gd name="T32" fmla="*/ 156 w 689"/>
                <a:gd name="T33" fmla="*/ 1583 h 1730"/>
                <a:gd name="T34" fmla="*/ 156 w 689"/>
                <a:gd name="T35" fmla="*/ 1575 h 1730"/>
                <a:gd name="T36" fmla="*/ 222 w 689"/>
                <a:gd name="T37" fmla="*/ 1151 h 1730"/>
                <a:gd name="T38" fmla="*/ 270 w 689"/>
                <a:gd name="T39" fmla="*/ 490 h 1730"/>
                <a:gd name="T40" fmla="*/ 306 w 689"/>
                <a:gd name="T41" fmla="*/ 102 h 1730"/>
                <a:gd name="T42" fmla="*/ 308 w 689"/>
                <a:gd name="T43" fmla="*/ 90 h 1730"/>
                <a:gd name="T44" fmla="*/ 310 w 689"/>
                <a:gd name="T45" fmla="*/ 80 h 1730"/>
                <a:gd name="T46" fmla="*/ 310 w 689"/>
                <a:gd name="T47" fmla="*/ 58 h 1730"/>
                <a:gd name="T48" fmla="*/ 314 w 689"/>
                <a:gd name="T49" fmla="*/ 48 h 1730"/>
                <a:gd name="T50" fmla="*/ 316 w 689"/>
                <a:gd name="T51" fmla="*/ 36 h 1730"/>
                <a:gd name="T52" fmla="*/ 320 w 689"/>
                <a:gd name="T53" fmla="*/ 26 h 1730"/>
                <a:gd name="T54" fmla="*/ 324 w 689"/>
                <a:gd name="T55" fmla="*/ 16 h 1730"/>
                <a:gd name="T56" fmla="*/ 326 w 689"/>
                <a:gd name="T57" fmla="*/ 14 h 1730"/>
                <a:gd name="T58" fmla="*/ 328 w 689"/>
                <a:gd name="T59" fmla="*/ 12 h 1730"/>
                <a:gd name="T60" fmla="*/ 332 w 689"/>
                <a:gd name="T61" fmla="*/ 6 h 1730"/>
                <a:gd name="T62" fmla="*/ 334 w 689"/>
                <a:gd name="T63" fmla="*/ 4 h 1730"/>
                <a:gd name="T64" fmla="*/ 334 w 689"/>
                <a:gd name="T65" fmla="*/ 2 h 1730"/>
                <a:gd name="T66" fmla="*/ 336 w 689"/>
                <a:gd name="T67" fmla="*/ 0 h 1730"/>
                <a:gd name="T68" fmla="*/ 346 w 689"/>
                <a:gd name="T69" fmla="*/ 2 h 1730"/>
                <a:gd name="T70" fmla="*/ 356 w 689"/>
                <a:gd name="T71" fmla="*/ 4 h 1730"/>
                <a:gd name="T72" fmla="*/ 360 w 689"/>
                <a:gd name="T73" fmla="*/ 4 h 1730"/>
                <a:gd name="T74" fmla="*/ 364 w 689"/>
                <a:gd name="T75" fmla="*/ 6 h 1730"/>
                <a:gd name="T76" fmla="*/ 368 w 689"/>
                <a:gd name="T77" fmla="*/ 8 h 1730"/>
                <a:gd name="T78" fmla="*/ 372 w 689"/>
                <a:gd name="T79" fmla="*/ 12 h 1730"/>
                <a:gd name="T80" fmla="*/ 374 w 689"/>
                <a:gd name="T81" fmla="*/ 14 h 1730"/>
                <a:gd name="T82" fmla="*/ 376 w 689"/>
                <a:gd name="T83" fmla="*/ 14 h 1730"/>
                <a:gd name="T84" fmla="*/ 378 w 689"/>
                <a:gd name="T85" fmla="*/ 18 h 1730"/>
                <a:gd name="T86" fmla="*/ 380 w 689"/>
                <a:gd name="T87" fmla="*/ 24 h 1730"/>
                <a:gd name="T88" fmla="*/ 382 w 689"/>
                <a:gd name="T89" fmla="*/ 28 h 1730"/>
                <a:gd name="T90" fmla="*/ 384 w 689"/>
                <a:gd name="T91" fmla="*/ 34 h 1730"/>
                <a:gd name="T92" fmla="*/ 388 w 689"/>
                <a:gd name="T93" fmla="*/ 46 h 1730"/>
                <a:gd name="T94" fmla="*/ 392 w 689"/>
                <a:gd name="T95" fmla="*/ 60 h 1730"/>
                <a:gd name="T96" fmla="*/ 394 w 689"/>
                <a:gd name="T97" fmla="*/ 70 h 1730"/>
                <a:gd name="T98" fmla="*/ 395 w 689"/>
                <a:gd name="T99" fmla="*/ 76 h 1730"/>
                <a:gd name="T100" fmla="*/ 395 w 689"/>
                <a:gd name="T101" fmla="*/ 80 h 1730"/>
                <a:gd name="T102" fmla="*/ 395 w 689"/>
                <a:gd name="T103" fmla="*/ 86 h 1730"/>
                <a:gd name="T104" fmla="*/ 395 w 689"/>
                <a:gd name="T105" fmla="*/ 88 h 1730"/>
                <a:gd name="T106" fmla="*/ 419 w 689"/>
                <a:gd name="T107" fmla="*/ 300 h 1730"/>
                <a:gd name="T108" fmla="*/ 473 w 689"/>
                <a:gd name="T109" fmla="*/ 897 h 1730"/>
                <a:gd name="T110" fmla="*/ 503 w 689"/>
                <a:gd name="T111" fmla="*/ 1179 h 1730"/>
                <a:gd name="T112" fmla="*/ 533 w 689"/>
                <a:gd name="T113" fmla="*/ 1347 h 1730"/>
                <a:gd name="T114" fmla="*/ 569 w 689"/>
                <a:gd name="T115" fmla="*/ 1569 h 1730"/>
                <a:gd name="T116" fmla="*/ 605 w 689"/>
                <a:gd name="T117" fmla="*/ 1665 h 1730"/>
                <a:gd name="T118" fmla="*/ 629 w 689"/>
                <a:gd name="T119" fmla="*/ 1701 h 1730"/>
                <a:gd name="T120" fmla="*/ 689 w 689"/>
                <a:gd name="T121" fmla="*/ 1713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9" h="1730">
                  <a:moveTo>
                    <a:pt x="0" y="1730"/>
                  </a:moveTo>
                  <a:lnTo>
                    <a:pt x="16" y="1726"/>
                  </a:lnTo>
                  <a:lnTo>
                    <a:pt x="28" y="1724"/>
                  </a:lnTo>
                  <a:lnTo>
                    <a:pt x="42" y="1720"/>
                  </a:lnTo>
                  <a:lnTo>
                    <a:pt x="56" y="1717"/>
                  </a:lnTo>
                  <a:lnTo>
                    <a:pt x="70" y="1713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8" y="1679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37"/>
                  </a:lnTo>
                  <a:lnTo>
                    <a:pt x="148" y="1625"/>
                  </a:lnTo>
                  <a:lnTo>
                    <a:pt x="154" y="1609"/>
                  </a:lnTo>
                  <a:lnTo>
                    <a:pt x="156" y="1593"/>
                  </a:lnTo>
                  <a:lnTo>
                    <a:pt x="156" y="1583"/>
                  </a:lnTo>
                  <a:lnTo>
                    <a:pt x="156" y="1575"/>
                  </a:lnTo>
                  <a:lnTo>
                    <a:pt x="222" y="1151"/>
                  </a:lnTo>
                  <a:lnTo>
                    <a:pt x="270" y="490"/>
                  </a:lnTo>
                  <a:lnTo>
                    <a:pt x="306" y="102"/>
                  </a:lnTo>
                  <a:lnTo>
                    <a:pt x="308" y="90"/>
                  </a:lnTo>
                  <a:lnTo>
                    <a:pt x="310" y="80"/>
                  </a:lnTo>
                  <a:lnTo>
                    <a:pt x="310" y="58"/>
                  </a:lnTo>
                  <a:lnTo>
                    <a:pt x="314" y="48"/>
                  </a:lnTo>
                  <a:lnTo>
                    <a:pt x="316" y="36"/>
                  </a:lnTo>
                  <a:lnTo>
                    <a:pt x="320" y="26"/>
                  </a:lnTo>
                  <a:lnTo>
                    <a:pt x="324" y="16"/>
                  </a:lnTo>
                  <a:lnTo>
                    <a:pt x="326" y="14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6" y="4"/>
                  </a:lnTo>
                  <a:lnTo>
                    <a:pt x="360" y="4"/>
                  </a:lnTo>
                  <a:lnTo>
                    <a:pt x="364" y="6"/>
                  </a:lnTo>
                  <a:lnTo>
                    <a:pt x="368" y="8"/>
                  </a:lnTo>
                  <a:lnTo>
                    <a:pt x="372" y="12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8" y="18"/>
                  </a:lnTo>
                  <a:lnTo>
                    <a:pt x="380" y="24"/>
                  </a:lnTo>
                  <a:lnTo>
                    <a:pt x="382" y="28"/>
                  </a:lnTo>
                  <a:lnTo>
                    <a:pt x="384" y="34"/>
                  </a:lnTo>
                  <a:lnTo>
                    <a:pt x="388" y="46"/>
                  </a:lnTo>
                  <a:lnTo>
                    <a:pt x="392" y="60"/>
                  </a:lnTo>
                  <a:lnTo>
                    <a:pt x="394" y="70"/>
                  </a:lnTo>
                  <a:lnTo>
                    <a:pt x="395" y="76"/>
                  </a:lnTo>
                  <a:lnTo>
                    <a:pt x="395" y="80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3" y="1179"/>
                  </a:lnTo>
                  <a:lnTo>
                    <a:pt x="533" y="1347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257"/>
            <p:cNvSpPr>
              <a:spLocks noChangeShapeType="1"/>
            </p:cNvSpPr>
            <p:nvPr/>
          </p:nvSpPr>
          <p:spPr bwMode="auto">
            <a:xfrm flipV="1">
              <a:off x="2882900" y="415925"/>
              <a:ext cx="1588" cy="91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Line 258"/>
            <p:cNvSpPr>
              <a:spLocks noChangeShapeType="1"/>
            </p:cNvSpPr>
            <p:nvPr/>
          </p:nvSpPr>
          <p:spPr bwMode="auto">
            <a:xfrm flipV="1">
              <a:off x="979488" y="450850"/>
              <a:ext cx="1587" cy="823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259"/>
            <p:cNvSpPr>
              <a:spLocks noChangeArrowheads="1"/>
            </p:cNvSpPr>
            <p:nvPr/>
          </p:nvSpPr>
          <p:spPr bwMode="auto">
            <a:xfrm>
              <a:off x="1530350" y="3721100"/>
              <a:ext cx="3397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Rectangle 260"/>
            <p:cNvSpPr>
              <a:spLocks noChangeArrowheads="1"/>
            </p:cNvSpPr>
            <p:nvPr/>
          </p:nvSpPr>
          <p:spPr bwMode="auto">
            <a:xfrm>
              <a:off x="1530350" y="3741738"/>
              <a:ext cx="3381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(a)</a:t>
              </a:r>
              <a:endParaRPr lang="en-US" altLang="en-US"/>
            </a:p>
          </p:txBody>
        </p:sp>
        <p:sp>
          <p:nvSpPr>
            <p:cNvPr id="259" name="Rectangle 261"/>
            <p:cNvSpPr>
              <a:spLocks noChangeArrowheads="1"/>
            </p:cNvSpPr>
            <p:nvPr/>
          </p:nvSpPr>
          <p:spPr bwMode="auto">
            <a:xfrm>
              <a:off x="4522788" y="3721100"/>
              <a:ext cx="3571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262"/>
            <p:cNvSpPr>
              <a:spLocks noChangeArrowheads="1"/>
            </p:cNvSpPr>
            <p:nvPr/>
          </p:nvSpPr>
          <p:spPr bwMode="auto">
            <a:xfrm>
              <a:off x="4522788" y="3741738"/>
              <a:ext cx="355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(b)</a:t>
              </a:r>
              <a:endParaRPr lang="en-US" altLang="en-US"/>
            </a:p>
          </p:txBody>
        </p:sp>
        <p:sp>
          <p:nvSpPr>
            <p:cNvPr id="261" name="Rectangle 263"/>
            <p:cNvSpPr>
              <a:spLocks noChangeArrowheads="1"/>
            </p:cNvSpPr>
            <p:nvPr/>
          </p:nvSpPr>
          <p:spPr bwMode="auto">
            <a:xfrm>
              <a:off x="8088313" y="3721100"/>
              <a:ext cx="3381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Rectangle 264"/>
            <p:cNvSpPr>
              <a:spLocks noChangeArrowheads="1"/>
            </p:cNvSpPr>
            <p:nvPr/>
          </p:nvSpPr>
          <p:spPr bwMode="auto">
            <a:xfrm>
              <a:off x="8088313" y="3741738"/>
              <a:ext cx="3381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(c)</a:t>
              </a:r>
              <a:endParaRPr lang="en-US" altLang="en-US"/>
            </a:p>
          </p:txBody>
        </p:sp>
        <p:sp>
          <p:nvSpPr>
            <p:cNvPr id="263" name="Rectangle 265"/>
            <p:cNvSpPr>
              <a:spLocks noChangeArrowheads="1"/>
            </p:cNvSpPr>
            <p:nvPr/>
          </p:nvSpPr>
          <p:spPr bwMode="auto">
            <a:xfrm>
              <a:off x="1665288" y="219075"/>
              <a:ext cx="527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Rectangle 266"/>
            <p:cNvSpPr>
              <a:spLocks noChangeArrowheads="1"/>
            </p:cNvSpPr>
            <p:nvPr/>
          </p:nvSpPr>
          <p:spPr bwMode="auto">
            <a:xfrm>
              <a:off x="1757363" y="285750"/>
              <a:ext cx="203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</a:rPr>
                <a:t>M</a:t>
              </a:r>
              <a:endParaRPr lang="en-US" altLang="en-US"/>
            </a:p>
          </p:txBody>
        </p:sp>
        <p:sp>
          <p:nvSpPr>
            <p:cNvPr id="265" name="Rectangle 267"/>
            <p:cNvSpPr>
              <a:spLocks noChangeArrowheads="1"/>
            </p:cNvSpPr>
            <p:nvPr/>
          </p:nvSpPr>
          <p:spPr bwMode="auto">
            <a:xfrm>
              <a:off x="1958975" y="260350"/>
              <a:ext cx="1397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266" name="Rectangle 268"/>
            <p:cNvSpPr>
              <a:spLocks noChangeArrowheads="1"/>
            </p:cNvSpPr>
            <p:nvPr/>
          </p:nvSpPr>
          <p:spPr bwMode="auto">
            <a:xfrm>
              <a:off x="0" y="-23813"/>
              <a:ext cx="10045700" cy="411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Line 269"/>
            <p:cNvSpPr>
              <a:spLocks noChangeShapeType="1"/>
            </p:cNvSpPr>
            <p:nvPr/>
          </p:nvSpPr>
          <p:spPr bwMode="auto">
            <a:xfrm flipV="1">
              <a:off x="66833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Line 270"/>
            <p:cNvSpPr>
              <a:spLocks noChangeShapeType="1"/>
            </p:cNvSpPr>
            <p:nvPr/>
          </p:nvSpPr>
          <p:spPr bwMode="auto">
            <a:xfrm flipV="1">
              <a:off x="984250" y="3071813"/>
              <a:ext cx="1588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271"/>
            <p:cNvSpPr>
              <a:spLocks noChangeShapeType="1"/>
            </p:cNvSpPr>
            <p:nvPr/>
          </p:nvSpPr>
          <p:spPr bwMode="auto">
            <a:xfrm flipV="1">
              <a:off x="1301750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272"/>
            <p:cNvSpPr>
              <a:spLocks noChangeShapeType="1"/>
            </p:cNvSpPr>
            <p:nvPr/>
          </p:nvSpPr>
          <p:spPr bwMode="auto">
            <a:xfrm flipV="1">
              <a:off x="161766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Line 273"/>
            <p:cNvSpPr>
              <a:spLocks noChangeShapeType="1"/>
            </p:cNvSpPr>
            <p:nvPr/>
          </p:nvSpPr>
          <p:spPr bwMode="auto">
            <a:xfrm flipV="1">
              <a:off x="1933575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Line 274"/>
            <p:cNvSpPr>
              <a:spLocks noChangeShapeType="1"/>
            </p:cNvSpPr>
            <p:nvPr/>
          </p:nvSpPr>
          <p:spPr bwMode="auto">
            <a:xfrm flipV="1">
              <a:off x="2249488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Line 275"/>
            <p:cNvSpPr>
              <a:spLocks noChangeShapeType="1"/>
            </p:cNvSpPr>
            <p:nvPr/>
          </p:nvSpPr>
          <p:spPr bwMode="auto">
            <a:xfrm flipV="1">
              <a:off x="256698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Line 276"/>
            <p:cNvSpPr>
              <a:spLocks noChangeShapeType="1"/>
            </p:cNvSpPr>
            <p:nvPr/>
          </p:nvSpPr>
          <p:spPr bwMode="auto">
            <a:xfrm flipV="1">
              <a:off x="288131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277"/>
            <p:cNvSpPr>
              <a:spLocks/>
            </p:cNvSpPr>
            <p:nvPr/>
          </p:nvSpPr>
          <p:spPr bwMode="auto">
            <a:xfrm>
              <a:off x="668338" y="3059113"/>
              <a:ext cx="2455862" cy="26987"/>
            </a:xfrm>
            <a:custGeom>
              <a:avLst/>
              <a:gdLst>
                <a:gd name="T0" fmla="*/ 0 w 3092"/>
                <a:gd name="T1" fmla="*/ 0 h 34"/>
                <a:gd name="T2" fmla="*/ 0 w 3092"/>
                <a:gd name="T3" fmla="*/ 32 h 34"/>
                <a:gd name="T4" fmla="*/ 3092 w 3092"/>
                <a:gd name="T5" fmla="*/ 34 h 34"/>
                <a:gd name="T6" fmla="*/ 3092 w 3092"/>
                <a:gd name="T7" fmla="*/ 2 h 34"/>
                <a:gd name="T8" fmla="*/ 0 w 309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2" h="34">
                  <a:moveTo>
                    <a:pt x="0" y="0"/>
                  </a:moveTo>
                  <a:lnTo>
                    <a:pt x="0" y="32"/>
                  </a:lnTo>
                  <a:lnTo>
                    <a:pt x="3092" y="34"/>
                  </a:lnTo>
                  <a:lnTo>
                    <a:pt x="309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Line 278"/>
            <p:cNvSpPr>
              <a:spLocks noChangeShapeType="1"/>
            </p:cNvSpPr>
            <p:nvPr/>
          </p:nvSpPr>
          <p:spPr bwMode="auto">
            <a:xfrm>
              <a:off x="611188" y="30718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Line 279"/>
            <p:cNvSpPr>
              <a:spLocks noChangeShapeType="1"/>
            </p:cNvSpPr>
            <p:nvPr/>
          </p:nvSpPr>
          <p:spPr bwMode="auto">
            <a:xfrm>
              <a:off x="639763" y="280828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Line 280"/>
            <p:cNvSpPr>
              <a:spLocks noChangeShapeType="1"/>
            </p:cNvSpPr>
            <p:nvPr/>
          </p:nvSpPr>
          <p:spPr bwMode="auto">
            <a:xfrm>
              <a:off x="611188" y="2543175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Line 281"/>
            <p:cNvSpPr>
              <a:spLocks noChangeShapeType="1"/>
            </p:cNvSpPr>
            <p:nvPr/>
          </p:nvSpPr>
          <p:spPr bwMode="auto">
            <a:xfrm>
              <a:off x="639763" y="227965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282"/>
            <p:cNvSpPr>
              <a:spLocks noChangeShapeType="1"/>
            </p:cNvSpPr>
            <p:nvPr/>
          </p:nvSpPr>
          <p:spPr bwMode="auto">
            <a:xfrm>
              <a:off x="611188" y="2014538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283"/>
            <p:cNvSpPr>
              <a:spLocks noChangeShapeType="1"/>
            </p:cNvSpPr>
            <p:nvPr/>
          </p:nvSpPr>
          <p:spPr bwMode="auto">
            <a:xfrm>
              <a:off x="639763" y="175260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Line 284"/>
            <p:cNvSpPr>
              <a:spLocks noChangeShapeType="1"/>
            </p:cNvSpPr>
            <p:nvPr/>
          </p:nvSpPr>
          <p:spPr bwMode="auto">
            <a:xfrm>
              <a:off x="611188" y="1485900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Line 285"/>
            <p:cNvSpPr>
              <a:spLocks noChangeShapeType="1"/>
            </p:cNvSpPr>
            <p:nvPr/>
          </p:nvSpPr>
          <p:spPr bwMode="auto">
            <a:xfrm>
              <a:off x="639763" y="1222375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Line 286"/>
            <p:cNvSpPr>
              <a:spLocks noChangeShapeType="1"/>
            </p:cNvSpPr>
            <p:nvPr/>
          </p:nvSpPr>
          <p:spPr bwMode="auto">
            <a:xfrm>
              <a:off x="611188" y="95726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Line 287"/>
            <p:cNvSpPr>
              <a:spLocks noChangeShapeType="1"/>
            </p:cNvSpPr>
            <p:nvPr/>
          </p:nvSpPr>
          <p:spPr bwMode="auto">
            <a:xfrm>
              <a:off x="639763" y="69373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Line 288"/>
            <p:cNvSpPr>
              <a:spLocks noChangeShapeType="1"/>
            </p:cNvSpPr>
            <p:nvPr/>
          </p:nvSpPr>
          <p:spPr bwMode="auto">
            <a:xfrm>
              <a:off x="611188" y="4302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289"/>
            <p:cNvSpPr>
              <a:spLocks noChangeShapeType="1"/>
            </p:cNvSpPr>
            <p:nvPr/>
          </p:nvSpPr>
          <p:spPr bwMode="auto">
            <a:xfrm>
              <a:off x="639763" y="166688"/>
              <a:ext cx="2857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290"/>
            <p:cNvSpPr>
              <a:spLocks/>
            </p:cNvSpPr>
            <p:nvPr/>
          </p:nvSpPr>
          <p:spPr bwMode="auto">
            <a:xfrm>
              <a:off x="655638" y="166688"/>
              <a:ext cx="26987" cy="2905125"/>
            </a:xfrm>
            <a:custGeom>
              <a:avLst/>
              <a:gdLst>
                <a:gd name="T0" fmla="*/ 0 w 34"/>
                <a:gd name="T1" fmla="*/ 3659 h 3659"/>
                <a:gd name="T2" fmla="*/ 32 w 34"/>
                <a:gd name="T3" fmla="*/ 3659 h 3659"/>
                <a:gd name="T4" fmla="*/ 34 w 34"/>
                <a:gd name="T5" fmla="*/ 0 h 3659"/>
                <a:gd name="T6" fmla="*/ 2 w 34"/>
                <a:gd name="T7" fmla="*/ 0 h 3659"/>
                <a:gd name="T8" fmla="*/ 0 w 34"/>
                <a:gd name="T9" fmla="*/ 3659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59">
                  <a:moveTo>
                    <a:pt x="0" y="3659"/>
                  </a:moveTo>
                  <a:lnTo>
                    <a:pt x="32" y="3659"/>
                  </a:lnTo>
                  <a:lnTo>
                    <a:pt x="34" y="0"/>
                  </a:lnTo>
                  <a:lnTo>
                    <a:pt x="2" y="0"/>
                  </a:lnTo>
                  <a:lnTo>
                    <a:pt x="0" y="36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Rectangle 291"/>
            <p:cNvSpPr>
              <a:spLocks noChangeArrowheads="1"/>
            </p:cNvSpPr>
            <p:nvPr/>
          </p:nvSpPr>
          <p:spPr bwMode="auto">
            <a:xfrm rot="16200000">
              <a:off x="-506412" y="1395413"/>
              <a:ext cx="16065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Spectral Power </a:t>
              </a:r>
              <a:endParaRPr lang="en-US" altLang="en-US"/>
            </a:p>
          </p:txBody>
        </p:sp>
        <p:sp>
          <p:nvSpPr>
            <p:cNvPr id="290" name="Rectangle 292"/>
            <p:cNvSpPr>
              <a:spLocks noChangeArrowheads="1"/>
            </p:cNvSpPr>
            <p:nvPr/>
          </p:nvSpPr>
          <p:spPr bwMode="auto">
            <a:xfrm>
              <a:off x="1214438" y="3303588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Rectangle 293"/>
            <p:cNvSpPr>
              <a:spLocks noChangeArrowheads="1"/>
            </p:cNvSpPr>
            <p:nvPr/>
          </p:nvSpPr>
          <p:spPr bwMode="auto">
            <a:xfrm>
              <a:off x="1214438" y="3321050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Frequency</a:t>
              </a:r>
              <a:endParaRPr lang="en-US" altLang="en-US"/>
            </a:p>
          </p:txBody>
        </p:sp>
        <p:sp>
          <p:nvSpPr>
            <p:cNvPr id="292" name="Freeform 294"/>
            <p:cNvSpPr>
              <a:spLocks/>
            </p:cNvSpPr>
            <p:nvPr/>
          </p:nvSpPr>
          <p:spPr bwMode="auto">
            <a:xfrm>
              <a:off x="19224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295"/>
            <p:cNvSpPr>
              <a:spLocks/>
            </p:cNvSpPr>
            <p:nvPr/>
          </p:nvSpPr>
          <p:spPr bwMode="auto">
            <a:xfrm>
              <a:off x="2552700" y="1333500"/>
              <a:ext cx="30163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296"/>
            <p:cNvSpPr>
              <a:spLocks/>
            </p:cNvSpPr>
            <p:nvPr/>
          </p:nvSpPr>
          <p:spPr bwMode="auto">
            <a:xfrm>
              <a:off x="223361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297"/>
            <p:cNvSpPr>
              <a:spLocks/>
            </p:cNvSpPr>
            <p:nvPr/>
          </p:nvSpPr>
          <p:spPr bwMode="auto">
            <a:xfrm>
              <a:off x="2868613" y="1331913"/>
              <a:ext cx="30162" cy="1738312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298"/>
            <p:cNvSpPr>
              <a:spLocks/>
            </p:cNvSpPr>
            <p:nvPr/>
          </p:nvSpPr>
          <p:spPr bwMode="auto">
            <a:xfrm>
              <a:off x="1604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299"/>
            <p:cNvSpPr>
              <a:spLocks/>
            </p:cNvSpPr>
            <p:nvPr/>
          </p:nvSpPr>
          <p:spPr bwMode="auto">
            <a:xfrm>
              <a:off x="1290638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300"/>
            <p:cNvSpPr>
              <a:spLocks/>
            </p:cNvSpPr>
            <p:nvPr/>
          </p:nvSpPr>
          <p:spPr bwMode="auto">
            <a:xfrm>
              <a:off x="969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301"/>
            <p:cNvSpPr>
              <a:spLocks noEditPoints="1"/>
            </p:cNvSpPr>
            <p:nvPr/>
          </p:nvSpPr>
          <p:spPr bwMode="auto">
            <a:xfrm>
              <a:off x="993775" y="554038"/>
              <a:ext cx="1868488" cy="100012"/>
            </a:xfrm>
            <a:custGeom>
              <a:avLst/>
              <a:gdLst>
                <a:gd name="T0" fmla="*/ 2337 w 2353"/>
                <a:gd name="T1" fmla="*/ 56 h 128"/>
                <a:gd name="T2" fmla="*/ 2343 w 2353"/>
                <a:gd name="T3" fmla="*/ 58 h 128"/>
                <a:gd name="T4" fmla="*/ 2345 w 2353"/>
                <a:gd name="T5" fmla="*/ 64 h 128"/>
                <a:gd name="T6" fmla="*/ 2343 w 2353"/>
                <a:gd name="T7" fmla="*/ 70 h 128"/>
                <a:gd name="T8" fmla="*/ 2337 w 2353"/>
                <a:gd name="T9" fmla="*/ 72 h 128"/>
                <a:gd name="T10" fmla="*/ 14 w 2353"/>
                <a:gd name="T11" fmla="*/ 72 h 128"/>
                <a:gd name="T12" fmla="*/ 10 w 2353"/>
                <a:gd name="T13" fmla="*/ 68 h 128"/>
                <a:gd name="T14" fmla="*/ 10 w 2353"/>
                <a:gd name="T15" fmla="*/ 60 h 128"/>
                <a:gd name="T16" fmla="*/ 14 w 2353"/>
                <a:gd name="T17" fmla="*/ 56 h 128"/>
                <a:gd name="T18" fmla="*/ 18 w 2353"/>
                <a:gd name="T19" fmla="*/ 56 h 128"/>
                <a:gd name="T20" fmla="*/ 0 w 2353"/>
                <a:gd name="T21" fmla="*/ 64 h 128"/>
                <a:gd name="T22" fmla="*/ 112 w 2353"/>
                <a:gd name="T23" fmla="*/ 0 h 128"/>
                <a:gd name="T24" fmla="*/ 118 w 2353"/>
                <a:gd name="T25" fmla="*/ 2 h 128"/>
                <a:gd name="T26" fmla="*/ 122 w 2353"/>
                <a:gd name="T27" fmla="*/ 6 h 128"/>
                <a:gd name="T28" fmla="*/ 120 w 2353"/>
                <a:gd name="T29" fmla="*/ 12 h 128"/>
                <a:gd name="T30" fmla="*/ 22 w 2353"/>
                <a:gd name="T31" fmla="*/ 72 h 128"/>
                <a:gd name="T32" fmla="*/ 118 w 2353"/>
                <a:gd name="T33" fmla="*/ 114 h 128"/>
                <a:gd name="T34" fmla="*/ 122 w 2353"/>
                <a:gd name="T35" fmla="*/ 118 h 128"/>
                <a:gd name="T36" fmla="*/ 120 w 2353"/>
                <a:gd name="T37" fmla="*/ 124 h 128"/>
                <a:gd name="T38" fmla="*/ 116 w 2353"/>
                <a:gd name="T39" fmla="*/ 128 h 128"/>
                <a:gd name="T40" fmla="*/ 110 w 2353"/>
                <a:gd name="T41" fmla="*/ 128 h 128"/>
                <a:gd name="T42" fmla="*/ 2246 w 2353"/>
                <a:gd name="T43" fmla="*/ 0 h 128"/>
                <a:gd name="T44" fmla="*/ 2246 w 2353"/>
                <a:gd name="T45" fmla="*/ 128 h 128"/>
                <a:gd name="T46" fmla="*/ 2240 w 2353"/>
                <a:gd name="T47" fmla="*/ 128 h 128"/>
                <a:gd name="T48" fmla="*/ 2234 w 2353"/>
                <a:gd name="T49" fmla="*/ 124 h 128"/>
                <a:gd name="T50" fmla="*/ 2234 w 2353"/>
                <a:gd name="T51" fmla="*/ 118 h 128"/>
                <a:gd name="T52" fmla="*/ 2238 w 2353"/>
                <a:gd name="T53" fmla="*/ 114 h 128"/>
                <a:gd name="T54" fmla="*/ 2333 w 2353"/>
                <a:gd name="T55" fmla="*/ 72 h 128"/>
                <a:gd name="T56" fmla="*/ 2236 w 2353"/>
                <a:gd name="T57" fmla="*/ 12 h 128"/>
                <a:gd name="T58" fmla="*/ 2234 w 2353"/>
                <a:gd name="T59" fmla="*/ 6 h 128"/>
                <a:gd name="T60" fmla="*/ 2238 w 2353"/>
                <a:gd name="T61" fmla="*/ 2 h 128"/>
                <a:gd name="T62" fmla="*/ 2244 w 2353"/>
                <a:gd name="T63" fmla="*/ 0 h 128"/>
                <a:gd name="T64" fmla="*/ 2246 w 2353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3" h="128">
                  <a:moveTo>
                    <a:pt x="18" y="56"/>
                  </a:moveTo>
                  <a:lnTo>
                    <a:pt x="2337" y="56"/>
                  </a:lnTo>
                  <a:lnTo>
                    <a:pt x="2341" y="56"/>
                  </a:lnTo>
                  <a:lnTo>
                    <a:pt x="2343" y="58"/>
                  </a:lnTo>
                  <a:lnTo>
                    <a:pt x="2345" y="60"/>
                  </a:lnTo>
                  <a:lnTo>
                    <a:pt x="2345" y="64"/>
                  </a:lnTo>
                  <a:lnTo>
                    <a:pt x="2345" y="68"/>
                  </a:lnTo>
                  <a:lnTo>
                    <a:pt x="2343" y="70"/>
                  </a:lnTo>
                  <a:lnTo>
                    <a:pt x="2341" y="72"/>
                  </a:lnTo>
                  <a:lnTo>
                    <a:pt x="2337" y="72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110" y="128"/>
                  </a:moveTo>
                  <a:lnTo>
                    <a:pt x="0" y="64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2" y="6"/>
                  </a:lnTo>
                  <a:lnTo>
                    <a:pt x="122" y="10"/>
                  </a:lnTo>
                  <a:lnTo>
                    <a:pt x="120" y="12"/>
                  </a:lnTo>
                  <a:lnTo>
                    <a:pt x="118" y="14"/>
                  </a:lnTo>
                  <a:lnTo>
                    <a:pt x="22" y="72"/>
                  </a:lnTo>
                  <a:lnTo>
                    <a:pt x="22" y="56"/>
                  </a:lnTo>
                  <a:lnTo>
                    <a:pt x="118" y="114"/>
                  </a:lnTo>
                  <a:lnTo>
                    <a:pt x="120" y="116"/>
                  </a:lnTo>
                  <a:lnTo>
                    <a:pt x="122" y="118"/>
                  </a:lnTo>
                  <a:lnTo>
                    <a:pt x="122" y="122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16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10" y="128"/>
                  </a:lnTo>
                  <a:close/>
                  <a:moveTo>
                    <a:pt x="2246" y="0"/>
                  </a:moveTo>
                  <a:lnTo>
                    <a:pt x="2353" y="64"/>
                  </a:lnTo>
                  <a:lnTo>
                    <a:pt x="2246" y="128"/>
                  </a:lnTo>
                  <a:lnTo>
                    <a:pt x="2244" y="128"/>
                  </a:lnTo>
                  <a:lnTo>
                    <a:pt x="2240" y="128"/>
                  </a:lnTo>
                  <a:lnTo>
                    <a:pt x="2238" y="128"/>
                  </a:lnTo>
                  <a:lnTo>
                    <a:pt x="2234" y="124"/>
                  </a:lnTo>
                  <a:lnTo>
                    <a:pt x="2234" y="122"/>
                  </a:lnTo>
                  <a:lnTo>
                    <a:pt x="2234" y="118"/>
                  </a:lnTo>
                  <a:lnTo>
                    <a:pt x="2236" y="116"/>
                  </a:lnTo>
                  <a:lnTo>
                    <a:pt x="2238" y="114"/>
                  </a:lnTo>
                  <a:lnTo>
                    <a:pt x="2333" y="56"/>
                  </a:lnTo>
                  <a:lnTo>
                    <a:pt x="2333" y="72"/>
                  </a:lnTo>
                  <a:lnTo>
                    <a:pt x="2238" y="14"/>
                  </a:lnTo>
                  <a:lnTo>
                    <a:pt x="2236" y="12"/>
                  </a:lnTo>
                  <a:lnTo>
                    <a:pt x="2234" y="10"/>
                  </a:lnTo>
                  <a:lnTo>
                    <a:pt x="2234" y="6"/>
                  </a:lnTo>
                  <a:lnTo>
                    <a:pt x="2234" y="4"/>
                  </a:lnTo>
                  <a:lnTo>
                    <a:pt x="2238" y="2"/>
                  </a:lnTo>
                  <a:lnTo>
                    <a:pt x="2240" y="0"/>
                  </a:lnTo>
                  <a:lnTo>
                    <a:pt x="2244" y="0"/>
                  </a:lnTo>
                  <a:lnTo>
                    <a:pt x="2246" y="0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302"/>
            <p:cNvSpPr>
              <a:spLocks noChangeShapeType="1"/>
            </p:cNvSpPr>
            <p:nvPr/>
          </p:nvSpPr>
          <p:spPr bwMode="auto">
            <a:xfrm flipV="1">
              <a:off x="2255838" y="908050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303"/>
            <p:cNvSpPr>
              <a:spLocks noChangeShapeType="1"/>
            </p:cNvSpPr>
            <p:nvPr/>
          </p:nvSpPr>
          <p:spPr bwMode="auto">
            <a:xfrm flipV="1">
              <a:off x="1941513" y="879475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304"/>
            <p:cNvSpPr>
              <a:spLocks noEditPoints="1"/>
            </p:cNvSpPr>
            <p:nvPr/>
          </p:nvSpPr>
          <p:spPr bwMode="auto">
            <a:xfrm>
              <a:off x="1954213" y="895350"/>
              <a:ext cx="288925" cy="101600"/>
            </a:xfrm>
            <a:custGeom>
              <a:avLst/>
              <a:gdLst>
                <a:gd name="T0" fmla="*/ 347 w 363"/>
                <a:gd name="T1" fmla="*/ 56 h 127"/>
                <a:gd name="T2" fmla="*/ 353 w 363"/>
                <a:gd name="T3" fmla="*/ 58 h 127"/>
                <a:gd name="T4" fmla="*/ 355 w 363"/>
                <a:gd name="T5" fmla="*/ 64 h 127"/>
                <a:gd name="T6" fmla="*/ 353 w 363"/>
                <a:gd name="T7" fmla="*/ 70 h 127"/>
                <a:gd name="T8" fmla="*/ 347 w 363"/>
                <a:gd name="T9" fmla="*/ 72 h 127"/>
                <a:gd name="T10" fmla="*/ 12 w 363"/>
                <a:gd name="T11" fmla="*/ 72 h 127"/>
                <a:gd name="T12" fmla="*/ 8 w 363"/>
                <a:gd name="T13" fmla="*/ 68 h 127"/>
                <a:gd name="T14" fmla="*/ 8 w 363"/>
                <a:gd name="T15" fmla="*/ 60 h 127"/>
                <a:gd name="T16" fmla="*/ 12 w 363"/>
                <a:gd name="T17" fmla="*/ 56 h 127"/>
                <a:gd name="T18" fmla="*/ 16 w 363"/>
                <a:gd name="T19" fmla="*/ 56 h 127"/>
                <a:gd name="T20" fmla="*/ 0 w 363"/>
                <a:gd name="T21" fmla="*/ 64 h 127"/>
                <a:gd name="T22" fmla="*/ 110 w 363"/>
                <a:gd name="T23" fmla="*/ 0 h 127"/>
                <a:gd name="T24" fmla="*/ 116 w 363"/>
                <a:gd name="T25" fmla="*/ 2 h 127"/>
                <a:gd name="T26" fmla="*/ 120 w 363"/>
                <a:gd name="T27" fmla="*/ 6 h 127"/>
                <a:gd name="T28" fmla="*/ 118 w 363"/>
                <a:gd name="T29" fmla="*/ 12 h 127"/>
                <a:gd name="T30" fmla="*/ 20 w 363"/>
                <a:gd name="T31" fmla="*/ 72 h 127"/>
                <a:gd name="T32" fmla="*/ 116 w 363"/>
                <a:gd name="T33" fmla="*/ 113 h 127"/>
                <a:gd name="T34" fmla="*/ 120 w 363"/>
                <a:gd name="T35" fmla="*/ 117 h 127"/>
                <a:gd name="T36" fmla="*/ 120 w 363"/>
                <a:gd name="T37" fmla="*/ 123 h 127"/>
                <a:gd name="T38" fmla="*/ 114 w 363"/>
                <a:gd name="T39" fmla="*/ 127 h 127"/>
                <a:gd name="T40" fmla="*/ 108 w 363"/>
                <a:gd name="T41" fmla="*/ 127 h 127"/>
                <a:gd name="T42" fmla="*/ 256 w 363"/>
                <a:gd name="T43" fmla="*/ 0 h 127"/>
                <a:gd name="T44" fmla="*/ 256 w 363"/>
                <a:gd name="T45" fmla="*/ 127 h 127"/>
                <a:gd name="T46" fmla="*/ 250 w 363"/>
                <a:gd name="T47" fmla="*/ 127 h 127"/>
                <a:gd name="T48" fmla="*/ 244 w 363"/>
                <a:gd name="T49" fmla="*/ 123 h 127"/>
                <a:gd name="T50" fmla="*/ 244 w 363"/>
                <a:gd name="T51" fmla="*/ 117 h 127"/>
                <a:gd name="T52" fmla="*/ 248 w 363"/>
                <a:gd name="T53" fmla="*/ 113 h 127"/>
                <a:gd name="T54" fmla="*/ 343 w 363"/>
                <a:gd name="T55" fmla="*/ 72 h 127"/>
                <a:gd name="T56" fmla="*/ 244 w 363"/>
                <a:gd name="T57" fmla="*/ 12 h 127"/>
                <a:gd name="T58" fmla="*/ 244 w 363"/>
                <a:gd name="T59" fmla="*/ 6 h 127"/>
                <a:gd name="T60" fmla="*/ 246 w 363"/>
                <a:gd name="T61" fmla="*/ 2 h 127"/>
                <a:gd name="T62" fmla="*/ 252 w 363"/>
                <a:gd name="T63" fmla="*/ 0 h 127"/>
                <a:gd name="T64" fmla="*/ 256 w 363"/>
                <a:gd name="T6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127">
                  <a:moveTo>
                    <a:pt x="16" y="56"/>
                  </a:moveTo>
                  <a:lnTo>
                    <a:pt x="347" y="56"/>
                  </a:lnTo>
                  <a:lnTo>
                    <a:pt x="349" y="56"/>
                  </a:lnTo>
                  <a:lnTo>
                    <a:pt x="353" y="58"/>
                  </a:lnTo>
                  <a:lnTo>
                    <a:pt x="355" y="60"/>
                  </a:lnTo>
                  <a:lnTo>
                    <a:pt x="355" y="64"/>
                  </a:lnTo>
                  <a:lnTo>
                    <a:pt x="355" y="68"/>
                  </a:lnTo>
                  <a:lnTo>
                    <a:pt x="353" y="70"/>
                  </a:lnTo>
                  <a:lnTo>
                    <a:pt x="349" y="72"/>
                  </a:lnTo>
                  <a:lnTo>
                    <a:pt x="347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7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20" y="72"/>
                  </a:lnTo>
                  <a:lnTo>
                    <a:pt x="20" y="56"/>
                  </a:lnTo>
                  <a:lnTo>
                    <a:pt x="116" y="113"/>
                  </a:lnTo>
                  <a:lnTo>
                    <a:pt x="118" y="115"/>
                  </a:lnTo>
                  <a:lnTo>
                    <a:pt x="120" y="117"/>
                  </a:lnTo>
                  <a:lnTo>
                    <a:pt x="120" y="121"/>
                  </a:lnTo>
                  <a:lnTo>
                    <a:pt x="120" y="123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0" y="127"/>
                  </a:lnTo>
                  <a:lnTo>
                    <a:pt x="108" y="127"/>
                  </a:lnTo>
                  <a:lnTo>
                    <a:pt x="108" y="127"/>
                  </a:lnTo>
                  <a:close/>
                  <a:moveTo>
                    <a:pt x="256" y="0"/>
                  </a:moveTo>
                  <a:lnTo>
                    <a:pt x="363" y="64"/>
                  </a:lnTo>
                  <a:lnTo>
                    <a:pt x="256" y="127"/>
                  </a:lnTo>
                  <a:lnTo>
                    <a:pt x="252" y="127"/>
                  </a:lnTo>
                  <a:lnTo>
                    <a:pt x="250" y="127"/>
                  </a:lnTo>
                  <a:lnTo>
                    <a:pt x="246" y="127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4" y="117"/>
                  </a:lnTo>
                  <a:lnTo>
                    <a:pt x="244" y="115"/>
                  </a:lnTo>
                  <a:lnTo>
                    <a:pt x="248" y="113"/>
                  </a:lnTo>
                  <a:lnTo>
                    <a:pt x="343" y="56"/>
                  </a:lnTo>
                  <a:lnTo>
                    <a:pt x="343" y="72"/>
                  </a:lnTo>
                  <a:lnTo>
                    <a:pt x="248" y="14"/>
                  </a:lnTo>
                  <a:lnTo>
                    <a:pt x="244" y="12"/>
                  </a:lnTo>
                  <a:lnTo>
                    <a:pt x="244" y="10"/>
                  </a:lnTo>
                  <a:lnTo>
                    <a:pt x="244" y="6"/>
                  </a:lnTo>
                  <a:lnTo>
                    <a:pt x="244" y="4"/>
                  </a:lnTo>
                  <a:lnTo>
                    <a:pt x="246" y="2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Rectangle 305"/>
            <p:cNvSpPr>
              <a:spLocks noChangeArrowheads="1"/>
            </p:cNvSpPr>
            <p:nvPr/>
          </p:nvSpPr>
          <p:spPr bwMode="auto">
            <a:xfrm>
              <a:off x="2033588" y="650875"/>
              <a:ext cx="1412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Rectangle 306"/>
            <p:cNvSpPr>
              <a:spLocks noChangeArrowheads="1"/>
            </p:cNvSpPr>
            <p:nvPr/>
          </p:nvSpPr>
          <p:spPr bwMode="auto">
            <a:xfrm>
              <a:off x="2033588" y="646113"/>
              <a:ext cx="1397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305" name="Line 307"/>
            <p:cNvSpPr>
              <a:spLocks noChangeShapeType="1"/>
            </p:cNvSpPr>
            <p:nvPr/>
          </p:nvSpPr>
          <p:spPr bwMode="auto">
            <a:xfrm flipV="1">
              <a:off x="365918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308"/>
            <p:cNvSpPr>
              <a:spLocks noChangeShapeType="1"/>
            </p:cNvSpPr>
            <p:nvPr/>
          </p:nvSpPr>
          <p:spPr bwMode="auto">
            <a:xfrm flipV="1">
              <a:off x="39941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309"/>
            <p:cNvSpPr>
              <a:spLocks noChangeShapeType="1"/>
            </p:cNvSpPr>
            <p:nvPr/>
          </p:nvSpPr>
          <p:spPr bwMode="auto">
            <a:xfrm flipV="1">
              <a:off x="432276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310"/>
            <p:cNvSpPr>
              <a:spLocks noChangeShapeType="1"/>
            </p:cNvSpPr>
            <p:nvPr/>
          </p:nvSpPr>
          <p:spPr bwMode="auto">
            <a:xfrm flipV="1">
              <a:off x="46545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311"/>
            <p:cNvSpPr>
              <a:spLocks noChangeShapeType="1"/>
            </p:cNvSpPr>
            <p:nvPr/>
          </p:nvSpPr>
          <p:spPr bwMode="auto">
            <a:xfrm flipV="1">
              <a:off x="498633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312"/>
            <p:cNvSpPr>
              <a:spLocks noChangeShapeType="1"/>
            </p:cNvSpPr>
            <p:nvPr/>
          </p:nvSpPr>
          <p:spPr bwMode="auto">
            <a:xfrm flipV="1">
              <a:off x="5316538" y="3063875"/>
              <a:ext cx="3175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313"/>
            <p:cNvSpPr>
              <a:spLocks noChangeShapeType="1"/>
            </p:cNvSpPr>
            <p:nvPr/>
          </p:nvSpPr>
          <p:spPr bwMode="auto">
            <a:xfrm flipV="1">
              <a:off x="56499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Line 314"/>
            <p:cNvSpPr>
              <a:spLocks noChangeShapeType="1"/>
            </p:cNvSpPr>
            <p:nvPr/>
          </p:nvSpPr>
          <p:spPr bwMode="auto">
            <a:xfrm flipV="1">
              <a:off x="5980113" y="3063875"/>
              <a:ext cx="1587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315"/>
            <p:cNvSpPr>
              <a:spLocks/>
            </p:cNvSpPr>
            <p:nvPr/>
          </p:nvSpPr>
          <p:spPr bwMode="auto">
            <a:xfrm>
              <a:off x="3660775" y="3051175"/>
              <a:ext cx="2474913" cy="28575"/>
            </a:xfrm>
            <a:custGeom>
              <a:avLst/>
              <a:gdLst>
                <a:gd name="T0" fmla="*/ 0 w 3118"/>
                <a:gd name="T1" fmla="*/ 0 h 35"/>
                <a:gd name="T2" fmla="*/ 0 w 3118"/>
                <a:gd name="T3" fmla="*/ 33 h 35"/>
                <a:gd name="T4" fmla="*/ 3118 w 3118"/>
                <a:gd name="T5" fmla="*/ 35 h 35"/>
                <a:gd name="T6" fmla="*/ 3118 w 3118"/>
                <a:gd name="T7" fmla="*/ 2 h 35"/>
                <a:gd name="T8" fmla="*/ 0 w 31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8" h="35">
                  <a:moveTo>
                    <a:pt x="0" y="0"/>
                  </a:moveTo>
                  <a:lnTo>
                    <a:pt x="0" y="33"/>
                  </a:lnTo>
                  <a:lnTo>
                    <a:pt x="3118" y="35"/>
                  </a:lnTo>
                  <a:lnTo>
                    <a:pt x="31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Line 316"/>
            <p:cNvSpPr>
              <a:spLocks noChangeShapeType="1"/>
            </p:cNvSpPr>
            <p:nvPr/>
          </p:nvSpPr>
          <p:spPr bwMode="auto">
            <a:xfrm>
              <a:off x="3600450" y="3063875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Line 317"/>
            <p:cNvSpPr>
              <a:spLocks noChangeShapeType="1"/>
            </p:cNvSpPr>
            <p:nvPr/>
          </p:nvSpPr>
          <p:spPr bwMode="auto">
            <a:xfrm>
              <a:off x="3630613" y="28019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Line 318"/>
            <p:cNvSpPr>
              <a:spLocks noChangeShapeType="1"/>
            </p:cNvSpPr>
            <p:nvPr/>
          </p:nvSpPr>
          <p:spPr bwMode="auto">
            <a:xfrm>
              <a:off x="3600450" y="2541588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Line 319"/>
            <p:cNvSpPr>
              <a:spLocks noChangeShapeType="1"/>
            </p:cNvSpPr>
            <p:nvPr/>
          </p:nvSpPr>
          <p:spPr bwMode="auto">
            <a:xfrm>
              <a:off x="3630613" y="227965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Line 320"/>
            <p:cNvSpPr>
              <a:spLocks noChangeShapeType="1"/>
            </p:cNvSpPr>
            <p:nvPr/>
          </p:nvSpPr>
          <p:spPr bwMode="auto">
            <a:xfrm>
              <a:off x="3600450" y="20193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Line 321"/>
            <p:cNvSpPr>
              <a:spLocks noChangeShapeType="1"/>
            </p:cNvSpPr>
            <p:nvPr/>
          </p:nvSpPr>
          <p:spPr bwMode="auto">
            <a:xfrm>
              <a:off x="3630613" y="17605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Line 322"/>
            <p:cNvSpPr>
              <a:spLocks noChangeShapeType="1"/>
            </p:cNvSpPr>
            <p:nvPr/>
          </p:nvSpPr>
          <p:spPr bwMode="auto">
            <a:xfrm>
              <a:off x="3600450" y="1497013"/>
              <a:ext cx="58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Line 323"/>
            <p:cNvSpPr>
              <a:spLocks noChangeShapeType="1"/>
            </p:cNvSpPr>
            <p:nvPr/>
          </p:nvSpPr>
          <p:spPr bwMode="auto">
            <a:xfrm>
              <a:off x="3630613" y="1236663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Line 324"/>
            <p:cNvSpPr>
              <a:spLocks noChangeShapeType="1"/>
            </p:cNvSpPr>
            <p:nvPr/>
          </p:nvSpPr>
          <p:spPr bwMode="auto">
            <a:xfrm>
              <a:off x="3600450" y="9779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Line 325"/>
            <p:cNvSpPr>
              <a:spLocks noChangeShapeType="1"/>
            </p:cNvSpPr>
            <p:nvPr/>
          </p:nvSpPr>
          <p:spPr bwMode="auto">
            <a:xfrm>
              <a:off x="3630613" y="715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Line 326"/>
            <p:cNvSpPr>
              <a:spLocks noChangeShapeType="1"/>
            </p:cNvSpPr>
            <p:nvPr/>
          </p:nvSpPr>
          <p:spPr bwMode="auto">
            <a:xfrm>
              <a:off x="3600450" y="455613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Line 327"/>
            <p:cNvSpPr>
              <a:spLocks noChangeShapeType="1"/>
            </p:cNvSpPr>
            <p:nvPr/>
          </p:nvSpPr>
          <p:spPr bwMode="auto">
            <a:xfrm>
              <a:off x="3630613" y="20002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328"/>
            <p:cNvSpPr>
              <a:spLocks/>
            </p:cNvSpPr>
            <p:nvPr/>
          </p:nvSpPr>
          <p:spPr bwMode="auto">
            <a:xfrm>
              <a:off x="3646488" y="-61913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Rectangle 329"/>
            <p:cNvSpPr>
              <a:spLocks noChangeArrowheads="1"/>
            </p:cNvSpPr>
            <p:nvPr/>
          </p:nvSpPr>
          <p:spPr bwMode="auto">
            <a:xfrm>
              <a:off x="4778375" y="3303588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Rectangle 330"/>
            <p:cNvSpPr>
              <a:spLocks noChangeArrowheads="1"/>
            </p:cNvSpPr>
            <p:nvPr/>
          </p:nvSpPr>
          <p:spPr bwMode="auto">
            <a:xfrm>
              <a:off x="4778375" y="3321050"/>
              <a:ext cx="598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329" name="Freeform 331"/>
            <p:cNvSpPr>
              <a:spLocks/>
            </p:cNvSpPr>
            <p:nvPr/>
          </p:nvSpPr>
          <p:spPr bwMode="auto">
            <a:xfrm>
              <a:off x="3968750" y="1731963"/>
              <a:ext cx="700088" cy="865187"/>
            </a:xfrm>
            <a:custGeom>
              <a:avLst/>
              <a:gdLst>
                <a:gd name="T0" fmla="*/ 10 w 883"/>
                <a:gd name="T1" fmla="*/ 676 h 1091"/>
                <a:gd name="T2" fmla="*/ 50 w 883"/>
                <a:gd name="T3" fmla="*/ 722 h 1091"/>
                <a:gd name="T4" fmla="*/ 88 w 883"/>
                <a:gd name="T5" fmla="*/ 728 h 1091"/>
                <a:gd name="T6" fmla="*/ 96 w 883"/>
                <a:gd name="T7" fmla="*/ 706 h 1091"/>
                <a:gd name="T8" fmla="*/ 108 w 883"/>
                <a:gd name="T9" fmla="*/ 664 h 1091"/>
                <a:gd name="T10" fmla="*/ 142 w 883"/>
                <a:gd name="T11" fmla="*/ 486 h 1091"/>
                <a:gd name="T12" fmla="*/ 167 w 883"/>
                <a:gd name="T13" fmla="*/ 450 h 1091"/>
                <a:gd name="T14" fmla="*/ 175 w 883"/>
                <a:gd name="T15" fmla="*/ 424 h 1091"/>
                <a:gd name="T16" fmla="*/ 177 w 883"/>
                <a:gd name="T17" fmla="*/ 398 h 1091"/>
                <a:gd name="T18" fmla="*/ 179 w 883"/>
                <a:gd name="T19" fmla="*/ 302 h 1091"/>
                <a:gd name="T20" fmla="*/ 179 w 883"/>
                <a:gd name="T21" fmla="*/ 204 h 1091"/>
                <a:gd name="T22" fmla="*/ 181 w 883"/>
                <a:gd name="T23" fmla="*/ 200 h 1091"/>
                <a:gd name="T24" fmla="*/ 167 w 883"/>
                <a:gd name="T25" fmla="*/ 208 h 1091"/>
                <a:gd name="T26" fmla="*/ 179 w 883"/>
                <a:gd name="T27" fmla="*/ 202 h 1091"/>
                <a:gd name="T28" fmla="*/ 217 w 883"/>
                <a:gd name="T29" fmla="*/ 186 h 1091"/>
                <a:gd name="T30" fmla="*/ 263 w 883"/>
                <a:gd name="T31" fmla="*/ 152 h 1091"/>
                <a:gd name="T32" fmla="*/ 267 w 883"/>
                <a:gd name="T33" fmla="*/ 268 h 1091"/>
                <a:gd name="T34" fmla="*/ 315 w 883"/>
                <a:gd name="T35" fmla="*/ 624 h 1091"/>
                <a:gd name="T36" fmla="*/ 323 w 883"/>
                <a:gd name="T37" fmla="*/ 923 h 1091"/>
                <a:gd name="T38" fmla="*/ 337 w 883"/>
                <a:gd name="T39" fmla="*/ 1033 h 1091"/>
                <a:gd name="T40" fmla="*/ 363 w 883"/>
                <a:gd name="T41" fmla="*/ 1059 h 1091"/>
                <a:gd name="T42" fmla="*/ 381 w 883"/>
                <a:gd name="T43" fmla="*/ 1087 h 1091"/>
                <a:gd name="T44" fmla="*/ 423 w 883"/>
                <a:gd name="T45" fmla="*/ 1085 h 1091"/>
                <a:gd name="T46" fmla="*/ 531 w 883"/>
                <a:gd name="T47" fmla="*/ 732 h 1091"/>
                <a:gd name="T48" fmla="*/ 553 w 883"/>
                <a:gd name="T49" fmla="*/ 1043 h 1091"/>
                <a:gd name="T50" fmla="*/ 675 w 883"/>
                <a:gd name="T51" fmla="*/ 144 h 1091"/>
                <a:gd name="T52" fmla="*/ 667 w 883"/>
                <a:gd name="T53" fmla="*/ 18 h 1091"/>
                <a:gd name="T54" fmla="*/ 781 w 883"/>
                <a:gd name="T55" fmla="*/ 610 h 1091"/>
                <a:gd name="T56" fmla="*/ 861 w 883"/>
                <a:gd name="T57" fmla="*/ 694 h 1091"/>
                <a:gd name="T58" fmla="*/ 851 w 883"/>
                <a:gd name="T59" fmla="*/ 724 h 1091"/>
                <a:gd name="T60" fmla="*/ 879 w 883"/>
                <a:gd name="T61" fmla="*/ 700 h 1091"/>
                <a:gd name="T62" fmla="*/ 879 w 883"/>
                <a:gd name="T63" fmla="*/ 700 h 1091"/>
                <a:gd name="T64" fmla="*/ 797 w 883"/>
                <a:gd name="T65" fmla="*/ 606 h 1091"/>
                <a:gd name="T66" fmla="*/ 685 w 883"/>
                <a:gd name="T67" fmla="*/ 188 h 1091"/>
                <a:gd name="T68" fmla="*/ 669 w 883"/>
                <a:gd name="T69" fmla="*/ 14 h 1091"/>
                <a:gd name="T70" fmla="*/ 569 w 883"/>
                <a:gd name="T71" fmla="*/ 1019 h 1091"/>
                <a:gd name="T72" fmla="*/ 541 w 883"/>
                <a:gd name="T73" fmla="*/ 708 h 1091"/>
                <a:gd name="T74" fmla="*/ 433 w 883"/>
                <a:gd name="T75" fmla="*/ 857 h 1091"/>
                <a:gd name="T76" fmla="*/ 409 w 883"/>
                <a:gd name="T77" fmla="*/ 1055 h 1091"/>
                <a:gd name="T78" fmla="*/ 379 w 883"/>
                <a:gd name="T79" fmla="*/ 1049 h 1091"/>
                <a:gd name="T80" fmla="*/ 375 w 883"/>
                <a:gd name="T81" fmla="*/ 1053 h 1091"/>
                <a:gd name="T82" fmla="*/ 349 w 883"/>
                <a:gd name="T83" fmla="*/ 1005 h 1091"/>
                <a:gd name="T84" fmla="*/ 359 w 883"/>
                <a:gd name="T85" fmla="*/ 921 h 1091"/>
                <a:gd name="T86" fmla="*/ 351 w 883"/>
                <a:gd name="T87" fmla="*/ 620 h 1091"/>
                <a:gd name="T88" fmla="*/ 269 w 883"/>
                <a:gd name="T89" fmla="*/ 134 h 1091"/>
                <a:gd name="T90" fmla="*/ 217 w 883"/>
                <a:gd name="T91" fmla="*/ 142 h 1091"/>
                <a:gd name="T92" fmla="*/ 193 w 883"/>
                <a:gd name="T93" fmla="*/ 160 h 1091"/>
                <a:gd name="T94" fmla="*/ 165 w 883"/>
                <a:gd name="T95" fmla="*/ 170 h 1091"/>
                <a:gd name="T96" fmla="*/ 153 w 883"/>
                <a:gd name="T97" fmla="*/ 178 h 1091"/>
                <a:gd name="T98" fmla="*/ 146 w 883"/>
                <a:gd name="T99" fmla="*/ 200 h 1091"/>
                <a:gd name="T100" fmla="*/ 144 w 883"/>
                <a:gd name="T101" fmla="*/ 248 h 1091"/>
                <a:gd name="T102" fmla="*/ 144 w 883"/>
                <a:gd name="T103" fmla="*/ 358 h 1091"/>
                <a:gd name="T104" fmla="*/ 159 w 883"/>
                <a:gd name="T105" fmla="*/ 414 h 1091"/>
                <a:gd name="T106" fmla="*/ 138 w 883"/>
                <a:gd name="T107" fmla="*/ 424 h 1091"/>
                <a:gd name="T108" fmla="*/ 132 w 883"/>
                <a:gd name="T109" fmla="*/ 450 h 1091"/>
                <a:gd name="T110" fmla="*/ 124 w 883"/>
                <a:gd name="T111" fmla="*/ 496 h 1091"/>
                <a:gd name="T112" fmla="*/ 76 w 883"/>
                <a:gd name="T113" fmla="*/ 648 h 1091"/>
                <a:gd name="T114" fmla="*/ 62 w 883"/>
                <a:gd name="T115" fmla="*/ 700 h 1091"/>
                <a:gd name="T116" fmla="*/ 78 w 883"/>
                <a:gd name="T117" fmla="*/ 710 h 1091"/>
                <a:gd name="T118" fmla="*/ 78 w 883"/>
                <a:gd name="T119" fmla="*/ 698 h 1091"/>
                <a:gd name="T120" fmla="*/ 32 w 883"/>
                <a:gd name="T121" fmla="*/ 674 h 1091"/>
                <a:gd name="T122" fmla="*/ 36 w 883"/>
                <a:gd name="T123" fmla="*/ 656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3" h="1091">
                  <a:moveTo>
                    <a:pt x="36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6" y="682"/>
                  </a:lnTo>
                  <a:lnTo>
                    <a:pt x="28" y="668"/>
                  </a:lnTo>
                  <a:lnTo>
                    <a:pt x="14" y="678"/>
                  </a:lnTo>
                  <a:lnTo>
                    <a:pt x="18" y="684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2"/>
                  </a:lnTo>
                  <a:lnTo>
                    <a:pt x="44" y="716"/>
                  </a:lnTo>
                  <a:lnTo>
                    <a:pt x="50" y="722"/>
                  </a:lnTo>
                  <a:lnTo>
                    <a:pt x="54" y="726"/>
                  </a:lnTo>
                  <a:lnTo>
                    <a:pt x="54" y="724"/>
                  </a:lnTo>
                  <a:lnTo>
                    <a:pt x="58" y="728"/>
                  </a:lnTo>
                  <a:lnTo>
                    <a:pt x="62" y="730"/>
                  </a:lnTo>
                  <a:lnTo>
                    <a:pt x="64" y="730"/>
                  </a:lnTo>
                  <a:lnTo>
                    <a:pt x="70" y="732"/>
                  </a:lnTo>
                  <a:lnTo>
                    <a:pt x="72" y="732"/>
                  </a:lnTo>
                  <a:lnTo>
                    <a:pt x="74" y="732"/>
                  </a:lnTo>
                  <a:lnTo>
                    <a:pt x="74" y="732"/>
                  </a:lnTo>
                  <a:lnTo>
                    <a:pt x="80" y="730"/>
                  </a:lnTo>
                  <a:lnTo>
                    <a:pt x="88" y="728"/>
                  </a:lnTo>
                  <a:lnTo>
                    <a:pt x="90" y="726"/>
                  </a:lnTo>
                  <a:lnTo>
                    <a:pt x="92" y="724"/>
                  </a:lnTo>
                  <a:lnTo>
                    <a:pt x="90" y="722"/>
                  </a:lnTo>
                  <a:lnTo>
                    <a:pt x="94" y="716"/>
                  </a:lnTo>
                  <a:lnTo>
                    <a:pt x="96" y="710"/>
                  </a:lnTo>
                  <a:lnTo>
                    <a:pt x="96" y="704"/>
                  </a:lnTo>
                  <a:lnTo>
                    <a:pt x="78" y="704"/>
                  </a:lnTo>
                  <a:lnTo>
                    <a:pt x="94" y="710"/>
                  </a:lnTo>
                  <a:lnTo>
                    <a:pt x="94" y="712"/>
                  </a:lnTo>
                  <a:lnTo>
                    <a:pt x="96" y="708"/>
                  </a:lnTo>
                  <a:lnTo>
                    <a:pt x="96" y="706"/>
                  </a:lnTo>
                  <a:lnTo>
                    <a:pt x="98" y="700"/>
                  </a:lnTo>
                  <a:lnTo>
                    <a:pt x="98" y="688"/>
                  </a:lnTo>
                  <a:lnTo>
                    <a:pt x="80" y="688"/>
                  </a:lnTo>
                  <a:lnTo>
                    <a:pt x="98" y="694"/>
                  </a:lnTo>
                  <a:lnTo>
                    <a:pt x="100" y="688"/>
                  </a:lnTo>
                  <a:lnTo>
                    <a:pt x="100" y="682"/>
                  </a:lnTo>
                  <a:lnTo>
                    <a:pt x="100" y="678"/>
                  </a:lnTo>
                  <a:lnTo>
                    <a:pt x="82" y="678"/>
                  </a:lnTo>
                  <a:lnTo>
                    <a:pt x="98" y="684"/>
                  </a:lnTo>
                  <a:lnTo>
                    <a:pt x="98" y="686"/>
                  </a:lnTo>
                  <a:lnTo>
                    <a:pt x="108" y="664"/>
                  </a:lnTo>
                  <a:lnTo>
                    <a:pt x="110" y="662"/>
                  </a:lnTo>
                  <a:lnTo>
                    <a:pt x="118" y="640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44" y="548"/>
                  </a:lnTo>
                  <a:lnTo>
                    <a:pt x="126" y="544"/>
                  </a:lnTo>
                  <a:lnTo>
                    <a:pt x="144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2" y="486"/>
                  </a:lnTo>
                  <a:lnTo>
                    <a:pt x="159" y="494"/>
                  </a:lnTo>
                  <a:lnTo>
                    <a:pt x="163" y="484"/>
                  </a:lnTo>
                  <a:lnTo>
                    <a:pt x="163" y="480"/>
                  </a:lnTo>
                  <a:lnTo>
                    <a:pt x="165" y="466"/>
                  </a:lnTo>
                  <a:lnTo>
                    <a:pt x="148" y="462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53" y="432"/>
                  </a:lnTo>
                  <a:lnTo>
                    <a:pt x="169" y="440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3" y="428"/>
                  </a:lnTo>
                  <a:lnTo>
                    <a:pt x="173" y="424"/>
                  </a:lnTo>
                  <a:lnTo>
                    <a:pt x="155" y="424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71" y="430"/>
                  </a:lnTo>
                  <a:lnTo>
                    <a:pt x="173" y="428"/>
                  </a:lnTo>
                  <a:lnTo>
                    <a:pt x="171" y="426"/>
                  </a:lnTo>
                  <a:lnTo>
                    <a:pt x="175" y="420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59" y="372"/>
                  </a:lnTo>
                  <a:lnTo>
                    <a:pt x="177" y="376"/>
                  </a:lnTo>
                  <a:lnTo>
                    <a:pt x="179" y="362"/>
                  </a:lnTo>
                  <a:lnTo>
                    <a:pt x="179" y="358"/>
                  </a:lnTo>
                  <a:lnTo>
                    <a:pt x="179" y="346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61" y="204"/>
                  </a:lnTo>
                  <a:lnTo>
                    <a:pt x="177" y="210"/>
                  </a:lnTo>
                  <a:lnTo>
                    <a:pt x="177" y="212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81" y="200"/>
                  </a:lnTo>
                  <a:lnTo>
                    <a:pt x="181" y="196"/>
                  </a:lnTo>
                  <a:lnTo>
                    <a:pt x="163" y="196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0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9" y="202"/>
                  </a:lnTo>
                  <a:lnTo>
                    <a:pt x="181" y="202"/>
                  </a:lnTo>
                  <a:lnTo>
                    <a:pt x="185" y="200"/>
                  </a:lnTo>
                  <a:lnTo>
                    <a:pt x="189" y="198"/>
                  </a:lnTo>
                  <a:lnTo>
                    <a:pt x="181" y="182"/>
                  </a:lnTo>
                  <a:lnTo>
                    <a:pt x="187" y="200"/>
                  </a:lnTo>
                  <a:lnTo>
                    <a:pt x="193" y="198"/>
                  </a:lnTo>
                  <a:lnTo>
                    <a:pt x="199" y="196"/>
                  </a:lnTo>
                  <a:lnTo>
                    <a:pt x="205" y="194"/>
                  </a:lnTo>
                  <a:lnTo>
                    <a:pt x="209" y="192"/>
                  </a:lnTo>
                  <a:lnTo>
                    <a:pt x="215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5" y="176"/>
                  </a:lnTo>
                  <a:lnTo>
                    <a:pt x="243" y="168"/>
                  </a:lnTo>
                  <a:lnTo>
                    <a:pt x="229" y="154"/>
                  </a:lnTo>
                  <a:lnTo>
                    <a:pt x="239" y="170"/>
                  </a:lnTo>
                  <a:lnTo>
                    <a:pt x="251" y="162"/>
                  </a:lnTo>
                  <a:lnTo>
                    <a:pt x="253" y="160"/>
                  </a:lnTo>
                  <a:lnTo>
                    <a:pt x="263" y="152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1" y="206"/>
                  </a:lnTo>
                  <a:lnTo>
                    <a:pt x="267" y="200"/>
                  </a:lnTo>
                  <a:lnTo>
                    <a:pt x="251" y="204"/>
                  </a:lnTo>
                  <a:lnTo>
                    <a:pt x="267" y="268"/>
                  </a:lnTo>
                  <a:lnTo>
                    <a:pt x="281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7" y="548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19" y="704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23" y="923"/>
                  </a:lnTo>
                  <a:lnTo>
                    <a:pt x="325" y="945"/>
                  </a:lnTo>
                  <a:lnTo>
                    <a:pt x="343" y="943"/>
                  </a:lnTo>
                  <a:lnTo>
                    <a:pt x="325" y="943"/>
                  </a:lnTo>
                  <a:lnTo>
                    <a:pt x="325" y="963"/>
                  </a:lnTo>
                  <a:lnTo>
                    <a:pt x="327" y="967"/>
                  </a:lnTo>
                  <a:lnTo>
                    <a:pt x="331" y="989"/>
                  </a:lnTo>
                  <a:lnTo>
                    <a:pt x="347" y="98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3"/>
                  </a:lnTo>
                  <a:lnTo>
                    <a:pt x="337" y="1033"/>
                  </a:lnTo>
                  <a:lnTo>
                    <a:pt x="341" y="1053"/>
                  </a:lnTo>
                  <a:lnTo>
                    <a:pt x="357" y="1049"/>
                  </a:lnTo>
                  <a:lnTo>
                    <a:pt x="339" y="1049"/>
                  </a:lnTo>
                  <a:lnTo>
                    <a:pt x="339" y="1053"/>
                  </a:lnTo>
                  <a:lnTo>
                    <a:pt x="339" y="1053"/>
                  </a:lnTo>
                  <a:lnTo>
                    <a:pt x="341" y="1059"/>
                  </a:lnTo>
                  <a:lnTo>
                    <a:pt x="345" y="1067"/>
                  </a:lnTo>
                  <a:lnTo>
                    <a:pt x="349" y="1071"/>
                  </a:lnTo>
                  <a:lnTo>
                    <a:pt x="351" y="1073"/>
                  </a:lnTo>
                  <a:lnTo>
                    <a:pt x="363" y="1059"/>
                  </a:lnTo>
                  <a:lnTo>
                    <a:pt x="347" y="1067"/>
                  </a:lnTo>
                  <a:lnTo>
                    <a:pt x="349" y="1071"/>
                  </a:lnTo>
                  <a:lnTo>
                    <a:pt x="353" y="1075"/>
                  </a:lnTo>
                  <a:lnTo>
                    <a:pt x="359" y="1079"/>
                  </a:lnTo>
                  <a:lnTo>
                    <a:pt x="359" y="1081"/>
                  </a:lnTo>
                  <a:lnTo>
                    <a:pt x="365" y="1083"/>
                  </a:lnTo>
                  <a:lnTo>
                    <a:pt x="371" y="1065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9" y="1089"/>
                  </a:lnTo>
                  <a:lnTo>
                    <a:pt x="395" y="1091"/>
                  </a:lnTo>
                  <a:lnTo>
                    <a:pt x="401" y="1091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1" y="1091"/>
                  </a:lnTo>
                  <a:lnTo>
                    <a:pt x="417" y="1089"/>
                  </a:lnTo>
                  <a:lnTo>
                    <a:pt x="423" y="1085"/>
                  </a:lnTo>
                  <a:lnTo>
                    <a:pt x="427" y="1079"/>
                  </a:lnTo>
                  <a:lnTo>
                    <a:pt x="429" y="1077"/>
                  </a:lnTo>
                  <a:lnTo>
                    <a:pt x="469" y="861"/>
                  </a:lnTo>
                  <a:lnTo>
                    <a:pt x="469" y="857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2"/>
                  </a:lnTo>
                  <a:lnTo>
                    <a:pt x="525" y="714"/>
                  </a:lnTo>
                  <a:lnTo>
                    <a:pt x="509" y="720"/>
                  </a:lnTo>
                  <a:lnTo>
                    <a:pt x="513" y="726"/>
                  </a:lnTo>
                  <a:lnTo>
                    <a:pt x="519" y="730"/>
                  </a:lnTo>
                  <a:lnTo>
                    <a:pt x="525" y="732"/>
                  </a:lnTo>
                  <a:lnTo>
                    <a:pt x="507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7" y="682"/>
                  </a:lnTo>
                  <a:lnTo>
                    <a:pt x="627" y="678"/>
                  </a:lnTo>
                  <a:lnTo>
                    <a:pt x="627" y="306"/>
                  </a:lnTo>
                  <a:lnTo>
                    <a:pt x="609" y="306"/>
                  </a:lnTo>
                  <a:lnTo>
                    <a:pt x="627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3" y="22"/>
                  </a:lnTo>
                  <a:lnTo>
                    <a:pt x="685" y="18"/>
                  </a:lnTo>
                  <a:lnTo>
                    <a:pt x="667" y="18"/>
                  </a:lnTo>
                  <a:lnTo>
                    <a:pt x="669" y="24"/>
                  </a:lnTo>
                  <a:lnTo>
                    <a:pt x="673" y="30"/>
                  </a:lnTo>
                  <a:lnTo>
                    <a:pt x="679" y="34"/>
                  </a:lnTo>
                  <a:lnTo>
                    <a:pt x="685" y="36"/>
                  </a:lnTo>
                  <a:lnTo>
                    <a:pt x="691" y="34"/>
                  </a:lnTo>
                  <a:lnTo>
                    <a:pt x="697" y="30"/>
                  </a:lnTo>
                  <a:lnTo>
                    <a:pt x="701" y="24"/>
                  </a:lnTo>
                  <a:lnTo>
                    <a:pt x="667" y="18"/>
                  </a:lnTo>
                  <a:lnTo>
                    <a:pt x="667" y="188"/>
                  </a:lnTo>
                  <a:lnTo>
                    <a:pt x="667" y="188"/>
                  </a:lnTo>
                  <a:lnTo>
                    <a:pt x="669" y="194"/>
                  </a:lnTo>
                  <a:lnTo>
                    <a:pt x="671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5" y="290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1" y="610"/>
                  </a:lnTo>
                  <a:lnTo>
                    <a:pt x="781" y="612"/>
                  </a:lnTo>
                  <a:lnTo>
                    <a:pt x="783" y="618"/>
                  </a:lnTo>
                  <a:lnTo>
                    <a:pt x="841" y="690"/>
                  </a:lnTo>
                  <a:lnTo>
                    <a:pt x="855" y="678"/>
                  </a:lnTo>
                  <a:lnTo>
                    <a:pt x="839" y="686"/>
                  </a:lnTo>
                  <a:lnTo>
                    <a:pt x="841" y="690"/>
                  </a:lnTo>
                  <a:lnTo>
                    <a:pt x="843" y="694"/>
                  </a:lnTo>
                  <a:lnTo>
                    <a:pt x="859" y="686"/>
                  </a:lnTo>
                  <a:lnTo>
                    <a:pt x="843" y="690"/>
                  </a:lnTo>
                  <a:lnTo>
                    <a:pt x="845" y="698"/>
                  </a:lnTo>
                  <a:lnTo>
                    <a:pt x="861" y="694"/>
                  </a:lnTo>
                  <a:lnTo>
                    <a:pt x="843" y="694"/>
                  </a:lnTo>
                  <a:lnTo>
                    <a:pt x="843" y="700"/>
                  </a:lnTo>
                  <a:lnTo>
                    <a:pt x="843" y="700"/>
                  </a:lnTo>
                  <a:lnTo>
                    <a:pt x="845" y="706"/>
                  </a:lnTo>
                  <a:lnTo>
                    <a:pt x="847" y="712"/>
                  </a:lnTo>
                  <a:lnTo>
                    <a:pt x="863" y="706"/>
                  </a:lnTo>
                  <a:lnTo>
                    <a:pt x="845" y="706"/>
                  </a:lnTo>
                  <a:lnTo>
                    <a:pt x="845" y="710"/>
                  </a:lnTo>
                  <a:lnTo>
                    <a:pt x="845" y="710"/>
                  </a:lnTo>
                  <a:lnTo>
                    <a:pt x="847" y="716"/>
                  </a:lnTo>
                  <a:lnTo>
                    <a:pt x="851" y="724"/>
                  </a:lnTo>
                  <a:lnTo>
                    <a:pt x="853" y="726"/>
                  </a:lnTo>
                  <a:lnTo>
                    <a:pt x="865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47" y="712"/>
                  </a:lnTo>
                  <a:lnTo>
                    <a:pt x="847" y="714"/>
                  </a:lnTo>
                  <a:lnTo>
                    <a:pt x="883" y="714"/>
                  </a:lnTo>
                  <a:lnTo>
                    <a:pt x="883" y="712"/>
                  </a:lnTo>
                  <a:lnTo>
                    <a:pt x="883" y="712"/>
                  </a:lnTo>
                  <a:lnTo>
                    <a:pt x="881" y="706"/>
                  </a:lnTo>
                  <a:lnTo>
                    <a:pt x="879" y="700"/>
                  </a:lnTo>
                  <a:lnTo>
                    <a:pt x="877" y="698"/>
                  </a:lnTo>
                  <a:lnTo>
                    <a:pt x="881" y="710"/>
                  </a:lnTo>
                  <a:lnTo>
                    <a:pt x="879" y="704"/>
                  </a:lnTo>
                  <a:lnTo>
                    <a:pt x="863" y="710"/>
                  </a:lnTo>
                  <a:lnTo>
                    <a:pt x="881" y="710"/>
                  </a:lnTo>
                  <a:lnTo>
                    <a:pt x="881" y="706"/>
                  </a:lnTo>
                  <a:lnTo>
                    <a:pt x="881" y="706"/>
                  </a:lnTo>
                  <a:lnTo>
                    <a:pt x="881" y="700"/>
                  </a:lnTo>
                  <a:lnTo>
                    <a:pt x="879" y="694"/>
                  </a:lnTo>
                  <a:lnTo>
                    <a:pt x="861" y="700"/>
                  </a:lnTo>
                  <a:lnTo>
                    <a:pt x="879" y="700"/>
                  </a:lnTo>
                  <a:lnTo>
                    <a:pt x="879" y="694"/>
                  </a:lnTo>
                  <a:lnTo>
                    <a:pt x="879" y="694"/>
                  </a:lnTo>
                  <a:lnTo>
                    <a:pt x="879" y="690"/>
                  </a:lnTo>
                  <a:lnTo>
                    <a:pt x="877" y="682"/>
                  </a:lnTo>
                  <a:lnTo>
                    <a:pt x="875" y="678"/>
                  </a:lnTo>
                  <a:lnTo>
                    <a:pt x="873" y="674"/>
                  </a:lnTo>
                  <a:lnTo>
                    <a:pt x="871" y="670"/>
                  </a:lnTo>
                  <a:lnTo>
                    <a:pt x="869" y="668"/>
                  </a:lnTo>
                  <a:lnTo>
                    <a:pt x="811" y="596"/>
                  </a:lnTo>
                  <a:lnTo>
                    <a:pt x="813" y="600"/>
                  </a:lnTo>
                  <a:lnTo>
                    <a:pt x="797" y="606"/>
                  </a:lnTo>
                  <a:lnTo>
                    <a:pt x="815" y="604"/>
                  </a:lnTo>
                  <a:lnTo>
                    <a:pt x="779" y="412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1" y="178"/>
                  </a:lnTo>
                  <a:lnTo>
                    <a:pt x="703" y="188"/>
                  </a:lnTo>
                  <a:lnTo>
                    <a:pt x="701" y="182"/>
                  </a:lnTo>
                  <a:lnTo>
                    <a:pt x="685" y="188"/>
                  </a:lnTo>
                  <a:lnTo>
                    <a:pt x="703" y="188"/>
                  </a:lnTo>
                  <a:lnTo>
                    <a:pt x="703" y="18"/>
                  </a:lnTo>
                  <a:lnTo>
                    <a:pt x="703" y="18"/>
                  </a:lnTo>
                  <a:lnTo>
                    <a:pt x="701" y="12"/>
                  </a:lnTo>
                  <a:lnTo>
                    <a:pt x="697" y="6"/>
                  </a:lnTo>
                  <a:lnTo>
                    <a:pt x="691" y="2"/>
                  </a:lnTo>
                  <a:lnTo>
                    <a:pt x="685" y="0"/>
                  </a:lnTo>
                  <a:lnTo>
                    <a:pt x="679" y="2"/>
                  </a:lnTo>
                  <a:lnTo>
                    <a:pt x="673" y="6"/>
                  </a:lnTo>
                  <a:lnTo>
                    <a:pt x="669" y="12"/>
                  </a:lnTo>
                  <a:lnTo>
                    <a:pt x="669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3" y="302"/>
                  </a:lnTo>
                  <a:lnTo>
                    <a:pt x="591" y="306"/>
                  </a:lnTo>
                  <a:lnTo>
                    <a:pt x="591" y="306"/>
                  </a:lnTo>
                  <a:lnTo>
                    <a:pt x="591" y="678"/>
                  </a:lnTo>
                  <a:lnTo>
                    <a:pt x="609" y="678"/>
                  </a:lnTo>
                  <a:lnTo>
                    <a:pt x="593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3" y="712"/>
                  </a:lnTo>
                  <a:lnTo>
                    <a:pt x="541" y="708"/>
                  </a:lnTo>
                  <a:lnTo>
                    <a:pt x="537" y="702"/>
                  </a:lnTo>
                  <a:lnTo>
                    <a:pt x="531" y="698"/>
                  </a:lnTo>
                  <a:lnTo>
                    <a:pt x="525" y="696"/>
                  </a:lnTo>
                  <a:lnTo>
                    <a:pt x="519" y="698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7"/>
                  </a:lnTo>
                  <a:lnTo>
                    <a:pt x="451" y="857"/>
                  </a:lnTo>
                  <a:lnTo>
                    <a:pt x="435" y="855"/>
                  </a:lnTo>
                  <a:lnTo>
                    <a:pt x="395" y="1071"/>
                  </a:lnTo>
                  <a:lnTo>
                    <a:pt x="411" y="1055"/>
                  </a:lnTo>
                  <a:lnTo>
                    <a:pt x="405" y="1057"/>
                  </a:lnTo>
                  <a:lnTo>
                    <a:pt x="399" y="1061"/>
                  </a:lnTo>
                  <a:lnTo>
                    <a:pt x="395" y="1067"/>
                  </a:lnTo>
                  <a:lnTo>
                    <a:pt x="393" y="1073"/>
                  </a:lnTo>
                  <a:lnTo>
                    <a:pt x="411" y="1073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1" y="1055"/>
                  </a:lnTo>
                  <a:lnTo>
                    <a:pt x="401" y="1073"/>
                  </a:lnTo>
                  <a:lnTo>
                    <a:pt x="407" y="1057"/>
                  </a:lnTo>
                  <a:lnTo>
                    <a:pt x="401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7" y="1049"/>
                  </a:lnTo>
                  <a:lnTo>
                    <a:pt x="371" y="1047"/>
                  </a:lnTo>
                  <a:lnTo>
                    <a:pt x="377" y="1051"/>
                  </a:lnTo>
                  <a:lnTo>
                    <a:pt x="371" y="1047"/>
                  </a:lnTo>
                  <a:lnTo>
                    <a:pt x="365" y="1063"/>
                  </a:lnTo>
                  <a:lnTo>
                    <a:pt x="381" y="1055"/>
                  </a:lnTo>
                  <a:lnTo>
                    <a:pt x="379" y="1051"/>
                  </a:lnTo>
                  <a:lnTo>
                    <a:pt x="377" y="1047"/>
                  </a:lnTo>
                  <a:lnTo>
                    <a:pt x="375" y="1045"/>
                  </a:lnTo>
                  <a:lnTo>
                    <a:pt x="371" y="1041"/>
                  </a:lnTo>
                  <a:lnTo>
                    <a:pt x="375" y="1053"/>
                  </a:lnTo>
                  <a:lnTo>
                    <a:pt x="373" y="1047"/>
                  </a:lnTo>
                  <a:lnTo>
                    <a:pt x="357" y="1053"/>
                  </a:lnTo>
                  <a:lnTo>
                    <a:pt x="375" y="1053"/>
                  </a:lnTo>
                  <a:lnTo>
                    <a:pt x="375" y="1049"/>
                  </a:lnTo>
                  <a:lnTo>
                    <a:pt x="375" y="1049"/>
                  </a:lnTo>
                  <a:lnTo>
                    <a:pt x="375" y="1045"/>
                  </a:lnTo>
                  <a:lnTo>
                    <a:pt x="371" y="1025"/>
                  </a:lnTo>
                  <a:lnTo>
                    <a:pt x="353" y="1029"/>
                  </a:lnTo>
                  <a:lnTo>
                    <a:pt x="371" y="1027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5" y="983"/>
                  </a:lnTo>
                  <a:lnTo>
                    <a:pt x="361" y="961"/>
                  </a:lnTo>
                  <a:lnTo>
                    <a:pt x="343" y="963"/>
                  </a:lnTo>
                  <a:lnTo>
                    <a:pt x="361" y="963"/>
                  </a:lnTo>
                  <a:lnTo>
                    <a:pt x="361" y="943"/>
                  </a:lnTo>
                  <a:lnTo>
                    <a:pt x="361" y="941"/>
                  </a:lnTo>
                  <a:lnTo>
                    <a:pt x="359" y="919"/>
                  </a:lnTo>
                  <a:lnTo>
                    <a:pt x="341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2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43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5" y="324"/>
                  </a:lnTo>
                  <a:lnTo>
                    <a:pt x="301" y="260"/>
                  </a:lnTo>
                  <a:lnTo>
                    <a:pt x="285" y="196"/>
                  </a:lnTo>
                  <a:lnTo>
                    <a:pt x="285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31" y="132"/>
                  </a:lnTo>
                  <a:lnTo>
                    <a:pt x="241" y="146"/>
                  </a:lnTo>
                  <a:lnTo>
                    <a:pt x="231" y="132"/>
                  </a:lnTo>
                  <a:lnTo>
                    <a:pt x="219" y="140"/>
                  </a:lnTo>
                  <a:lnTo>
                    <a:pt x="217" y="142"/>
                  </a:lnTo>
                  <a:lnTo>
                    <a:pt x="209" y="150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5" y="158"/>
                  </a:lnTo>
                  <a:lnTo>
                    <a:pt x="189" y="162"/>
                  </a:lnTo>
                  <a:lnTo>
                    <a:pt x="199" y="176"/>
                  </a:lnTo>
                  <a:lnTo>
                    <a:pt x="193" y="160"/>
                  </a:lnTo>
                  <a:lnTo>
                    <a:pt x="187" y="162"/>
                  </a:lnTo>
                  <a:lnTo>
                    <a:pt x="181" y="164"/>
                  </a:lnTo>
                  <a:lnTo>
                    <a:pt x="175" y="166"/>
                  </a:lnTo>
                  <a:lnTo>
                    <a:pt x="173" y="166"/>
                  </a:lnTo>
                  <a:lnTo>
                    <a:pt x="169" y="168"/>
                  </a:lnTo>
                  <a:lnTo>
                    <a:pt x="165" y="170"/>
                  </a:lnTo>
                  <a:lnTo>
                    <a:pt x="173" y="18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2"/>
                  </a:lnTo>
                  <a:lnTo>
                    <a:pt x="165" y="192"/>
                  </a:lnTo>
                  <a:lnTo>
                    <a:pt x="149" y="184"/>
                  </a:lnTo>
                  <a:lnTo>
                    <a:pt x="148" y="188"/>
                  </a:lnTo>
                  <a:lnTo>
                    <a:pt x="148" y="190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200"/>
                  </a:lnTo>
                  <a:lnTo>
                    <a:pt x="163" y="200"/>
                  </a:lnTo>
                  <a:lnTo>
                    <a:pt x="148" y="192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44" y="218"/>
                  </a:lnTo>
                  <a:lnTo>
                    <a:pt x="144" y="226"/>
                  </a:lnTo>
                  <a:lnTo>
                    <a:pt x="144" y="238"/>
                  </a:lnTo>
                  <a:lnTo>
                    <a:pt x="144" y="248"/>
                  </a:lnTo>
                  <a:lnTo>
                    <a:pt x="144" y="260"/>
                  </a:lnTo>
                  <a:lnTo>
                    <a:pt x="144" y="268"/>
                  </a:lnTo>
                  <a:lnTo>
                    <a:pt x="144" y="276"/>
                  </a:lnTo>
                  <a:lnTo>
                    <a:pt x="144" y="286"/>
                  </a:lnTo>
                  <a:lnTo>
                    <a:pt x="144" y="292"/>
                  </a:lnTo>
                  <a:lnTo>
                    <a:pt x="144" y="302"/>
                  </a:lnTo>
                  <a:lnTo>
                    <a:pt x="144" y="312"/>
                  </a:lnTo>
                  <a:lnTo>
                    <a:pt x="144" y="324"/>
                  </a:lnTo>
                  <a:lnTo>
                    <a:pt x="144" y="334"/>
                  </a:lnTo>
                  <a:lnTo>
                    <a:pt x="144" y="346"/>
                  </a:lnTo>
                  <a:lnTo>
                    <a:pt x="144" y="358"/>
                  </a:lnTo>
                  <a:lnTo>
                    <a:pt x="161" y="358"/>
                  </a:lnTo>
                  <a:lnTo>
                    <a:pt x="144" y="356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84"/>
                  </a:lnTo>
                  <a:lnTo>
                    <a:pt x="142" y="398"/>
                  </a:lnTo>
                  <a:lnTo>
                    <a:pt x="142" y="414"/>
                  </a:lnTo>
                  <a:lnTo>
                    <a:pt x="148" y="402"/>
                  </a:lnTo>
                  <a:lnTo>
                    <a:pt x="144" y="408"/>
                  </a:lnTo>
                  <a:lnTo>
                    <a:pt x="142" y="414"/>
                  </a:lnTo>
                  <a:lnTo>
                    <a:pt x="159" y="414"/>
                  </a:lnTo>
                  <a:lnTo>
                    <a:pt x="148" y="402"/>
                  </a:lnTo>
                  <a:lnTo>
                    <a:pt x="146" y="404"/>
                  </a:lnTo>
                  <a:lnTo>
                    <a:pt x="146" y="404"/>
                  </a:lnTo>
                  <a:lnTo>
                    <a:pt x="142" y="410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18"/>
                  </a:lnTo>
                  <a:lnTo>
                    <a:pt x="157" y="418"/>
                  </a:lnTo>
                  <a:lnTo>
                    <a:pt x="142" y="412"/>
                  </a:lnTo>
                  <a:lnTo>
                    <a:pt x="140" y="418"/>
                  </a:lnTo>
                  <a:lnTo>
                    <a:pt x="138" y="424"/>
                  </a:lnTo>
                  <a:lnTo>
                    <a:pt x="138" y="424"/>
                  </a:lnTo>
                  <a:lnTo>
                    <a:pt x="138" y="428"/>
                  </a:lnTo>
                  <a:lnTo>
                    <a:pt x="155" y="428"/>
                  </a:lnTo>
                  <a:lnTo>
                    <a:pt x="140" y="420"/>
                  </a:lnTo>
                  <a:lnTo>
                    <a:pt x="138" y="424"/>
                  </a:lnTo>
                  <a:lnTo>
                    <a:pt x="138" y="426"/>
                  </a:lnTo>
                  <a:lnTo>
                    <a:pt x="136" y="432"/>
                  </a:lnTo>
                  <a:lnTo>
                    <a:pt x="134" y="438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2" y="450"/>
                  </a:lnTo>
                  <a:lnTo>
                    <a:pt x="149" y="450"/>
                  </a:lnTo>
                  <a:lnTo>
                    <a:pt x="134" y="448"/>
                  </a:lnTo>
                  <a:lnTo>
                    <a:pt x="132" y="460"/>
                  </a:lnTo>
                  <a:lnTo>
                    <a:pt x="130" y="460"/>
                  </a:lnTo>
                  <a:lnTo>
                    <a:pt x="128" y="474"/>
                  </a:lnTo>
                  <a:lnTo>
                    <a:pt x="146" y="476"/>
                  </a:lnTo>
                  <a:lnTo>
                    <a:pt x="130" y="470"/>
                  </a:lnTo>
                  <a:lnTo>
                    <a:pt x="126" y="480"/>
                  </a:lnTo>
                  <a:lnTo>
                    <a:pt x="124" y="486"/>
                  </a:lnTo>
                  <a:lnTo>
                    <a:pt x="126" y="484"/>
                  </a:lnTo>
                  <a:lnTo>
                    <a:pt x="124" y="496"/>
                  </a:lnTo>
                  <a:lnTo>
                    <a:pt x="140" y="498"/>
                  </a:lnTo>
                  <a:lnTo>
                    <a:pt x="124" y="494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0" y="586"/>
                  </a:lnTo>
                  <a:lnTo>
                    <a:pt x="116" y="590"/>
                  </a:lnTo>
                  <a:lnTo>
                    <a:pt x="100" y="584"/>
                  </a:lnTo>
                  <a:lnTo>
                    <a:pt x="84" y="628"/>
                  </a:lnTo>
                  <a:lnTo>
                    <a:pt x="76" y="650"/>
                  </a:lnTo>
                  <a:lnTo>
                    <a:pt x="92" y="656"/>
                  </a:lnTo>
                  <a:lnTo>
                    <a:pt x="76" y="648"/>
                  </a:lnTo>
                  <a:lnTo>
                    <a:pt x="66" y="670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700"/>
                  </a:lnTo>
                  <a:lnTo>
                    <a:pt x="80" y="700"/>
                  </a:lnTo>
                  <a:lnTo>
                    <a:pt x="64" y="692"/>
                  </a:lnTo>
                  <a:lnTo>
                    <a:pt x="62" y="696"/>
                  </a:lnTo>
                  <a:lnTo>
                    <a:pt x="62" y="698"/>
                  </a:lnTo>
                  <a:lnTo>
                    <a:pt x="60" y="704"/>
                  </a:lnTo>
                  <a:lnTo>
                    <a:pt x="60" y="704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66" y="698"/>
                  </a:lnTo>
                  <a:lnTo>
                    <a:pt x="64" y="700"/>
                  </a:lnTo>
                  <a:lnTo>
                    <a:pt x="62" y="702"/>
                  </a:lnTo>
                  <a:lnTo>
                    <a:pt x="74" y="696"/>
                  </a:lnTo>
                  <a:lnTo>
                    <a:pt x="68" y="698"/>
                  </a:lnTo>
                  <a:lnTo>
                    <a:pt x="74" y="714"/>
                  </a:lnTo>
                  <a:lnTo>
                    <a:pt x="74" y="696"/>
                  </a:lnTo>
                  <a:lnTo>
                    <a:pt x="72" y="696"/>
                  </a:lnTo>
                  <a:lnTo>
                    <a:pt x="70" y="696"/>
                  </a:lnTo>
                  <a:lnTo>
                    <a:pt x="70" y="714"/>
                  </a:lnTo>
                  <a:lnTo>
                    <a:pt x="78" y="698"/>
                  </a:lnTo>
                  <a:lnTo>
                    <a:pt x="74" y="696"/>
                  </a:lnTo>
                  <a:lnTo>
                    <a:pt x="66" y="712"/>
                  </a:lnTo>
                  <a:lnTo>
                    <a:pt x="80" y="700"/>
                  </a:lnTo>
                  <a:lnTo>
                    <a:pt x="76" y="696"/>
                  </a:lnTo>
                  <a:lnTo>
                    <a:pt x="70" y="690"/>
                  </a:lnTo>
                  <a:lnTo>
                    <a:pt x="66" y="686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48" y="664"/>
                  </a:lnTo>
                  <a:lnTo>
                    <a:pt x="44" y="658"/>
                  </a:lnTo>
                  <a:lnTo>
                    <a:pt x="42" y="656"/>
                  </a:lnTo>
                  <a:lnTo>
                    <a:pt x="40" y="654"/>
                  </a:lnTo>
                  <a:lnTo>
                    <a:pt x="36" y="650"/>
                  </a:lnTo>
                  <a:lnTo>
                    <a:pt x="22" y="662"/>
                  </a:lnTo>
                  <a:lnTo>
                    <a:pt x="38" y="654"/>
                  </a:lnTo>
                  <a:lnTo>
                    <a:pt x="36" y="650"/>
                  </a:lnTo>
                  <a:lnTo>
                    <a:pt x="34" y="646"/>
                  </a:lnTo>
                  <a:lnTo>
                    <a:pt x="32" y="644"/>
                  </a:lnTo>
                  <a:lnTo>
                    <a:pt x="36" y="656"/>
                  </a:lnTo>
                  <a:lnTo>
                    <a:pt x="34" y="650"/>
                  </a:lnTo>
                  <a:lnTo>
                    <a:pt x="18" y="656"/>
                  </a:lnTo>
                  <a:lnTo>
                    <a:pt x="36" y="656"/>
                  </a:lnTo>
                  <a:lnTo>
                    <a:pt x="36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332"/>
            <p:cNvSpPr>
              <a:spLocks/>
            </p:cNvSpPr>
            <p:nvPr/>
          </p:nvSpPr>
          <p:spPr bwMode="auto">
            <a:xfrm>
              <a:off x="4648200" y="1722438"/>
              <a:ext cx="701675" cy="865187"/>
            </a:xfrm>
            <a:custGeom>
              <a:avLst/>
              <a:gdLst>
                <a:gd name="T0" fmla="*/ 10 w 882"/>
                <a:gd name="T1" fmla="*/ 674 h 1091"/>
                <a:gd name="T2" fmla="*/ 44 w 882"/>
                <a:gd name="T3" fmla="*/ 714 h 1091"/>
                <a:gd name="T4" fmla="*/ 70 w 882"/>
                <a:gd name="T5" fmla="*/ 730 h 1091"/>
                <a:gd name="T6" fmla="*/ 95 w 882"/>
                <a:gd name="T7" fmla="*/ 702 h 1091"/>
                <a:gd name="T8" fmla="*/ 99 w 882"/>
                <a:gd name="T9" fmla="*/ 682 h 1091"/>
                <a:gd name="T10" fmla="*/ 143 w 882"/>
                <a:gd name="T11" fmla="*/ 548 h 1091"/>
                <a:gd name="T12" fmla="*/ 165 w 882"/>
                <a:gd name="T13" fmla="*/ 466 h 1091"/>
                <a:gd name="T14" fmla="*/ 175 w 882"/>
                <a:gd name="T15" fmla="*/ 416 h 1091"/>
                <a:gd name="T16" fmla="*/ 175 w 882"/>
                <a:gd name="T17" fmla="*/ 422 h 1091"/>
                <a:gd name="T18" fmla="*/ 179 w 882"/>
                <a:gd name="T19" fmla="*/ 332 h 1091"/>
                <a:gd name="T20" fmla="*/ 179 w 882"/>
                <a:gd name="T21" fmla="*/ 224 h 1091"/>
                <a:gd name="T22" fmla="*/ 179 w 882"/>
                <a:gd name="T23" fmla="*/ 200 h 1091"/>
                <a:gd name="T24" fmla="*/ 181 w 882"/>
                <a:gd name="T25" fmla="*/ 202 h 1091"/>
                <a:gd name="T26" fmla="*/ 179 w 882"/>
                <a:gd name="T27" fmla="*/ 198 h 1091"/>
                <a:gd name="T28" fmla="*/ 193 w 882"/>
                <a:gd name="T29" fmla="*/ 196 h 1091"/>
                <a:gd name="T30" fmla="*/ 221 w 882"/>
                <a:gd name="T31" fmla="*/ 182 h 1091"/>
                <a:gd name="T32" fmla="*/ 241 w 882"/>
                <a:gd name="T33" fmla="*/ 148 h 1091"/>
                <a:gd name="T34" fmla="*/ 309 w 882"/>
                <a:gd name="T35" fmla="*/ 390 h 1091"/>
                <a:gd name="T36" fmla="*/ 337 w 882"/>
                <a:gd name="T37" fmla="*/ 660 h 1091"/>
                <a:gd name="T38" fmla="*/ 341 w 882"/>
                <a:gd name="T39" fmla="*/ 875 h 1091"/>
                <a:gd name="T40" fmla="*/ 341 w 882"/>
                <a:gd name="T41" fmla="*/ 1051 h 1091"/>
                <a:gd name="T42" fmla="*/ 369 w 882"/>
                <a:gd name="T43" fmla="*/ 1083 h 1091"/>
                <a:gd name="T44" fmla="*/ 399 w 882"/>
                <a:gd name="T45" fmla="*/ 1089 h 1091"/>
                <a:gd name="T46" fmla="*/ 469 w 882"/>
                <a:gd name="T47" fmla="*/ 855 h 1091"/>
                <a:gd name="T48" fmla="*/ 519 w 882"/>
                <a:gd name="T49" fmla="*/ 728 h 1091"/>
                <a:gd name="T50" fmla="*/ 573 w 882"/>
                <a:gd name="T51" fmla="*/ 1029 h 1091"/>
                <a:gd name="T52" fmla="*/ 675 w 882"/>
                <a:gd name="T53" fmla="*/ 30 h 1091"/>
                <a:gd name="T54" fmla="*/ 739 w 882"/>
                <a:gd name="T55" fmla="*/ 290 h 1091"/>
                <a:gd name="T56" fmla="*/ 841 w 882"/>
                <a:gd name="T57" fmla="*/ 686 h 1091"/>
                <a:gd name="T58" fmla="*/ 847 w 882"/>
                <a:gd name="T59" fmla="*/ 706 h 1091"/>
                <a:gd name="T60" fmla="*/ 865 w 882"/>
                <a:gd name="T61" fmla="*/ 730 h 1091"/>
                <a:gd name="T62" fmla="*/ 882 w 882"/>
                <a:gd name="T63" fmla="*/ 708 h 1091"/>
                <a:gd name="T64" fmla="*/ 878 w 882"/>
                <a:gd name="T65" fmla="*/ 680 h 1091"/>
                <a:gd name="T66" fmla="*/ 771 w 882"/>
                <a:gd name="T67" fmla="*/ 280 h 1091"/>
                <a:gd name="T68" fmla="*/ 699 w 882"/>
                <a:gd name="T69" fmla="*/ 6 h 1091"/>
                <a:gd name="T70" fmla="*/ 593 w 882"/>
                <a:gd name="T71" fmla="*/ 678 h 1091"/>
                <a:gd name="T72" fmla="*/ 537 w 882"/>
                <a:gd name="T73" fmla="*/ 1025 h 1091"/>
                <a:gd name="T74" fmla="*/ 439 w 882"/>
                <a:gd name="T75" fmla="*/ 726 h 1091"/>
                <a:gd name="T76" fmla="*/ 397 w 882"/>
                <a:gd name="T77" fmla="*/ 1067 h 1091"/>
                <a:gd name="T78" fmla="*/ 401 w 882"/>
                <a:gd name="T79" fmla="*/ 1053 h 1091"/>
                <a:gd name="T80" fmla="*/ 385 w 882"/>
                <a:gd name="T81" fmla="*/ 1053 h 1091"/>
                <a:gd name="T82" fmla="*/ 353 w 882"/>
                <a:gd name="T83" fmla="*/ 1027 h 1091"/>
                <a:gd name="T84" fmla="*/ 359 w 882"/>
                <a:gd name="T85" fmla="*/ 875 h 1091"/>
                <a:gd name="T86" fmla="*/ 355 w 882"/>
                <a:gd name="T87" fmla="*/ 660 h 1091"/>
                <a:gd name="T88" fmla="*/ 327 w 882"/>
                <a:gd name="T89" fmla="*/ 388 h 1091"/>
                <a:gd name="T90" fmla="*/ 243 w 882"/>
                <a:gd name="T91" fmla="*/ 122 h 1091"/>
                <a:gd name="T92" fmla="*/ 195 w 882"/>
                <a:gd name="T93" fmla="*/ 156 h 1091"/>
                <a:gd name="T94" fmla="*/ 177 w 882"/>
                <a:gd name="T95" fmla="*/ 182 h 1091"/>
                <a:gd name="T96" fmla="*/ 157 w 882"/>
                <a:gd name="T97" fmla="*/ 178 h 1091"/>
                <a:gd name="T98" fmla="*/ 147 w 882"/>
                <a:gd name="T99" fmla="*/ 190 h 1091"/>
                <a:gd name="T100" fmla="*/ 145 w 882"/>
                <a:gd name="T101" fmla="*/ 194 h 1091"/>
                <a:gd name="T102" fmla="*/ 143 w 882"/>
                <a:gd name="T103" fmla="*/ 246 h 1091"/>
                <a:gd name="T104" fmla="*/ 143 w 882"/>
                <a:gd name="T105" fmla="*/ 358 h 1091"/>
                <a:gd name="T106" fmla="*/ 147 w 882"/>
                <a:gd name="T107" fmla="*/ 404 h 1091"/>
                <a:gd name="T108" fmla="*/ 139 w 882"/>
                <a:gd name="T109" fmla="*/ 416 h 1091"/>
                <a:gd name="T110" fmla="*/ 149 w 882"/>
                <a:gd name="T111" fmla="*/ 450 h 1091"/>
                <a:gd name="T112" fmla="*/ 123 w 882"/>
                <a:gd name="T113" fmla="*/ 496 h 1091"/>
                <a:gd name="T114" fmla="*/ 76 w 882"/>
                <a:gd name="T115" fmla="*/ 648 h 1091"/>
                <a:gd name="T116" fmla="*/ 62 w 882"/>
                <a:gd name="T117" fmla="*/ 688 h 1091"/>
                <a:gd name="T118" fmla="*/ 66 w 882"/>
                <a:gd name="T119" fmla="*/ 698 h 1091"/>
                <a:gd name="T120" fmla="*/ 76 w 882"/>
                <a:gd name="T121" fmla="*/ 696 h 1091"/>
                <a:gd name="T122" fmla="*/ 66 w 882"/>
                <a:gd name="T123" fmla="*/ 688 h 1091"/>
                <a:gd name="T124" fmla="*/ 38 w 882"/>
                <a:gd name="T125" fmla="*/ 6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" h="1091">
                  <a:moveTo>
                    <a:pt x="36" y="652"/>
                  </a:moveTo>
                  <a:lnTo>
                    <a:pt x="0" y="652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2" y="660"/>
                  </a:lnTo>
                  <a:lnTo>
                    <a:pt x="6" y="668"/>
                  </a:lnTo>
                  <a:lnTo>
                    <a:pt x="8" y="670"/>
                  </a:lnTo>
                  <a:lnTo>
                    <a:pt x="20" y="656"/>
                  </a:lnTo>
                  <a:lnTo>
                    <a:pt x="4" y="664"/>
                  </a:lnTo>
                  <a:lnTo>
                    <a:pt x="6" y="668"/>
                  </a:lnTo>
                  <a:lnTo>
                    <a:pt x="10" y="674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30" y="668"/>
                  </a:lnTo>
                  <a:lnTo>
                    <a:pt x="14" y="674"/>
                  </a:lnTo>
                  <a:lnTo>
                    <a:pt x="16" y="680"/>
                  </a:lnTo>
                  <a:lnTo>
                    <a:pt x="16" y="680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0"/>
                  </a:lnTo>
                  <a:lnTo>
                    <a:pt x="44" y="714"/>
                  </a:lnTo>
                  <a:lnTo>
                    <a:pt x="48" y="716"/>
                  </a:lnTo>
                  <a:lnTo>
                    <a:pt x="56" y="700"/>
                  </a:lnTo>
                  <a:lnTo>
                    <a:pt x="46" y="716"/>
                  </a:lnTo>
                  <a:lnTo>
                    <a:pt x="52" y="720"/>
                  </a:lnTo>
                  <a:lnTo>
                    <a:pt x="62" y="704"/>
                  </a:lnTo>
                  <a:lnTo>
                    <a:pt x="50" y="718"/>
                  </a:lnTo>
                  <a:lnTo>
                    <a:pt x="54" y="722"/>
                  </a:lnTo>
                  <a:lnTo>
                    <a:pt x="58" y="726"/>
                  </a:lnTo>
                  <a:lnTo>
                    <a:pt x="58" y="724"/>
                  </a:lnTo>
                  <a:lnTo>
                    <a:pt x="64" y="728"/>
                  </a:lnTo>
                  <a:lnTo>
                    <a:pt x="70" y="730"/>
                  </a:lnTo>
                  <a:lnTo>
                    <a:pt x="72" y="730"/>
                  </a:lnTo>
                  <a:lnTo>
                    <a:pt x="74" y="730"/>
                  </a:lnTo>
                  <a:lnTo>
                    <a:pt x="74" y="730"/>
                  </a:lnTo>
                  <a:lnTo>
                    <a:pt x="80" y="728"/>
                  </a:lnTo>
                  <a:lnTo>
                    <a:pt x="82" y="728"/>
                  </a:lnTo>
                  <a:lnTo>
                    <a:pt x="85" y="726"/>
                  </a:lnTo>
                  <a:lnTo>
                    <a:pt x="89" y="722"/>
                  </a:lnTo>
                  <a:lnTo>
                    <a:pt x="93" y="716"/>
                  </a:lnTo>
                  <a:lnTo>
                    <a:pt x="95" y="710"/>
                  </a:lnTo>
                  <a:lnTo>
                    <a:pt x="95" y="706"/>
                  </a:lnTo>
                  <a:lnTo>
                    <a:pt x="95" y="702"/>
                  </a:lnTo>
                  <a:lnTo>
                    <a:pt x="78" y="702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5" y="706"/>
                  </a:lnTo>
                  <a:lnTo>
                    <a:pt x="95" y="704"/>
                  </a:lnTo>
                  <a:lnTo>
                    <a:pt x="97" y="698"/>
                  </a:lnTo>
                  <a:lnTo>
                    <a:pt x="97" y="688"/>
                  </a:lnTo>
                  <a:lnTo>
                    <a:pt x="80" y="688"/>
                  </a:lnTo>
                  <a:lnTo>
                    <a:pt x="97" y="694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99" y="678"/>
                  </a:lnTo>
                  <a:lnTo>
                    <a:pt x="82" y="678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107" y="662"/>
                  </a:lnTo>
                  <a:lnTo>
                    <a:pt x="109" y="662"/>
                  </a:lnTo>
                  <a:lnTo>
                    <a:pt x="117" y="642"/>
                  </a:lnTo>
                  <a:lnTo>
                    <a:pt x="117" y="640"/>
                  </a:lnTo>
                  <a:lnTo>
                    <a:pt x="133" y="594"/>
                  </a:lnTo>
                  <a:lnTo>
                    <a:pt x="133" y="592"/>
                  </a:lnTo>
                  <a:lnTo>
                    <a:pt x="143" y="548"/>
                  </a:lnTo>
                  <a:lnTo>
                    <a:pt x="125" y="544"/>
                  </a:lnTo>
                  <a:lnTo>
                    <a:pt x="143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1" y="486"/>
                  </a:lnTo>
                  <a:lnTo>
                    <a:pt x="159" y="492"/>
                  </a:lnTo>
                  <a:lnTo>
                    <a:pt x="163" y="478"/>
                  </a:lnTo>
                  <a:lnTo>
                    <a:pt x="163" y="476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3" y="432"/>
                  </a:lnTo>
                  <a:lnTo>
                    <a:pt x="175" y="426"/>
                  </a:lnTo>
                  <a:lnTo>
                    <a:pt x="175" y="420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57" y="434"/>
                  </a:lnTo>
                  <a:lnTo>
                    <a:pt x="163" y="432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57" y="434"/>
                  </a:lnTo>
                  <a:lnTo>
                    <a:pt x="159" y="434"/>
                  </a:lnTo>
                  <a:lnTo>
                    <a:pt x="159" y="434"/>
                  </a:lnTo>
                  <a:lnTo>
                    <a:pt x="165" y="432"/>
                  </a:lnTo>
                  <a:lnTo>
                    <a:pt x="171" y="428"/>
                  </a:lnTo>
                  <a:lnTo>
                    <a:pt x="175" y="422"/>
                  </a:lnTo>
                  <a:lnTo>
                    <a:pt x="177" y="416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59" y="384"/>
                  </a:lnTo>
                  <a:lnTo>
                    <a:pt x="177" y="388"/>
                  </a:lnTo>
                  <a:lnTo>
                    <a:pt x="179" y="374"/>
                  </a:lnTo>
                  <a:lnTo>
                    <a:pt x="179" y="370"/>
                  </a:lnTo>
                  <a:lnTo>
                    <a:pt x="179" y="358"/>
                  </a:lnTo>
                  <a:lnTo>
                    <a:pt x="179" y="344"/>
                  </a:lnTo>
                  <a:lnTo>
                    <a:pt x="179" y="332"/>
                  </a:lnTo>
                  <a:lnTo>
                    <a:pt x="179" y="322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2"/>
                  </a:lnTo>
                  <a:lnTo>
                    <a:pt x="179" y="274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6"/>
                  </a:lnTo>
                  <a:lnTo>
                    <a:pt x="179" y="234"/>
                  </a:lnTo>
                  <a:lnTo>
                    <a:pt x="179" y="224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61" y="210"/>
                  </a:lnTo>
                  <a:lnTo>
                    <a:pt x="179" y="216"/>
                  </a:lnTo>
                  <a:lnTo>
                    <a:pt x="181" y="210"/>
                  </a:lnTo>
                  <a:lnTo>
                    <a:pt x="181" y="204"/>
                  </a:lnTo>
                  <a:lnTo>
                    <a:pt x="181" y="198"/>
                  </a:lnTo>
                  <a:lnTo>
                    <a:pt x="181" y="194"/>
                  </a:lnTo>
                  <a:lnTo>
                    <a:pt x="163" y="194"/>
                  </a:lnTo>
                  <a:lnTo>
                    <a:pt x="175" y="206"/>
                  </a:lnTo>
                  <a:lnTo>
                    <a:pt x="179" y="200"/>
                  </a:lnTo>
                  <a:lnTo>
                    <a:pt x="177" y="208"/>
                  </a:lnTo>
                  <a:lnTo>
                    <a:pt x="179" y="206"/>
                  </a:lnTo>
                  <a:lnTo>
                    <a:pt x="177" y="204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79" y="204"/>
                  </a:lnTo>
                  <a:lnTo>
                    <a:pt x="181" y="202"/>
                  </a:lnTo>
                  <a:lnTo>
                    <a:pt x="183" y="200"/>
                  </a:lnTo>
                  <a:lnTo>
                    <a:pt x="169" y="186"/>
                  </a:lnTo>
                  <a:lnTo>
                    <a:pt x="177" y="202"/>
                  </a:lnTo>
                  <a:lnTo>
                    <a:pt x="181" y="200"/>
                  </a:lnTo>
                  <a:lnTo>
                    <a:pt x="185" y="196"/>
                  </a:lnTo>
                  <a:lnTo>
                    <a:pt x="189" y="190"/>
                  </a:lnTo>
                  <a:lnTo>
                    <a:pt x="191" y="184"/>
                  </a:lnTo>
                  <a:lnTo>
                    <a:pt x="191" y="182"/>
                  </a:lnTo>
                  <a:lnTo>
                    <a:pt x="173" y="182"/>
                  </a:lnTo>
                  <a:lnTo>
                    <a:pt x="173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89" y="188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9" y="196"/>
                  </a:lnTo>
                  <a:lnTo>
                    <a:pt x="181" y="180"/>
                  </a:lnTo>
                  <a:lnTo>
                    <a:pt x="187" y="198"/>
                  </a:lnTo>
                  <a:lnTo>
                    <a:pt x="193" y="196"/>
                  </a:lnTo>
                  <a:lnTo>
                    <a:pt x="187" y="178"/>
                  </a:lnTo>
                  <a:lnTo>
                    <a:pt x="187" y="196"/>
                  </a:lnTo>
                  <a:lnTo>
                    <a:pt x="193" y="196"/>
                  </a:lnTo>
                  <a:lnTo>
                    <a:pt x="193" y="196"/>
                  </a:lnTo>
                  <a:lnTo>
                    <a:pt x="199" y="194"/>
                  </a:lnTo>
                  <a:lnTo>
                    <a:pt x="203" y="194"/>
                  </a:lnTo>
                  <a:lnTo>
                    <a:pt x="209" y="190"/>
                  </a:lnTo>
                  <a:lnTo>
                    <a:pt x="215" y="186"/>
                  </a:lnTo>
                  <a:lnTo>
                    <a:pt x="205" y="170"/>
                  </a:lnTo>
                  <a:lnTo>
                    <a:pt x="213" y="186"/>
                  </a:lnTo>
                  <a:lnTo>
                    <a:pt x="221" y="182"/>
                  </a:lnTo>
                  <a:lnTo>
                    <a:pt x="225" y="180"/>
                  </a:lnTo>
                  <a:lnTo>
                    <a:pt x="233" y="174"/>
                  </a:lnTo>
                  <a:lnTo>
                    <a:pt x="221" y="160"/>
                  </a:lnTo>
                  <a:lnTo>
                    <a:pt x="231" y="176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53" y="160"/>
                  </a:lnTo>
                  <a:lnTo>
                    <a:pt x="265" y="150"/>
                  </a:lnTo>
                  <a:lnTo>
                    <a:pt x="253" y="136"/>
                  </a:lnTo>
                  <a:lnTo>
                    <a:pt x="237" y="142"/>
                  </a:lnTo>
                  <a:lnTo>
                    <a:pt x="241" y="148"/>
                  </a:lnTo>
                  <a:lnTo>
                    <a:pt x="247" y="152"/>
                  </a:lnTo>
                  <a:lnTo>
                    <a:pt x="253" y="154"/>
                  </a:lnTo>
                  <a:lnTo>
                    <a:pt x="259" y="152"/>
                  </a:lnTo>
                  <a:lnTo>
                    <a:pt x="237" y="140"/>
                  </a:lnTo>
                  <a:lnTo>
                    <a:pt x="253" y="204"/>
                  </a:lnTo>
                  <a:lnTo>
                    <a:pt x="267" y="268"/>
                  </a:lnTo>
                  <a:lnTo>
                    <a:pt x="281" y="330"/>
                  </a:lnTo>
                  <a:lnTo>
                    <a:pt x="297" y="326"/>
                  </a:lnTo>
                  <a:lnTo>
                    <a:pt x="281" y="330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68"/>
                  </a:lnTo>
                  <a:lnTo>
                    <a:pt x="309" y="546"/>
                  </a:lnTo>
                  <a:lnTo>
                    <a:pt x="313" y="586"/>
                  </a:lnTo>
                  <a:lnTo>
                    <a:pt x="331" y="584"/>
                  </a:lnTo>
                  <a:lnTo>
                    <a:pt x="313" y="586"/>
                  </a:lnTo>
                  <a:lnTo>
                    <a:pt x="315" y="624"/>
                  </a:lnTo>
                  <a:lnTo>
                    <a:pt x="315" y="624"/>
                  </a:lnTo>
                  <a:lnTo>
                    <a:pt x="319" y="662"/>
                  </a:lnTo>
                  <a:lnTo>
                    <a:pt x="337" y="660"/>
                  </a:lnTo>
                  <a:lnTo>
                    <a:pt x="319" y="660"/>
                  </a:lnTo>
                  <a:lnTo>
                    <a:pt x="319" y="700"/>
                  </a:lnTo>
                  <a:lnTo>
                    <a:pt x="319" y="702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77"/>
                  </a:lnTo>
                  <a:lnTo>
                    <a:pt x="341" y="875"/>
                  </a:lnTo>
                  <a:lnTo>
                    <a:pt x="323" y="875"/>
                  </a:lnTo>
                  <a:lnTo>
                    <a:pt x="323" y="919"/>
                  </a:lnTo>
                  <a:lnTo>
                    <a:pt x="323" y="921"/>
                  </a:lnTo>
                  <a:lnTo>
                    <a:pt x="325" y="943"/>
                  </a:lnTo>
                  <a:lnTo>
                    <a:pt x="327" y="96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1"/>
                  </a:lnTo>
                  <a:lnTo>
                    <a:pt x="337" y="1031"/>
                  </a:lnTo>
                  <a:lnTo>
                    <a:pt x="341" y="1051"/>
                  </a:lnTo>
                  <a:lnTo>
                    <a:pt x="341" y="1055"/>
                  </a:lnTo>
                  <a:lnTo>
                    <a:pt x="343" y="1059"/>
                  </a:lnTo>
                  <a:lnTo>
                    <a:pt x="345" y="1063"/>
                  </a:lnTo>
                  <a:lnTo>
                    <a:pt x="349" y="1069"/>
                  </a:lnTo>
                  <a:lnTo>
                    <a:pt x="353" y="1073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59" y="1077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69" y="1083"/>
                  </a:lnTo>
                  <a:lnTo>
                    <a:pt x="373" y="1085"/>
                  </a:lnTo>
                  <a:lnTo>
                    <a:pt x="385" y="1087"/>
                  </a:lnTo>
                  <a:lnTo>
                    <a:pt x="387" y="1069"/>
                  </a:lnTo>
                  <a:lnTo>
                    <a:pt x="383" y="1087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401" y="1089"/>
                  </a:lnTo>
                  <a:lnTo>
                    <a:pt x="401" y="1071"/>
                  </a:lnTo>
                  <a:lnTo>
                    <a:pt x="393" y="1087"/>
                  </a:lnTo>
                  <a:lnTo>
                    <a:pt x="397" y="1089"/>
                  </a:lnTo>
                  <a:lnTo>
                    <a:pt x="399" y="1089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9" y="859"/>
                  </a:lnTo>
                  <a:lnTo>
                    <a:pt x="469" y="855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0"/>
                  </a:lnTo>
                  <a:lnTo>
                    <a:pt x="525" y="712"/>
                  </a:lnTo>
                  <a:lnTo>
                    <a:pt x="509" y="718"/>
                  </a:lnTo>
                  <a:lnTo>
                    <a:pt x="513" y="724"/>
                  </a:lnTo>
                  <a:lnTo>
                    <a:pt x="519" y="728"/>
                  </a:lnTo>
                  <a:lnTo>
                    <a:pt x="525" y="730"/>
                  </a:lnTo>
                  <a:lnTo>
                    <a:pt x="507" y="714"/>
                  </a:lnTo>
                  <a:lnTo>
                    <a:pt x="537" y="1027"/>
                  </a:lnTo>
                  <a:lnTo>
                    <a:pt x="539" y="1031"/>
                  </a:lnTo>
                  <a:lnTo>
                    <a:pt x="543" y="1037"/>
                  </a:lnTo>
                  <a:lnTo>
                    <a:pt x="549" y="1041"/>
                  </a:lnTo>
                  <a:lnTo>
                    <a:pt x="555" y="1043"/>
                  </a:lnTo>
                  <a:lnTo>
                    <a:pt x="561" y="1041"/>
                  </a:lnTo>
                  <a:lnTo>
                    <a:pt x="567" y="1037"/>
                  </a:lnTo>
                  <a:lnTo>
                    <a:pt x="571" y="1031"/>
                  </a:lnTo>
                  <a:lnTo>
                    <a:pt x="573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2"/>
                  </a:lnTo>
                  <a:lnTo>
                    <a:pt x="705" y="24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4"/>
                  </a:lnTo>
                  <a:lnTo>
                    <a:pt x="669" y="184"/>
                  </a:lnTo>
                  <a:lnTo>
                    <a:pt x="671" y="190"/>
                  </a:lnTo>
                  <a:lnTo>
                    <a:pt x="673" y="194"/>
                  </a:lnTo>
                  <a:lnTo>
                    <a:pt x="739" y="290"/>
                  </a:lnTo>
                  <a:lnTo>
                    <a:pt x="753" y="280"/>
                  </a:lnTo>
                  <a:lnTo>
                    <a:pt x="737" y="286"/>
                  </a:lnTo>
                  <a:lnTo>
                    <a:pt x="735" y="282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3" y="690"/>
                  </a:lnTo>
                  <a:lnTo>
                    <a:pt x="857" y="678"/>
                  </a:lnTo>
                  <a:lnTo>
                    <a:pt x="841" y="686"/>
                  </a:lnTo>
                  <a:lnTo>
                    <a:pt x="843" y="690"/>
                  </a:lnTo>
                  <a:lnTo>
                    <a:pt x="845" y="694"/>
                  </a:lnTo>
                  <a:lnTo>
                    <a:pt x="861" y="686"/>
                  </a:lnTo>
                  <a:lnTo>
                    <a:pt x="845" y="692"/>
                  </a:lnTo>
                  <a:lnTo>
                    <a:pt x="847" y="698"/>
                  </a:lnTo>
                  <a:lnTo>
                    <a:pt x="863" y="692"/>
                  </a:lnTo>
                  <a:lnTo>
                    <a:pt x="845" y="692"/>
                  </a:lnTo>
                  <a:lnTo>
                    <a:pt x="845" y="698"/>
                  </a:lnTo>
                  <a:lnTo>
                    <a:pt x="845" y="698"/>
                  </a:lnTo>
                  <a:lnTo>
                    <a:pt x="847" y="704"/>
                  </a:lnTo>
                  <a:lnTo>
                    <a:pt x="847" y="706"/>
                  </a:lnTo>
                  <a:lnTo>
                    <a:pt x="849" y="710"/>
                  </a:lnTo>
                  <a:lnTo>
                    <a:pt x="865" y="702"/>
                  </a:lnTo>
                  <a:lnTo>
                    <a:pt x="847" y="702"/>
                  </a:lnTo>
                  <a:lnTo>
                    <a:pt x="847" y="708"/>
                  </a:lnTo>
                  <a:lnTo>
                    <a:pt x="847" y="710"/>
                  </a:lnTo>
                  <a:lnTo>
                    <a:pt x="847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53" y="724"/>
                  </a:lnTo>
                  <a:lnTo>
                    <a:pt x="859" y="728"/>
                  </a:lnTo>
                  <a:lnTo>
                    <a:pt x="865" y="730"/>
                  </a:lnTo>
                  <a:lnTo>
                    <a:pt x="867" y="730"/>
                  </a:lnTo>
                  <a:lnTo>
                    <a:pt x="867" y="694"/>
                  </a:lnTo>
                  <a:lnTo>
                    <a:pt x="865" y="694"/>
                  </a:lnTo>
                  <a:lnTo>
                    <a:pt x="882" y="712"/>
                  </a:lnTo>
                  <a:lnTo>
                    <a:pt x="880" y="706"/>
                  </a:lnTo>
                  <a:lnTo>
                    <a:pt x="876" y="700"/>
                  </a:lnTo>
                  <a:lnTo>
                    <a:pt x="871" y="696"/>
                  </a:lnTo>
                  <a:lnTo>
                    <a:pt x="865" y="712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8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0" y="696"/>
                  </a:lnTo>
                  <a:lnTo>
                    <a:pt x="880" y="694"/>
                  </a:lnTo>
                  <a:lnTo>
                    <a:pt x="878" y="690"/>
                  </a:lnTo>
                  <a:lnTo>
                    <a:pt x="863" y="698"/>
                  </a:lnTo>
                  <a:lnTo>
                    <a:pt x="880" y="698"/>
                  </a:lnTo>
                  <a:lnTo>
                    <a:pt x="880" y="692"/>
                  </a:lnTo>
                  <a:lnTo>
                    <a:pt x="880" y="692"/>
                  </a:lnTo>
                  <a:lnTo>
                    <a:pt x="880" y="686"/>
                  </a:lnTo>
                  <a:lnTo>
                    <a:pt x="878" y="680"/>
                  </a:lnTo>
                  <a:lnTo>
                    <a:pt x="876" y="678"/>
                  </a:lnTo>
                  <a:lnTo>
                    <a:pt x="875" y="674"/>
                  </a:lnTo>
                  <a:lnTo>
                    <a:pt x="873" y="670"/>
                  </a:lnTo>
                  <a:lnTo>
                    <a:pt x="871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71" y="280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03" y="174"/>
                  </a:lnTo>
                  <a:lnTo>
                    <a:pt x="705" y="184"/>
                  </a:lnTo>
                  <a:lnTo>
                    <a:pt x="703" y="178"/>
                  </a:lnTo>
                  <a:lnTo>
                    <a:pt x="687" y="184"/>
                  </a:lnTo>
                  <a:lnTo>
                    <a:pt x="705" y="184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2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9" y="1023"/>
                  </a:lnTo>
                  <a:lnTo>
                    <a:pt x="571" y="1019"/>
                  </a:lnTo>
                  <a:lnTo>
                    <a:pt x="567" y="1013"/>
                  </a:lnTo>
                  <a:lnTo>
                    <a:pt x="561" y="1009"/>
                  </a:lnTo>
                  <a:lnTo>
                    <a:pt x="555" y="1007"/>
                  </a:lnTo>
                  <a:lnTo>
                    <a:pt x="549" y="1009"/>
                  </a:lnTo>
                  <a:lnTo>
                    <a:pt x="543" y="1013"/>
                  </a:lnTo>
                  <a:lnTo>
                    <a:pt x="539" y="1019"/>
                  </a:lnTo>
                  <a:lnTo>
                    <a:pt x="537" y="1025"/>
                  </a:lnTo>
                  <a:lnTo>
                    <a:pt x="555" y="1025"/>
                  </a:lnTo>
                  <a:lnTo>
                    <a:pt x="573" y="1023"/>
                  </a:lnTo>
                  <a:lnTo>
                    <a:pt x="543" y="710"/>
                  </a:lnTo>
                  <a:lnTo>
                    <a:pt x="541" y="706"/>
                  </a:lnTo>
                  <a:lnTo>
                    <a:pt x="537" y="700"/>
                  </a:lnTo>
                  <a:lnTo>
                    <a:pt x="531" y="696"/>
                  </a:lnTo>
                  <a:lnTo>
                    <a:pt x="525" y="694"/>
                  </a:lnTo>
                  <a:lnTo>
                    <a:pt x="519" y="696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5"/>
                  </a:lnTo>
                  <a:lnTo>
                    <a:pt x="451" y="855"/>
                  </a:lnTo>
                  <a:lnTo>
                    <a:pt x="435" y="853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5" y="1073"/>
                  </a:lnTo>
                  <a:lnTo>
                    <a:pt x="413" y="1057"/>
                  </a:lnTo>
                  <a:lnTo>
                    <a:pt x="409" y="1055"/>
                  </a:lnTo>
                  <a:lnTo>
                    <a:pt x="407" y="1055"/>
                  </a:lnTo>
                  <a:lnTo>
                    <a:pt x="401" y="1053"/>
                  </a:lnTo>
                  <a:lnTo>
                    <a:pt x="397" y="1053"/>
                  </a:lnTo>
                  <a:lnTo>
                    <a:pt x="397" y="1071"/>
                  </a:lnTo>
                  <a:lnTo>
                    <a:pt x="401" y="1055"/>
                  </a:lnTo>
                  <a:lnTo>
                    <a:pt x="391" y="1053"/>
                  </a:lnTo>
                  <a:lnTo>
                    <a:pt x="391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1" y="1065"/>
                  </a:lnTo>
                  <a:lnTo>
                    <a:pt x="385" y="1053"/>
                  </a:lnTo>
                  <a:lnTo>
                    <a:pt x="381" y="1049"/>
                  </a:lnTo>
                  <a:lnTo>
                    <a:pt x="379" y="1047"/>
                  </a:lnTo>
                  <a:lnTo>
                    <a:pt x="375" y="1043"/>
                  </a:lnTo>
                  <a:lnTo>
                    <a:pt x="361" y="1055"/>
                  </a:lnTo>
                  <a:lnTo>
                    <a:pt x="377" y="1047"/>
                  </a:lnTo>
                  <a:lnTo>
                    <a:pt x="375" y="1043"/>
                  </a:lnTo>
                  <a:lnTo>
                    <a:pt x="373" y="1039"/>
                  </a:lnTo>
                  <a:lnTo>
                    <a:pt x="357" y="1047"/>
                  </a:lnTo>
                  <a:lnTo>
                    <a:pt x="375" y="1043"/>
                  </a:lnTo>
                  <a:lnTo>
                    <a:pt x="371" y="1023"/>
                  </a:lnTo>
                  <a:lnTo>
                    <a:pt x="353" y="1027"/>
                  </a:lnTo>
                  <a:lnTo>
                    <a:pt x="371" y="1025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3" y="961"/>
                  </a:lnTo>
                  <a:lnTo>
                    <a:pt x="361" y="939"/>
                  </a:lnTo>
                  <a:lnTo>
                    <a:pt x="359" y="917"/>
                  </a:lnTo>
                  <a:lnTo>
                    <a:pt x="341" y="919"/>
                  </a:lnTo>
                  <a:lnTo>
                    <a:pt x="359" y="919"/>
                  </a:lnTo>
                  <a:lnTo>
                    <a:pt x="359" y="875"/>
                  </a:lnTo>
                  <a:lnTo>
                    <a:pt x="359" y="875"/>
                  </a:lnTo>
                  <a:lnTo>
                    <a:pt x="357" y="833"/>
                  </a:lnTo>
                  <a:lnTo>
                    <a:pt x="339" y="833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0"/>
                  </a:lnTo>
                  <a:lnTo>
                    <a:pt x="337" y="700"/>
                  </a:lnTo>
                  <a:lnTo>
                    <a:pt x="355" y="700"/>
                  </a:lnTo>
                  <a:lnTo>
                    <a:pt x="355" y="660"/>
                  </a:lnTo>
                  <a:lnTo>
                    <a:pt x="355" y="658"/>
                  </a:lnTo>
                  <a:lnTo>
                    <a:pt x="351" y="620"/>
                  </a:lnTo>
                  <a:lnTo>
                    <a:pt x="333" y="622"/>
                  </a:lnTo>
                  <a:lnTo>
                    <a:pt x="351" y="622"/>
                  </a:lnTo>
                  <a:lnTo>
                    <a:pt x="349" y="584"/>
                  </a:lnTo>
                  <a:lnTo>
                    <a:pt x="349" y="582"/>
                  </a:lnTo>
                  <a:lnTo>
                    <a:pt x="345" y="542"/>
                  </a:lnTo>
                  <a:lnTo>
                    <a:pt x="335" y="464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8"/>
                  </a:lnTo>
                  <a:lnTo>
                    <a:pt x="315" y="324"/>
                  </a:lnTo>
                  <a:lnTo>
                    <a:pt x="315" y="322"/>
                  </a:lnTo>
                  <a:lnTo>
                    <a:pt x="301" y="260"/>
                  </a:lnTo>
                  <a:lnTo>
                    <a:pt x="287" y="196"/>
                  </a:lnTo>
                  <a:lnTo>
                    <a:pt x="271" y="132"/>
                  </a:lnTo>
                  <a:lnTo>
                    <a:pt x="269" y="130"/>
                  </a:lnTo>
                  <a:lnTo>
                    <a:pt x="265" y="124"/>
                  </a:lnTo>
                  <a:lnTo>
                    <a:pt x="259" y="120"/>
                  </a:lnTo>
                  <a:lnTo>
                    <a:pt x="253" y="118"/>
                  </a:lnTo>
                  <a:lnTo>
                    <a:pt x="247" y="120"/>
                  </a:lnTo>
                  <a:lnTo>
                    <a:pt x="243" y="122"/>
                  </a:lnTo>
                  <a:lnTo>
                    <a:pt x="231" y="132"/>
                  </a:lnTo>
                  <a:lnTo>
                    <a:pt x="221" y="140"/>
                  </a:lnTo>
                  <a:lnTo>
                    <a:pt x="231" y="154"/>
                  </a:lnTo>
                  <a:lnTo>
                    <a:pt x="223" y="140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03" y="152"/>
                  </a:lnTo>
                  <a:lnTo>
                    <a:pt x="213" y="166"/>
                  </a:lnTo>
                  <a:lnTo>
                    <a:pt x="205" y="150"/>
                  </a:lnTo>
                  <a:lnTo>
                    <a:pt x="197" y="154"/>
                  </a:lnTo>
                  <a:lnTo>
                    <a:pt x="195" y="156"/>
                  </a:lnTo>
                  <a:lnTo>
                    <a:pt x="189" y="160"/>
                  </a:lnTo>
                  <a:lnTo>
                    <a:pt x="183" y="164"/>
                  </a:lnTo>
                  <a:lnTo>
                    <a:pt x="193" y="178"/>
                  </a:lnTo>
                  <a:lnTo>
                    <a:pt x="193" y="160"/>
                  </a:lnTo>
                  <a:lnTo>
                    <a:pt x="187" y="160"/>
                  </a:lnTo>
                  <a:lnTo>
                    <a:pt x="187" y="160"/>
                  </a:lnTo>
                  <a:lnTo>
                    <a:pt x="181" y="162"/>
                  </a:lnTo>
                  <a:lnTo>
                    <a:pt x="175" y="164"/>
                  </a:lnTo>
                  <a:lnTo>
                    <a:pt x="173" y="164"/>
                  </a:lnTo>
                  <a:lnTo>
                    <a:pt x="169" y="166"/>
                  </a:lnTo>
                  <a:lnTo>
                    <a:pt x="177" y="182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7" y="166"/>
                  </a:lnTo>
                  <a:lnTo>
                    <a:pt x="161" y="170"/>
                  </a:lnTo>
                  <a:lnTo>
                    <a:pt x="157" y="176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4"/>
                  </a:lnTo>
                  <a:lnTo>
                    <a:pt x="161" y="172"/>
                  </a:lnTo>
                  <a:lnTo>
                    <a:pt x="157" y="178"/>
                  </a:lnTo>
                  <a:lnTo>
                    <a:pt x="155" y="184"/>
                  </a:lnTo>
                  <a:lnTo>
                    <a:pt x="173" y="184"/>
                  </a:lnTo>
                  <a:lnTo>
                    <a:pt x="165" y="168"/>
                  </a:lnTo>
                  <a:lnTo>
                    <a:pt x="161" y="170"/>
                  </a:lnTo>
                  <a:lnTo>
                    <a:pt x="157" y="174"/>
                  </a:lnTo>
                  <a:lnTo>
                    <a:pt x="155" y="176"/>
                  </a:lnTo>
                  <a:lnTo>
                    <a:pt x="153" y="178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2"/>
                  </a:lnTo>
                  <a:lnTo>
                    <a:pt x="153" y="180"/>
                  </a:lnTo>
                  <a:lnTo>
                    <a:pt x="149" y="186"/>
                  </a:lnTo>
                  <a:lnTo>
                    <a:pt x="147" y="192"/>
                  </a:lnTo>
                  <a:lnTo>
                    <a:pt x="165" y="192"/>
                  </a:lnTo>
                  <a:lnTo>
                    <a:pt x="153" y="180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47" y="188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5" y="204"/>
                  </a:lnTo>
                  <a:lnTo>
                    <a:pt x="163" y="204"/>
                  </a:lnTo>
                  <a:lnTo>
                    <a:pt x="147" y="198"/>
                  </a:lnTo>
                  <a:lnTo>
                    <a:pt x="145" y="204"/>
                  </a:lnTo>
                  <a:lnTo>
                    <a:pt x="143" y="210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4"/>
                  </a:lnTo>
                  <a:lnTo>
                    <a:pt x="143" y="234"/>
                  </a:lnTo>
                  <a:lnTo>
                    <a:pt x="143" y="246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4"/>
                  </a:lnTo>
                  <a:lnTo>
                    <a:pt x="143" y="282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2"/>
                  </a:lnTo>
                  <a:lnTo>
                    <a:pt x="143" y="332"/>
                  </a:lnTo>
                  <a:lnTo>
                    <a:pt x="143" y="344"/>
                  </a:lnTo>
                  <a:lnTo>
                    <a:pt x="143" y="358"/>
                  </a:lnTo>
                  <a:lnTo>
                    <a:pt x="143" y="370"/>
                  </a:lnTo>
                  <a:lnTo>
                    <a:pt x="161" y="370"/>
                  </a:lnTo>
                  <a:lnTo>
                    <a:pt x="143" y="368"/>
                  </a:lnTo>
                  <a:lnTo>
                    <a:pt x="141" y="38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41" y="414"/>
                  </a:lnTo>
                  <a:lnTo>
                    <a:pt x="141" y="416"/>
                  </a:lnTo>
                  <a:lnTo>
                    <a:pt x="159" y="398"/>
                  </a:lnTo>
                  <a:lnTo>
                    <a:pt x="153" y="400"/>
                  </a:lnTo>
                  <a:lnTo>
                    <a:pt x="147" y="404"/>
                  </a:lnTo>
                  <a:lnTo>
                    <a:pt x="143" y="410"/>
                  </a:lnTo>
                  <a:lnTo>
                    <a:pt x="141" y="416"/>
                  </a:lnTo>
                  <a:lnTo>
                    <a:pt x="159" y="416"/>
                  </a:lnTo>
                  <a:lnTo>
                    <a:pt x="159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1" y="400"/>
                  </a:lnTo>
                  <a:lnTo>
                    <a:pt x="145" y="404"/>
                  </a:lnTo>
                  <a:lnTo>
                    <a:pt x="141" y="41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39" y="420"/>
                  </a:lnTo>
                  <a:lnTo>
                    <a:pt x="157" y="420"/>
                  </a:lnTo>
                  <a:lnTo>
                    <a:pt x="141" y="414"/>
                  </a:lnTo>
                  <a:lnTo>
                    <a:pt x="139" y="420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31" y="444"/>
                  </a:lnTo>
                  <a:lnTo>
                    <a:pt x="131" y="450"/>
                  </a:lnTo>
                  <a:lnTo>
                    <a:pt x="149" y="450"/>
                  </a:lnTo>
                  <a:lnTo>
                    <a:pt x="133" y="448"/>
                  </a:lnTo>
                  <a:lnTo>
                    <a:pt x="131" y="460"/>
                  </a:lnTo>
                  <a:lnTo>
                    <a:pt x="147" y="462"/>
                  </a:lnTo>
                  <a:lnTo>
                    <a:pt x="131" y="458"/>
                  </a:lnTo>
                  <a:lnTo>
                    <a:pt x="129" y="468"/>
                  </a:lnTo>
                  <a:lnTo>
                    <a:pt x="145" y="472"/>
                  </a:lnTo>
                  <a:lnTo>
                    <a:pt x="129" y="468"/>
                  </a:lnTo>
                  <a:lnTo>
                    <a:pt x="125" y="482"/>
                  </a:lnTo>
                  <a:lnTo>
                    <a:pt x="123" y="486"/>
                  </a:lnTo>
                  <a:lnTo>
                    <a:pt x="125" y="484"/>
                  </a:lnTo>
                  <a:lnTo>
                    <a:pt x="123" y="496"/>
                  </a:lnTo>
                  <a:lnTo>
                    <a:pt x="139" y="498"/>
                  </a:lnTo>
                  <a:lnTo>
                    <a:pt x="123" y="494"/>
                  </a:lnTo>
                  <a:lnTo>
                    <a:pt x="109" y="540"/>
                  </a:lnTo>
                  <a:lnTo>
                    <a:pt x="109" y="540"/>
                  </a:lnTo>
                  <a:lnTo>
                    <a:pt x="99" y="584"/>
                  </a:lnTo>
                  <a:lnTo>
                    <a:pt x="115" y="588"/>
                  </a:lnTo>
                  <a:lnTo>
                    <a:pt x="99" y="582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8"/>
                  </a:lnTo>
                  <a:lnTo>
                    <a:pt x="76" y="648"/>
                  </a:lnTo>
                  <a:lnTo>
                    <a:pt x="91" y="654"/>
                  </a:lnTo>
                  <a:lnTo>
                    <a:pt x="76" y="648"/>
                  </a:lnTo>
                  <a:lnTo>
                    <a:pt x="66" y="672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698"/>
                  </a:lnTo>
                  <a:lnTo>
                    <a:pt x="80" y="698"/>
                  </a:lnTo>
                  <a:lnTo>
                    <a:pt x="64" y="690"/>
                  </a:lnTo>
                  <a:lnTo>
                    <a:pt x="62" y="694"/>
                  </a:lnTo>
                  <a:lnTo>
                    <a:pt x="62" y="696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60" y="706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70" y="694"/>
                  </a:lnTo>
                  <a:lnTo>
                    <a:pt x="66" y="696"/>
                  </a:lnTo>
                  <a:lnTo>
                    <a:pt x="74" y="712"/>
                  </a:lnTo>
                  <a:lnTo>
                    <a:pt x="74" y="694"/>
                  </a:lnTo>
                  <a:lnTo>
                    <a:pt x="72" y="694"/>
                  </a:lnTo>
                  <a:lnTo>
                    <a:pt x="70" y="694"/>
                  </a:lnTo>
                  <a:lnTo>
                    <a:pt x="82" y="700"/>
                  </a:lnTo>
                  <a:lnTo>
                    <a:pt x="76" y="696"/>
                  </a:lnTo>
                  <a:lnTo>
                    <a:pt x="70" y="712"/>
                  </a:lnTo>
                  <a:lnTo>
                    <a:pt x="83" y="700"/>
                  </a:lnTo>
                  <a:lnTo>
                    <a:pt x="80" y="696"/>
                  </a:lnTo>
                  <a:lnTo>
                    <a:pt x="76" y="692"/>
                  </a:lnTo>
                  <a:lnTo>
                    <a:pt x="74" y="692"/>
                  </a:lnTo>
                  <a:lnTo>
                    <a:pt x="72" y="690"/>
                  </a:lnTo>
                  <a:lnTo>
                    <a:pt x="66" y="686"/>
                  </a:lnTo>
                  <a:lnTo>
                    <a:pt x="64" y="684"/>
                  </a:lnTo>
                  <a:lnTo>
                    <a:pt x="60" y="682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50" y="668"/>
                  </a:lnTo>
                  <a:lnTo>
                    <a:pt x="48" y="662"/>
                  </a:lnTo>
                  <a:lnTo>
                    <a:pt x="46" y="662"/>
                  </a:lnTo>
                  <a:lnTo>
                    <a:pt x="44" y="656"/>
                  </a:lnTo>
                  <a:lnTo>
                    <a:pt x="40" y="652"/>
                  </a:lnTo>
                  <a:lnTo>
                    <a:pt x="36" y="648"/>
                  </a:lnTo>
                  <a:lnTo>
                    <a:pt x="22" y="660"/>
                  </a:lnTo>
                  <a:lnTo>
                    <a:pt x="38" y="652"/>
                  </a:lnTo>
                  <a:lnTo>
                    <a:pt x="36" y="648"/>
                  </a:lnTo>
                  <a:lnTo>
                    <a:pt x="34" y="644"/>
                  </a:lnTo>
                  <a:lnTo>
                    <a:pt x="32" y="642"/>
                  </a:lnTo>
                  <a:lnTo>
                    <a:pt x="36" y="654"/>
                  </a:lnTo>
                  <a:lnTo>
                    <a:pt x="34" y="648"/>
                  </a:lnTo>
                  <a:lnTo>
                    <a:pt x="18" y="654"/>
                  </a:lnTo>
                  <a:lnTo>
                    <a:pt x="36" y="654"/>
                  </a:lnTo>
                  <a:lnTo>
                    <a:pt x="36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333"/>
            <p:cNvSpPr>
              <a:spLocks/>
            </p:cNvSpPr>
            <p:nvPr/>
          </p:nvSpPr>
          <p:spPr bwMode="auto">
            <a:xfrm>
              <a:off x="5322888" y="1731963"/>
              <a:ext cx="700087" cy="865187"/>
            </a:xfrm>
            <a:custGeom>
              <a:avLst/>
              <a:gdLst>
                <a:gd name="T0" fmla="*/ 10 w 882"/>
                <a:gd name="T1" fmla="*/ 676 h 1091"/>
                <a:gd name="T2" fmla="*/ 37 w 882"/>
                <a:gd name="T3" fmla="*/ 710 h 1091"/>
                <a:gd name="T4" fmla="*/ 59 w 882"/>
                <a:gd name="T5" fmla="*/ 730 h 1091"/>
                <a:gd name="T6" fmla="*/ 91 w 882"/>
                <a:gd name="T7" fmla="*/ 722 h 1091"/>
                <a:gd name="T8" fmla="*/ 97 w 882"/>
                <a:gd name="T9" fmla="*/ 688 h 1091"/>
                <a:gd name="T10" fmla="*/ 145 w 882"/>
                <a:gd name="T11" fmla="*/ 550 h 1091"/>
                <a:gd name="T12" fmla="*/ 163 w 882"/>
                <a:gd name="T13" fmla="*/ 466 h 1091"/>
                <a:gd name="T14" fmla="*/ 169 w 882"/>
                <a:gd name="T15" fmla="*/ 436 h 1091"/>
                <a:gd name="T16" fmla="*/ 177 w 882"/>
                <a:gd name="T17" fmla="*/ 384 h 1091"/>
                <a:gd name="T18" fmla="*/ 179 w 882"/>
                <a:gd name="T19" fmla="*/ 292 h 1091"/>
                <a:gd name="T20" fmla="*/ 179 w 882"/>
                <a:gd name="T21" fmla="*/ 200 h 1091"/>
                <a:gd name="T22" fmla="*/ 177 w 882"/>
                <a:gd name="T23" fmla="*/ 206 h 1091"/>
                <a:gd name="T24" fmla="*/ 185 w 882"/>
                <a:gd name="T25" fmla="*/ 200 h 1091"/>
                <a:gd name="T26" fmla="*/ 197 w 882"/>
                <a:gd name="T27" fmla="*/ 196 h 1091"/>
                <a:gd name="T28" fmla="*/ 221 w 882"/>
                <a:gd name="T29" fmla="*/ 182 h 1091"/>
                <a:gd name="T30" fmla="*/ 239 w 882"/>
                <a:gd name="T31" fmla="*/ 150 h 1091"/>
                <a:gd name="T32" fmla="*/ 293 w 882"/>
                <a:gd name="T33" fmla="*/ 394 h 1091"/>
                <a:gd name="T34" fmla="*/ 333 w 882"/>
                <a:gd name="T35" fmla="*/ 622 h 1091"/>
                <a:gd name="T36" fmla="*/ 321 w 882"/>
                <a:gd name="T37" fmla="*/ 833 h 1091"/>
                <a:gd name="T38" fmla="*/ 331 w 882"/>
                <a:gd name="T39" fmla="*/ 1009 h 1091"/>
                <a:gd name="T40" fmla="*/ 351 w 882"/>
                <a:gd name="T41" fmla="*/ 1073 h 1091"/>
                <a:gd name="T42" fmla="*/ 391 w 882"/>
                <a:gd name="T43" fmla="*/ 1089 h 1091"/>
                <a:gd name="T44" fmla="*/ 431 w 882"/>
                <a:gd name="T45" fmla="*/ 1077 h 1091"/>
                <a:gd name="T46" fmla="*/ 511 w 882"/>
                <a:gd name="T47" fmla="*/ 720 h 1091"/>
                <a:gd name="T48" fmla="*/ 565 w 882"/>
                <a:gd name="T49" fmla="*/ 1037 h 1091"/>
                <a:gd name="T50" fmla="*/ 687 w 882"/>
                <a:gd name="T51" fmla="*/ 18 h 1091"/>
                <a:gd name="T52" fmla="*/ 669 w 882"/>
                <a:gd name="T53" fmla="*/ 188 h 1091"/>
                <a:gd name="T54" fmla="*/ 840 w 882"/>
                <a:gd name="T55" fmla="*/ 690 h 1091"/>
                <a:gd name="T56" fmla="*/ 864 w 882"/>
                <a:gd name="T57" fmla="*/ 706 h 1091"/>
                <a:gd name="T58" fmla="*/ 880 w 882"/>
                <a:gd name="T59" fmla="*/ 694 h 1091"/>
                <a:gd name="T60" fmla="*/ 817 w 882"/>
                <a:gd name="T61" fmla="*/ 602 h 1091"/>
                <a:gd name="T62" fmla="*/ 705 w 882"/>
                <a:gd name="T63" fmla="*/ 18 h 1091"/>
                <a:gd name="T64" fmla="*/ 641 w 882"/>
                <a:gd name="T65" fmla="*/ 136 h 1091"/>
                <a:gd name="T66" fmla="*/ 553 w 882"/>
                <a:gd name="T67" fmla="*/ 1007 h 1091"/>
                <a:gd name="T68" fmla="*/ 527 w 882"/>
                <a:gd name="T69" fmla="*/ 696 h 1091"/>
                <a:gd name="T70" fmla="*/ 397 w 882"/>
                <a:gd name="T71" fmla="*/ 1071 h 1091"/>
                <a:gd name="T72" fmla="*/ 399 w 882"/>
                <a:gd name="T73" fmla="*/ 1055 h 1091"/>
                <a:gd name="T74" fmla="*/ 367 w 882"/>
                <a:gd name="T75" fmla="*/ 1063 h 1091"/>
                <a:gd name="T76" fmla="*/ 355 w 882"/>
                <a:gd name="T77" fmla="*/ 1049 h 1091"/>
                <a:gd name="T78" fmla="*/ 341 w 882"/>
                <a:gd name="T79" fmla="*/ 943 h 1091"/>
                <a:gd name="T80" fmla="*/ 353 w 882"/>
                <a:gd name="T81" fmla="*/ 702 h 1091"/>
                <a:gd name="T82" fmla="*/ 345 w 882"/>
                <a:gd name="T83" fmla="*/ 544 h 1091"/>
                <a:gd name="T84" fmla="*/ 269 w 882"/>
                <a:gd name="T85" fmla="*/ 134 h 1091"/>
                <a:gd name="T86" fmla="*/ 221 w 882"/>
                <a:gd name="T87" fmla="*/ 140 h 1091"/>
                <a:gd name="T88" fmla="*/ 191 w 882"/>
                <a:gd name="T89" fmla="*/ 160 h 1091"/>
                <a:gd name="T90" fmla="*/ 175 w 882"/>
                <a:gd name="T91" fmla="*/ 168 h 1091"/>
                <a:gd name="T92" fmla="*/ 165 w 882"/>
                <a:gd name="T93" fmla="*/ 172 h 1091"/>
                <a:gd name="T94" fmla="*/ 147 w 882"/>
                <a:gd name="T95" fmla="*/ 188 h 1091"/>
                <a:gd name="T96" fmla="*/ 143 w 882"/>
                <a:gd name="T97" fmla="*/ 260 h 1091"/>
                <a:gd name="T98" fmla="*/ 143 w 882"/>
                <a:gd name="T99" fmla="*/ 344 h 1091"/>
                <a:gd name="T100" fmla="*/ 139 w 882"/>
                <a:gd name="T101" fmla="*/ 418 h 1091"/>
                <a:gd name="T102" fmla="*/ 153 w 882"/>
                <a:gd name="T103" fmla="*/ 432 h 1091"/>
                <a:gd name="T104" fmla="*/ 127 w 882"/>
                <a:gd name="T105" fmla="*/ 472 h 1091"/>
                <a:gd name="T106" fmla="*/ 97 w 882"/>
                <a:gd name="T107" fmla="*/ 584 h 1091"/>
                <a:gd name="T108" fmla="*/ 63 w 882"/>
                <a:gd name="T109" fmla="*/ 682 h 1091"/>
                <a:gd name="T110" fmla="*/ 61 w 882"/>
                <a:gd name="T111" fmla="*/ 710 h 1091"/>
                <a:gd name="T112" fmla="*/ 67 w 882"/>
                <a:gd name="T113" fmla="*/ 714 h 1091"/>
                <a:gd name="T114" fmla="*/ 59 w 882"/>
                <a:gd name="T115" fmla="*/ 684 h 1091"/>
                <a:gd name="T116" fmla="*/ 39 w 882"/>
                <a:gd name="T117" fmla="*/ 654 h 1091"/>
                <a:gd name="T118" fmla="*/ 35 w 882"/>
                <a:gd name="T119" fmla="*/ 65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1091">
                  <a:moveTo>
                    <a:pt x="35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22" y="684"/>
                  </a:lnTo>
                  <a:lnTo>
                    <a:pt x="29" y="668"/>
                  </a:lnTo>
                  <a:lnTo>
                    <a:pt x="18" y="680"/>
                  </a:lnTo>
                  <a:lnTo>
                    <a:pt x="16" y="678"/>
                  </a:lnTo>
                  <a:lnTo>
                    <a:pt x="20" y="684"/>
                  </a:lnTo>
                  <a:lnTo>
                    <a:pt x="27" y="696"/>
                  </a:lnTo>
                  <a:lnTo>
                    <a:pt x="35" y="708"/>
                  </a:lnTo>
                  <a:lnTo>
                    <a:pt x="37" y="710"/>
                  </a:lnTo>
                  <a:lnTo>
                    <a:pt x="39" y="714"/>
                  </a:lnTo>
                  <a:lnTo>
                    <a:pt x="45" y="718"/>
                  </a:lnTo>
                  <a:lnTo>
                    <a:pt x="55" y="702"/>
                  </a:lnTo>
                  <a:lnTo>
                    <a:pt x="43" y="714"/>
                  </a:lnTo>
                  <a:lnTo>
                    <a:pt x="41" y="712"/>
                  </a:lnTo>
                  <a:lnTo>
                    <a:pt x="45" y="718"/>
                  </a:lnTo>
                  <a:lnTo>
                    <a:pt x="47" y="722"/>
                  </a:lnTo>
                  <a:lnTo>
                    <a:pt x="51" y="726"/>
                  </a:lnTo>
                  <a:lnTo>
                    <a:pt x="51" y="724"/>
                  </a:lnTo>
                  <a:lnTo>
                    <a:pt x="55" y="728"/>
                  </a:lnTo>
                  <a:lnTo>
                    <a:pt x="59" y="730"/>
                  </a:lnTo>
                  <a:lnTo>
                    <a:pt x="61" y="730"/>
                  </a:lnTo>
                  <a:lnTo>
                    <a:pt x="67" y="732"/>
                  </a:lnTo>
                  <a:lnTo>
                    <a:pt x="71" y="732"/>
                  </a:lnTo>
                  <a:lnTo>
                    <a:pt x="73" y="732"/>
                  </a:lnTo>
                  <a:lnTo>
                    <a:pt x="73" y="732"/>
                  </a:lnTo>
                  <a:lnTo>
                    <a:pt x="79" y="730"/>
                  </a:lnTo>
                  <a:lnTo>
                    <a:pt x="81" y="730"/>
                  </a:lnTo>
                  <a:lnTo>
                    <a:pt x="85" y="728"/>
                  </a:lnTo>
                  <a:lnTo>
                    <a:pt x="91" y="726"/>
                  </a:lnTo>
                  <a:lnTo>
                    <a:pt x="93" y="724"/>
                  </a:lnTo>
                  <a:lnTo>
                    <a:pt x="91" y="722"/>
                  </a:lnTo>
                  <a:lnTo>
                    <a:pt x="95" y="716"/>
                  </a:lnTo>
                  <a:lnTo>
                    <a:pt x="97" y="710"/>
                  </a:lnTo>
                  <a:lnTo>
                    <a:pt x="97" y="704"/>
                  </a:lnTo>
                  <a:lnTo>
                    <a:pt x="97" y="700"/>
                  </a:lnTo>
                  <a:lnTo>
                    <a:pt x="79" y="700"/>
                  </a:lnTo>
                  <a:lnTo>
                    <a:pt x="97" y="704"/>
                  </a:lnTo>
                  <a:lnTo>
                    <a:pt x="99" y="692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81" y="682"/>
                  </a:lnTo>
                  <a:lnTo>
                    <a:pt x="97" y="688"/>
                  </a:lnTo>
                  <a:lnTo>
                    <a:pt x="97" y="690"/>
                  </a:lnTo>
                  <a:lnTo>
                    <a:pt x="99" y="686"/>
                  </a:lnTo>
                  <a:lnTo>
                    <a:pt x="101" y="684"/>
                  </a:lnTo>
                  <a:lnTo>
                    <a:pt x="107" y="662"/>
                  </a:lnTo>
                  <a:lnTo>
                    <a:pt x="89" y="656"/>
                  </a:lnTo>
                  <a:lnTo>
                    <a:pt x="105" y="664"/>
                  </a:lnTo>
                  <a:lnTo>
                    <a:pt x="115" y="642"/>
                  </a:lnTo>
                  <a:lnTo>
                    <a:pt x="117" y="640"/>
                  </a:lnTo>
                  <a:lnTo>
                    <a:pt x="131" y="596"/>
                  </a:lnTo>
                  <a:lnTo>
                    <a:pt x="131" y="596"/>
                  </a:lnTo>
                  <a:lnTo>
                    <a:pt x="145" y="550"/>
                  </a:lnTo>
                  <a:lnTo>
                    <a:pt x="145" y="548"/>
                  </a:lnTo>
                  <a:lnTo>
                    <a:pt x="155" y="502"/>
                  </a:lnTo>
                  <a:lnTo>
                    <a:pt x="137" y="498"/>
                  </a:lnTo>
                  <a:lnTo>
                    <a:pt x="155" y="504"/>
                  </a:lnTo>
                  <a:lnTo>
                    <a:pt x="159" y="492"/>
                  </a:lnTo>
                  <a:lnTo>
                    <a:pt x="159" y="490"/>
                  </a:lnTo>
                  <a:lnTo>
                    <a:pt x="161" y="480"/>
                  </a:lnTo>
                  <a:lnTo>
                    <a:pt x="161" y="480"/>
                  </a:lnTo>
                  <a:lnTo>
                    <a:pt x="163" y="466"/>
                  </a:lnTo>
                  <a:lnTo>
                    <a:pt x="145" y="462"/>
                  </a:lnTo>
                  <a:lnTo>
                    <a:pt x="163" y="466"/>
                  </a:lnTo>
                  <a:lnTo>
                    <a:pt x="165" y="454"/>
                  </a:lnTo>
                  <a:lnTo>
                    <a:pt x="147" y="450"/>
                  </a:lnTo>
                  <a:lnTo>
                    <a:pt x="165" y="456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1" y="432"/>
                  </a:lnTo>
                  <a:lnTo>
                    <a:pt x="171" y="428"/>
                  </a:lnTo>
                  <a:lnTo>
                    <a:pt x="153" y="428"/>
                  </a:lnTo>
                  <a:lnTo>
                    <a:pt x="169" y="434"/>
                  </a:lnTo>
                  <a:lnTo>
                    <a:pt x="169" y="436"/>
                  </a:lnTo>
                  <a:lnTo>
                    <a:pt x="171" y="432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57" y="414"/>
                  </a:lnTo>
                  <a:lnTo>
                    <a:pt x="175" y="416"/>
                  </a:lnTo>
                  <a:lnTo>
                    <a:pt x="177" y="400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77" y="358"/>
                  </a:lnTo>
                  <a:lnTo>
                    <a:pt x="177" y="346"/>
                  </a:lnTo>
                  <a:lnTo>
                    <a:pt x="159" y="346"/>
                  </a:lnTo>
                  <a:lnTo>
                    <a:pt x="177" y="350"/>
                  </a:lnTo>
                  <a:lnTo>
                    <a:pt x="179" y="338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79" y="200"/>
                  </a:lnTo>
                  <a:lnTo>
                    <a:pt x="161" y="200"/>
                  </a:lnTo>
                  <a:lnTo>
                    <a:pt x="177" y="206"/>
                  </a:lnTo>
                  <a:lnTo>
                    <a:pt x="177" y="208"/>
                  </a:lnTo>
                  <a:lnTo>
                    <a:pt x="179" y="204"/>
                  </a:lnTo>
                  <a:lnTo>
                    <a:pt x="179" y="202"/>
                  </a:lnTo>
                  <a:lnTo>
                    <a:pt x="181" y="196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75" y="204"/>
                  </a:lnTo>
                  <a:lnTo>
                    <a:pt x="179" y="198"/>
                  </a:lnTo>
                  <a:lnTo>
                    <a:pt x="177" y="206"/>
                  </a:lnTo>
                  <a:lnTo>
                    <a:pt x="179" y="204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81" y="202"/>
                  </a:lnTo>
                  <a:lnTo>
                    <a:pt x="183" y="202"/>
                  </a:lnTo>
                  <a:lnTo>
                    <a:pt x="187" y="20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199" y="194"/>
                  </a:lnTo>
                  <a:lnTo>
                    <a:pt x="185" y="18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203" y="194"/>
                  </a:lnTo>
                  <a:lnTo>
                    <a:pt x="205" y="192"/>
                  </a:lnTo>
                  <a:lnTo>
                    <a:pt x="213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3" y="176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53" y="160"/>
                  </a:lnTo>
                  <a:lnTo>
                    <a:pt x="239" y="146"/>
                  </a:lnTo>
                  <a:lnTo>
                    <a:pt x="249" y="162"/>
                  </a:lnTo>
                  <a:lnTo>
                    <a:pt x="261" y="154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3" y="206"/>
                  </a:lnTo>
                  <a:lnTo>
                    <a:pt x="269" y="200"/>
                  </a:lnTo>
                  <a:lnTo>
                    <a:pt x="253" y="204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79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9" y="548"/>
                  </a:lnTo>
                  <a:lnTo>
                    <a:pt x="327" y="546"/>
                  </a:lnTo>
                  <a:lnTo>
                    <a:pt x="309" y="548"/>
                  </a:lnTo>
                  <a:lnTo>
                    <a:pt x="311" y="586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35" y="664"/>
                  </a:lnTo>
                  <a:lnTo>
                    <a:pt x="317" y="664"/>
                  </a:lnTo>
                  <a:lnTo>
                    <a:pt x="317" y="702"/>
                  </a:lnTo>
                  <a:lnTo>
                    <a:pt x="317" y="704"/>
                  </a:lnTo>
                  <a:lnTo>
                    <a:pt x="319" y="748"/>
                  </a:lnTo>
                  <a:lnTo>
                    <a:pt x="321" y="791"/>
                  </a:lnTo>
                  <a:lnTo>
                    <a:pt x="339" y="790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41" y="921"/>
                  </a:lnTo>
                  <a:lnTo>
                    <a:pt x="323" y="921"/>
                  </a:lnTo>
                  <a:lnTo>
                    <a:pt x="323" y="943"/>
                  </a:lnTo>
                  <a:lnTo>
                    <a:pt x="323" y="945"/>
                  </a:lnTo>
                  <a:lnTo>
                    <a:pt x="325" y="965"/>
                  </a:lnTo>
                  <a:lnTo>
                    <a:pt x="327" y="987"/>
                  </a:lnTo>
                  <a:lnTo>
                    <a:pt x="329" y="1007"/>
                  </a:lnTo>
                  <a:lnTo>
                    <a:pt x="331" y="1009"/>
                  </a:lnTo>
                  <a:lnTo>
                    <a:pt x="335" y="1033"/>
                  </a:lnTo>
                  <a:lnTo>
                    <a:pt x="335" y="1033"/>
                  </a:lnTo>
                  <a:lnTo>
                    <a:pt x="339" y="1053"/>
                  </a:lnTo>
                  <a:lnTo>
                    <a:pt x="339" y="1057"/>
                  </a:lnTo>
                  <a:lnTo>
                    <a:pt x="341" y="1061"/>
                  </a:lnTo>
                  <a:lnTo>
                    <a:pt x="343" y="1065"/>
                  </a:lnTo>
                  <a:lnTo>
                    <a:pt x="347" y="1069"/>
                  </a:lnTo>
                  <a:lnTo>
                    <a:pt x="351" y="1073"/>
                  </a:lnTo>
                  <a:lnTo>
                    <a:pt x="355" y="1075"/>
                  </a:lnTo>
                  <a:lnTo>
                    <a:pt x="363" y="1059"/>
                  </a:lnTo>
                  <a:lnTo>
                    <a:pt x="351" y="1073"/>
                  </a:lnTo>
                  <a:lnTo>
                    <a:pt x="355" y="1077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7" y="1087"/>
                  </a:lnTo>
                  <a:lnTo>
                    <a:pt x="391" y="1089"/>
                  </a:lnTo>
                  <a:lnTo>
                    <a:pt x="393" y="1089"/>
                  </a:lnTo>
                  <a:lnTo>
                    <a:pt x="399" y="1091"/>
                  </a:lnTo>
                  <a:lnTo>
                    <a:pt x="403" y="1091"/>
                  </a:lnTo>
                  <a:lnTo>
                    <a:pt x="407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7" y="861"/>
                  </a:lnTo>
                  <a:lnTo>
                    <a:pt x="467" y="857"/>
                  </a:lnTo>
                  <a:lnTo>
                    <a:pt x="467" y="738"/>
                  </a:lnTo>
                  <a:lnTo>
                    <a:pt x="449" y="738"/>
                  </a:lnTo>
                  <a:lnTo>
                    <a:pt x="455" y="754"/>
                  </a:lnTo>
                  <a:lnTo>
                    <a:pt x="461" y="750"/>
                  </a:lnTo>
                  <a:lnTo>
                    <a:pt x="465" y="744"/>
                  </a:lnTo>
                  <a:lnTo>
                    <a:pt x="455" y="756"/>
                  </a:lnTo>
                  <a:lnTo>
                    <a:pt x="533" y="732"/>
                  </a:lnTo>
                  <a:lnTo>
                    <a:pt x="527" y="714"/>
                  </a:lnTo>
                  <a:lnTo>
                    <a:pt x="511" y="720"/>
                  </a:lnTo>
                  <a:lnTo>
                    <a:pt x="515" y="726"/>
                  </a:lnTo>
                  <a:lnTo>
                    <a:pt x="521" y="730"/>
                  </a:lnTo>
                  <a:lnTo>
                    <a:pt x="527" y="732"/>
                  </a:lnTo>
                  <a:lnTo>
                    <a:pt x="509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5" y="22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71" y="194"/>
                  </a:lnTo>
                  <a:lnTo>
                    <a:pt x="673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0" y="690"/>
                  </a:lnTo>
                  <a:lnTo>
                    <a:pt x="854" y="678"/>
                  </a:lnTo>
                  <a:lnTo>
                    <a:pt x="838" y="686"/>
                  </a:lnTo>
                  <a:lnTo>
                    <a:pt x="840" y="690"/>
                  </a:lnTo>
                  <a:lnTo>
                    <a:pt x="842" y="694"/>
                  </a:lnTo>
                  <a:lnTo>
                    <a:pt x="858" y="686"/>
                  </a:lnTo>
                  <a:lnTo>
                    <a:pt x="842" y="690"/>
                  </a:lnTo>
                  <a:lnTo>
                    <a:pt x="844" y="698"/>
                  </a:lnTo>
                  <a:lnTo>
                    <a:pt x="844" y="700"/>
                  </a:lnTo>
                  <a:lnTo>
                    <a:pt x="846" y="706"/>
                  </a:lnTo>
                  <a:lnTo>
                    <a:pt x="848" y="712"/>
                  </a:lnTo>
                  <a:lnTo>
                    <a:pt x="864" y="706"/>
                  </a:lnTo>
                  <a:lnTo>
                    <a:pt x="846" y="706"/>
                  </a:lnTo>
                  <a:lnTo>
                    <a:pt x="846" y="710"/>
                  </a:lnTo>
                  <a:lnTo>
                    <a:pt x="846" y="712"/>
                  </a:lnTo>
                  <a:lnTo>
                    <a:pt x="846" y="714"/>
                  </a:lnTo>
                  <a:lnTo>
                    <a:pt x="882" y="714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6"/>
                  </a:lnTo>
                  <a:lnTo>
                    <a:pt x="882" y="706"/>
                  </a:lnTo>
                  <a:lnTo>
                    <a:pt x="882" y="700"/>
                  </a:lnTo>
                  <a:lnTo>
                    <a:pt x="880" y="694"/>
                  </a:lnTo>
                  <a:lnTo>
                    <a:pt x="878" y="688"/>
                  </a:lnTo>
                  <a:lnTo>
                    <a:pt x="860" y="694"/>
                  </a:lnTo>
                  <a:lnTo>
                    <a:pt x="878" y="690"/>
                  </a:lnTo>
                  <a:lnTo>
                    <a:pt x="876" y="682"/>
                  </a:lnTo>
                  <a:lnTo>
                    <a:pt x="874" y="678"/>
                  </a:lnTo>
                  <a:lnTo>
                    <a:pt x="872" y="674"/>
                  </a:lnTo>
                  <a:lnTo>
                    <a:pt x="870" y="670"/>
                  </a:lnTo>
                  <a:lnTo>
                    <a:pt x="868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3" y="178"/>
                  </a:lnTo>
                  <a:lnTo>
                    <a:pt x="687" y="188"/>
                  </a:lnTo>
                  <a:lnTo>
                    <a:pt x="705" y="188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5" y="712"/>
                  </a:lnTo>
                  <a:lnTo>
                    <a:pt x="543" y="708"/>
                  </a:lnTo>
                  <a:lnTo>
                    <a:pt x="539" y="702"/>
                  </a:lnTo>
                  <a:lnTo>
                    <a:pt x="533" y="698"/>
                  </a:lnTo>
                  <a:lnTo>
                    <a:pt x="527" y="696"/>
                  </a:lnTo>
                  <a:lnTo>
                    <a:pt x="523" y="698"/>
                  </a:lnTo>
                  <a:lnTo>
                    <a:pt x="445" y="722"/>
                  </a:lnTo>
                  <a:lnTo>
                    <a:pt x="443" y="722"/>
                  </a:lnTo>
                  <a:lnTo>
                    <a:pt x="437" y="726"/>
                  </a:lnTo>
                  <a:lnTo>
                    <a:pt x="433" y="732"/>
                  </a:lnTo>
                  <a:lnTo>
                    <a:pt x="431" y="738"/>
                  </a:lnTo>
                  <a:lnTo>
                    <a:pt x="431" y="738"/>
                  </a:lnTo>
                  <a:lnTo>
                    <a:pt x="431" y="857"/>
                  </a:lnTo>
                  <a:lnTo>
                    <a:pt x="449" y="857"/>
                  </a:lnTo>
                  <a:lnTo>
                    <a:pt x="433" y="855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7" y="1055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99" y="1073"/>
                  </a:lnTo>
                  <a:lnTo>
                    <a:pt x="407" y="1057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5" y="1047"/>
                  </a:lnTo>
                  <a:lnTo>
                    <a:pt x="367" y="1063"/>
                  </a:lnTo>
                  <a:lnTo>
                    <a:pt x="381" y="1051"/>
                  </a:lnTo>
                  <a:lnTo>
                    <a:pt x="377" y="1047"/>
                  </a:lnTo>
                  <a:lnTo>
                    <a:pt x="375" y="1047"/>
                  </a:lnTo>
                  <a:lnTo>
                    <a:pt x="371" y="1043"/>
                  </a:lnTo>
                  <a:lnTo>
                    <a:pt x="367" y="1041"/>
                  </a:lnTo>
                  <a:lnTo>
                    <a:pt x="371" y="1045"/>
                  </a:lnTo>
                  <a:lnTo>
                    <a:pt x="359" y="1057"/>
                  </a:lnTo>
                  <a:lnTo>
                    <a:pt x="375" y="1049"/>
                  </a:lnTo>
                  <a:lnTo>
                    <a:pt x="373" y="1045"/>
                  </a:lnTo>
                  <a:lnTo>
                    <a:pt x="371" y="1041"/>
                  </a:lnTo>
                  <a:lnTo>
                    <a:pt x="355" y="1049"/>
                  </a:lnTo>
                  <a:lnTo>
                    <a:pt x="373" y="1045"/>
                  </a:lnTo>
                  <a:lnTo>
                    <a:pt x="369" y="1025"/>
                  </a:lnTo>
                  <a:lnTo>
                    <a:pt x="351" y="1029"/>
                  </a:lnTo>
                  <a:lnTo>
                    <a:pt x="369" y="1027"/>
                  </a:lnTo>
                  <a:lnTo>
                    <a:pt x="365" y="1003"/>
                  </a:lnTo>
                  <a:lnTo>
                    <a:pt x="347" y="1005"/>
                  </a:lnTo>
                  <a:lnTo>
                    <a:pt x="365" y="1003"/>
                  </a:lnTo>
                  <a:lnTo>
                    <a:pt x="363" y="983"/>
                  </a:lnTo>
                  <a:lnTo>
                    <a:pt x="361" y="961"/>
                  </a:lnTo>
                  <a:lnTo>
                    <a:pt x="359" y="941"/>
                  </a:lnTo>
                  <a:lnTo>
                    <a:pt x="341" y="943"/>
                  </a:lnTo>
                  <a:lnTo>
                    <a:pt x="359" y="943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90"/>
                  </a:lnTo>
                  <a:lnTo>
                    <a:pt x="355" y="746"/>
                  </a:lnTo>
                  <a:lnTo>
                    <a:pt x="353" y="702"/>
                  </a:lnTo>
                  <a:lnTo>
                    <a:pt x="335" y="702"/>
                  </a:lnTo>
                  <a:lnTo>
                    <a:pt x="353" y="702"/>
                  </a:lnTo>
                  <a:lnTo>
                    <a:pt x="353" y="664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29" y="584"/>
                  </a:lnTo>
                  <a:lnTo>
                    <a:pt x="347" y="584"/>
                  </a:lnTo>
                  <a:lnTo>
                    <a:pt x="345" y="546"/>
                  </a:lnTo>
                  <a:lnTo>
                    <a:pt x="345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3" y="324"/>
                  </a:lnTo>
                  <a:lnTo>
                    <a:pt x="299" y="260"/>
                  </a:lnTo>
                  <a:lnTo>
                    <a:pt x="281" y="264"/>
                  </a:lnTo>
                  <a:lnTo>
                    <a:pt x="299" y="262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29" y="132"/>
                  </a:lnTo>
                  <a:lnTo>
                    <a:pt x="227" y="134"/>
                  </a:lnTo>
                  <a:lnTo>
                    <a:pt x="219" y="142"/>
                  </a:lnTo>
                  <a:lnTo>
                    <a:pt x="231" y="154"/>
                  </a:lnTo>
                  <a:lnTo>
                    <a:pt x="221" y="140"/>
                  </a:lnTo>
                  <a:lnTo>
                    <a:pt x="211" y="148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7" y="156"/>
                  </a:lnTo>
                  <a:lnTo>
                    <a:pt x="189" y="160"/>
                  </a:lnTo>
                  <a:lnTo>
                    <a:pt x="197" y="176"/>
                  </a:lnTo>
                  <a:lnTo>
                    <a:pt x="191" y="160"/>
                  </a:lnTo>
                  <a:lnTo>
                    <a:pt x="185" y="162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173" y="168"/>
                  </a:lnTo>
                  <a:lnTo>
                    <a:pt x="171" y="170"/>
                  </a:lnTo>
                  <a:lnTo>
                    <a:pt x="183" y="182"/>
                  </a:lnTo>
                  <a:lnTo>
                    <a:pt x="175" y="166"/>
                  </a:lnTo>
                  <a:lnTo>
                    <a:pt x="171" y="168"/>
                  </a:lnTo>
                  <a:lnTo>
                    <a:pt x="167" y="170"/>
                  </a:lnTo>
                  <a:lnTo>
                    <a:pt x="175" y="186"/>
                  </a:lnTo>
                  <a:lnTo>
                    <a:pt x="175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47" y="186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6"/>
                  </a:lnTo>
                  <a:lnTo>
                    <a:pt x="163" y="196"/>
                  </a:lnTo>
                  <a:lnTo>
                    <a:pt x="147" y="188"/>
                  </a:lnTo>
                  <a:lnTo>
                    <a:pt x="145" y="192"/>
                  </a:lnTo>
                  <a:lnTo>
                    <a:pt x="145" y="194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3" y="204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6"/>
                  </a:lnTo>
                  <a:lnTo>
                    <a:pt x="143" y="238"/>
                  </a:lnTo>
                  <a:lnTo>
                    <a:pt x="143" y="248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6"/>
                  </a:lnTo>
                  <a:lnTo>
                    <a:pt x="143" y="286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4"/>
                  </a:lnTo>
                  <a:lnTo>
                    <a:pt x="143" y="334"/>
                  </a:lnTo>
                  <a:lnTo>
                    <a:pt x="161" y="334"/>
                  </a:lnTo>
                  <a:lnTo>
                    <a:pt x="145" y="332"/>
                  </a:lnTo>
                  <a:lnTo>
                    <a:pt x="143" y="344"/>
                  </a:lnTo>
                  <a:lnTo>
                    <a:pt x="141" y="346"/>
                  </a:lnTo>
                  <a:lnTo>
                    <a:pt x="141" y="358"/>
                  </a:lnTo>
                  <a:lnTo>
                    <a:pt x="141" y="37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59" y="398"/>
                  </a:lnTo>
                  <a:lnTo>
                    <a:pt x="141" y="396"/>
                  </a:lnTo>
                  <a:lnTo>
                    <a:pt x="139" y="412"/>
                  </a:lnTo>
                  <a:lnTo>
                    <a:pt x="139" y="414"/>
                  </a:lnTo>
                  <a:lnTo>
                    <a:pt x="139" y="416"/>
                  </a:lnTo>
                  <a:lnTo>
                    <a:pt x="139" y="418"/>
                  </a:lnTo>
                  <a:lnTo>
                    <a:pt x="157" y="418"/>
                  </a:lnTo>
                  <a:lnTo>
                    <a:pt x="141" y="412"/>
                  </a:lnTo>
                  <a:lnTo>
                    <a:pt x="139" y="418"/>
                  </a:lnTo>
                  <a:lnTo>
                    <a:pt x="155" y="424"/>
                  </a:lnTo>
                  <a:lnTo>
                    <a:pt x="139" y="416"/>
                  </a:lnTo>
                  <a:lnTo>
                    <a:pt x="137" y="420"/>
                  </a:lnTo>
                  <a:lnTo>
                    <a:pt x="137" y="422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5" y="432"/>
                  </a:lnTo>
                  <a:lnTo>
                    <a:pt x="153" y="432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29" y="450"/>
                  </a:lnTo>
                  <a:lnTo>
                    <a:pt x="131" y="448"/>
                  </a:lnTo>
                  <a:lnTo>
                    <a:pt x="129" y="460"/>
                  </a:lnTo>
                  <a:lnTo>
                    <a:pt x="127" y="460"/>
                  </a:lnTo>
                  <a:lnTo>
                    <a:pt x="125" y="474"/>
                  </a:lnTo>
                  <a:lnTo>
                    <a:pt x="143" y="476"/>
                  </a:lnTo>
                  <a:lnTo>
                    <a:pt x="127" y="472"/>
                  </a:lnTo>
                  <a:lnTo>
                    <a:pt x="125" y="482"/>
                  </a:lnTo>
                  <a:lnTo>
                    <a:pt x="141" y="486"/>
                  </a:lnTo>
                  <a:lnTo>
                    <a:pt x="125" y="480"/>
                  </a:lnTo>
                  <a:lnTo>
                    <a:pt x="121" y="492"/>
                  </a:lnTo>
                  <a:lnTo>
                    <a:pt x="121" y="494"/>
                  </a:lnTo>
                  <a:lnTo>
                    <a:pt x="111" y="540"/>
                  </a:lnTo>
                  <a:lnTo>
                    <a:pt x="127" y="544"/>
                  </a:lnTo>
                  <a:lnTo>
                    <a:pt x="111" y="540"/>
                  </a:lnTo>
                  <a:lnTo>
                    <a:pt x="97" y="586"/>
                  </a:lnTo>
                  <a:lnTo>
                    <a:pt x="113" y="590"/>
                  </a:lnTo>
                  <a:lnTo>
                    <a:pt x="97" y="584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6"/>
                  </a:lnTo>
                  <a:lnTo>
                    <a:pt x="73" y="648"/>
                  </a:lnTo>
                  <a:lnTo>
                    <a:pt x="73" y="652"/>
                  </a:lnTo>
                  <a:lnTo>
                    <a:pt x="67" y="674"/>
                  </a:lnTo>
                  <a:lnTo>
                    <a:pt x="83" y="678"/>
                  </a:lnTo>
                  <a:lnTo>
                    <a:pt x="67" y="670"/>
                  </a:lnTo>
                  <a:lnTo>
                    <a:pt x="65" y="674"/>
                  </a:lnTo>
                  <a:lnTo>
                    <a:pt x="65" y="676"/>
                  </a:lnTo>
                  <a:lnTo>
                    <a:pt x="63" y="682"/>
                  </a:lnTo>
                  <a:lnTo>
                    <a:pt x="63" y="682"/>
                  </a:lnTo>
                  <a:lnTo>
                    <a:pt x="63" y="688"/>
                  </a:lnTo>
                  <a:lnTo>
                    <a:pt x="81" y="688"/>
                  </a:lnTo>
                  <a:lnTo>
                    <a:pt x="65" y="686"/>
                  </a:lnTo>
                  <a:lnTo>
                    <a:pt x="63" y="698"/>
                  </a:lnTo>
                  <a:lnTo>
                    <a:pt x="61" y="700"/>
                  </a:lnTo>
                  <a:lnTo>
                    <a:pt x="61" y="704"/>
                  </a:lnTo>
                  <a:lnTo>
                    <a:pt x="61" y="710"/>
                  </a:lnTo>
                  <a:lnTo>
                    <a:pt x="67" y="698"/>
                  </a:lnTo>
                  <a:lnTo>
                    <a:pt x="63" y="704"/>
                  </a:lnTo>
                  <a:lnTo>
                    <a:pt x="61" y="710"/>
                  </a:lnTo>
                  <a:lnTo>
                    <a:pt x="79" y="710"/>
                  </a:lnTo>
                  <a:lnTo>
                    <a:pt x="67" y="698"/>
                  </a:lnTo>
                  <a:lnTo>
                    <a:pt x="65" y="700"/>
                  </a:lnTo>
                  <a:lnTo>
                    <a:pt x="77" y="712"/>
                  </a:lnTo>
                  <a:lnTo>
                    <a:pt x="69" y="696"/>
                  </a:lnTo>
                  <a:lnTo>
                    <a:pt x="65" y="698"/>
                  </a:lnTo>
                  <a:lnTo>
                    <a:pt x="73" y="714"/>
                  </a:lnTo>
                  <a:lnTo>
                    <a:pt x="73" y="696"/>
                  </a:lnTo>
                  <a:lnTo>
                    <a:pt x="71" y="696"/>
                  </a:lnTo>
                  <a:lnTo>
                    <a:pt x="67" y="696"/>
                  </a:lnTo>
                  <a:lnTo>
                    <a:pt x="67" y="714"/>
                  </a:lnTo>
                  <a:lnTo>
                    <a:pt x="75" y="698"/>
                  </a:lnTo>
                  <a:lnTo>
                    <a:pt x="71" y="696"/>
                  </a:lnTo>
                  <a:lnTo>
                    <a:pt x="63" y="712"/>
                  </a:lnTo>
                  <a:lnTo>
                    <a:pt x="77" y="700"/>
                  </a:lnTo>
                  <a:lnTo>
                    <a:pt x="73" y="696"/>
                  </a:lnTo>
                  <a:lnTo>
                    <a:pt x="59" y="708"/>
                  </a:lnTo>
                  <a:lnTo>
                    <a:pt x="75" y="698"/>
                  </a:lnTo>
                  <a:lnTo>
                    <a:pt x="71" y="692"/>
                  </a:lnTo>
                  <a:lnTo>
                    <a:pt x="67" y="690"/>
                  </a:lnTo>
                  <a:lnTo>
                    <a:pt x="65" y="688"/>
                  </a:lnTo>
                  <a:lnTo>
                    <a:pt x="59" y="684"/>
                  </a:lnTo>
                  <a:lnTo>
                    <a:pt x="61" y="686"/>
                  </a:lnTo>
                  <a:lnTo>
                    <a:pt x="49" y="698"/>
                  </a:lnTo>
                  <a:lnTo>
                    <a:pt x="65" y="688"/>
                  </a:lnTo>
                  <a:lnTo>
                    <a:pt x="57" y="676"/>
                  </a:lnTo>
                  <a:lnTo>
                    <a:pt x="49" y="664"/>
                  </a:lnTo>
                  <a:lnTo>
                    <a:pt x="45" y="658"/>
                  </a:lnTo>
                  <a:lnTo>
                    <a:pt x="41" y="656"/>
                  </a:lnTo>
                  <a:lnTo>
                    <a:pt x="37" y="652"/>
                  </a:lnTo>
                  <a:lnTo>
                    <a:pt x="33" y="650"/>
                  </a:lnTo>
                  <a:lnTo>
                    <a:pt x="26" y="666"/>
                  </a:lnTo>
                  <a:lnTo>
                    <a:pt x="39" y="654"/>
                  </a:lnTo>
                  <a:lnTo>
                    <a:pt x="35" y="650"/>
                  </a:lnTo>
                  <a:lnTo>
                    <a:pt x="22" y="662"/>
                  </a:lnTo>
                  <a:lnTo>
                    <a:pt x="37" y="654"/>
                  </a:lnTo>
                  <a:lnTo>
                    <a:pt x="35" y="650"/>
                  </a:lnTo>
                  <a:lnTo>
                    <a:pt x="33" y="646"/>
                  </a:lnTo>
                  <a:lnTo>
                    <a:pt x="31" y="644"/>
                  </a:lnTo>
                  <a:lnTo>
                    <a:pt x="35" y="656"/>
                  </a:lnTo>
                  <a:lnTo>
                    <a:pt x="33" y="650"/>
                  </a:lnTo>
                  <a:lnTo>
                    <a:pt x="18" y="656"/>
                  </a:lnTo>
                  <a:lnTo>
                    <a:pt x="35" y="656"/>
                  </a:lnTo>
                  <a:lnTo>
                    <a:pt x="35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Line 334"/>
            <p:cNvSpPr>
              <a:spLocks noChangeShapeType="1"/>
            </p:cNvSpPr>
            <p:nvPr/>
          </p:nvSpPr>
          <p:spPr bwMode="auto">
            <a:xfrm flipV="1">
              <a:off x="5335588" y="1298575"/>
              <a:ext cx="1587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Line 335"/>
            <p:cNvSpPr>
              <a:spLocks noChangeShapeType="1"/>
            </p:cNvSpPr>
            <p:nvPr/>
          </p:nvSpPr>
          <p:spPr bwMode="auto">
            <a:xfrm flipV="1">
              <a:off x="4654550" y="1355725"/>
              <a:ext cx="1588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Line 336"/>
            <p:cNvSpPr>
              <a:spLocks noChangeShapeType="1"/>
            </p:cNvSpPr>
            <p:nvPr/>
          </p:nvSpPr>
          <p:spPr bwMode="auto">
            <a:xfrm flipV="1">
              <a:off x="3983038" y="1298575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Line 337"/>
            <p:cNvSpPr>
              <a:spLocks noChangeShapeType="1"/>
            </p:cNvSpPr>
            <p:nvPr/>
          </p:nvSpPr>
          <p:spPr bwMode="auto">
            <a:xfrm flipV="1">
              <a:off x="6008688" y="1306513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338"/>
            <p:cNvSpPr>
              <a:spLocks noEditPoints="1"/>
            </p:cNvSpPr>
            <p:nvPr/>
          </p:nvSpPr>
          <p:spPr bwMode="auto">
            <a:xfrm>
              <a:off x="4667250" y="1428750"/>
              <a:ext cx="657225" cy="101600"/>
            </a:xfrm>
            <a:custGeom>
              <a:avLst/>
              <a:gdLst>
                <a:gd name="T0" fmla="*/ 811 w 827"/>
                <a:gd name="T1" fmla="*/ 56 h 128"/>
                <a:gd name="T2" fmla="*/ 817 w 827"/>
                <a:gd name="T3" fmla="*/ 58 h 128"/>
                <a:gd name="T4" fmla="*/ 819 w 827"/>
                <a:gd name="T5" fmla="*/ 64 h 128"/>
                <a:gd name="T6" fmla="*/ 817 w 827"/>
                <a:gd name="T7" fmla="*/ 70 h 128"/>
                <a:gd name="T8" fmla="*/ 811 w 827"/>
                <a:gd name="T9" fmla="*/ 72 h 128"/>
                <a:gd name="T10" fmla="*/ 14 w 827"/>
                <a:gd name="T11" fmla="*/ 72 h 128"/>
                <a:gd name="T12" fmla="*/ 10 w 827"/>
                <a:gd name="T13" fmla="*/ 68 h 128"/>
                <a:gd name="T14" fmla="*/ 10 w 827"/>
                <a:gd name="T15" fmla="*/ 60 h 128"/>
                <a:gd name="T16" fmla="*/ 14 w 827"/>
                <a:gd name="T17" fmla="*/ 56 h 128"/>
                <a:gd name="T18" fmla="*/ 16 w 827"/>
                <a:gd name="T19" fmla="*/ 56 h 128"/>
                <a:gd name="T20" fmla="*/ 0 w 827"/>
                <a:gd name="T21" fmla="*/ 64 h 128"/>
                <a:gd name="T22" fmla="*/ 111 w 827"/>
                <a:gd name="T23" fmla="*/ 0 h 128"/>
                <a:gd name="T24" fmla="*/ 117 w 827"/>
                <a:gd name="T25" fmla="*/ 2 h 128"/>
                <a:gd name="T26" fmla="*/ 119 w 827"/>
                <a:gd name="T27" fmla="*/ 6 h 128"/>
                <a:gd name="T28" fmla="*/ 119 w 827"/>
                <a:gd name="T29" fmla="*/ 12 h 128"/>
                <a:gd name="T30" fmla="*/ 20 w 827"/>
                <a:gd name="T31" fmla="*/ 72 h 128"/>
                <a:gd name="T32" fmla="*/ 115 w 827"/>
                <a:gd name="T33" fmla="*/ 114 h 128"/>
                <a:gd name="T34" fmla="*/ 119 w 827"/>
                <a:gd name="T35" fmla="*/ 118 h 128"/>
                <a:gd name="T36" fmla="*/ 119 w 827"/>
                <a:gd name="T37" fmla="*/ 124 h 128"/>
                <a:gd name="T38" fmla="*/ 113 w 827"/>
                <a:gd name="T39" fmla="*/ 128 h 128"/>
                <a:gd name="T40" fmla="*/ 107 w 827"/>
                <a:gd name="T41" fmla="*/ 128 h 128"/>
                <a:gd name="T42" fmla="*/ 719 w 827"/>
                <a:gd name="T43" fmla="*/ 0 h 128"/>
                <a:gd name="T44" fmla="*/ 719 w 827"/>
                <a:gd name="T45" fmla="*/ 128 h 128"/>
                <a:gd name="T46" fmla="*/ 713 w 827"/>
                <a:gd name="T47" fmla="*/ 128 h 128"/>
                <a:gd name="T48" fmla="*/ 707 w 827"/>
                <a:gd name="T49" fmla="*/ 124 h 128"/>
                <a:gd name="T50" fmla="*/ 707 w 827"/>
                <a:gd name="T51" fmla="*/ 118 h 128"/>
                <a:gd name="T52" fmla="*/ 711 w 827"/>
                <a:gd name="T53" fmla="*/ 114 h 128"/>
                <a:gd name="T54" fmla="*/ 807 w 827"/>
                <a:gd name="T55" fmla="*/ 72 h 128"/>
                <a:gd name="T56" fmla="*/ 709 w 827"/>
                <a:gd name="T57" fmla="*/ 12 h 128"/>
                <a:gd name="T58" fmla="*/ 707 w 827"/>
                <a:gd name="T59" fmla="*/ 6 h 128"/>
                <a:gd name="T60" fmla="*/ 709 w 827"/>
                <a:gd name="T61" fmla="*/ 2 h 128"/>
                <a:gd name="T62" fmla="*/ 715 w 827"/>
                <a:gd name="T63" fmla="*/ 0 h 128"/>
                <a:gd name="T64" fmla="*/ 719 w 827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7" h="128">
                  <a:moveTo>
                    <a:pt x="16" y="56"/>
                  </a:moveTo>
                  <a:lnTo>
                    <a:pt x="811" y="56"/>
                  </a:lnTo>
                  <a:lnTo>
                    <a:pt x="815" y="56"/>
                  </a:lnTo>
                  <a:lnTo>
                    <a:pt x="817" y="58"/>
                  </a:lnTo>
                  <a:lnTo>
                    <a:pt x="819" y="60"/>
                  </a:lnTo>
                  <a:lnTo>
                    <a:pt x="819" y="64"/>
                  </a:lnTo>
                  <a:lnTo>
                    <a:pt x="819" y="68"/>
                  </a:lnTo>
                  <a:lnTo>
                    <a:pt x="817" y="70"/>
                  </a:lnTo>
                  <a:lnTo>
                    <a:pt x="815" y="72"/>
                  </a:lnTo>
                  <a:lnTo>
                    <a:pt x="811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7" y="128"/>
                  </a:moveTo>
                  <a:lnTo>
                    <a:pt x="0" y="64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5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5" y="114"/>
                  </a:lnTo>
                  <a:lnTo>
                    <a:pt x="119" y="116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19" y="124"/>
                  </a:lnTo>
                  <a:lnTo>
                    <a:pt x="117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07" y="128"/>
                  </a:lnTo>
                  <a:lnTo>
                    <a:pt x="107" y="128"/>
                  </a:lnTo>
                  <a:close/>
                  <a:moveTo>
                    <a:pt x="719" y="0"/>
                  </a:moveTo>
                  <a:lnTo>
                    <a:pt x="827" y="64"/>
                  </a:lnTo>
                  <a:lnTo>
                    <a:pt x="719" y="128"/>
                  </a:lnTo>
                  <a:lnTo>
                    <a:pt x="715" y="128"/>
                  </a:lnTo>
                  <a:lnTo>
                    <a:pt x="713" y="128"/>
                  </a:lnTo>
                  <a:lnTo>
                    <a:pt x="709" y="128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7" y="118"/>
                  </a:lnTo>
                  <a:lnTo>
                    <a:pt x="709" y="116"/>
                  </a:lnTo>
                  <a:lnTo>
                    <a:pt x="711" y="114"/>
                  </a:lnTo>
                  <a:lnTo>
                    <a:pt x="807" y="58"/>
                  </a:lnTo>
                  <a:lnTo>
                    <a:pt x="807" y="72"/>
                  </a:lnTo>
                  <a:lnTo>
                    <a:pt x="711" y="16"/>
                  </a:lnTo>
                  <a:lnTo>
                    <a:pt x="709" y="12"/>
                  </a:lnTo>
                  <a:lnTo>
                    <a:pt x="707" y="10"/>
                  </a:lnTo>
                  <a:lnTo>
                    <a:pt x="707" y="6"/>
                  </a:lnTo>
                  <a:lnTo>
                    <a:pt x="707" y="4"/>
                  </a:lnTo>
                  <a:lnTo>
                    <a:pt x="709" y="2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9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Rectangle 339"/>
            <p:cNvSpPr>
              <a:spLocks noChangeArrowheads="1"/>
            </p:cNvSpPr>
            <p:nvPr/>
          </p:nvSpPr>
          <p:spPr bwMode="auto">
            <a:xfrm>
              <a:off x="4870450" y="1184275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Rectangle 340"/>
            <p:cNvSpPr>
              <a:spLocks noChangeArrowheads="1"/>
            </p:cNvSpPr>
            <p:nvPr/>
          </p:nvSpPr>
          <p:spPr bwMode="auto">
            <a:xfrm>
              <a:off x="4870450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339" name="Line 341"/>
            <p:cNvSpPr>
              <a:spLocks noChangeShapeType="1"/>
            </p:cNvSpPr>
            <p:nvPr/>
          </p:nvSpPr>
          <p:spPr bwMode="auto">
            <a:xfrm flipV="1">
              <a:off x="68183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Line 342"/>
            <p:cNvSpPr>
              <a:spLocks noChangeShapeType="1"/>
            </p:cNvSpPr>
            <p:nvPr/>
          </p:nvSpPr>
          <p:spPr bwMode="auto">
            <a:xfrm flipV="1">
              <a:off x="715010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343"/>
            <p:cNvSpPr>
              <a:spLocks noChangeShapeType="1"/>
            </p:cNvSpPr>
            <p:nvPr/>
          </p:nvSpPr>
          <p:spPr bwMode="auto">
            <a:xfrm flipV="1">
              <a:off x="7480300" y="3063875"/>
              <a:ext cx="1588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Line 344"/>
            <p:cNvSpPr>
              <a:spLocks noChangeShapeType="1"/>
            </p:cNvSpPr>
            <p:nvPr/>
          </p:nvSpPr>
          <p:spPr bwMode="auto">
            <a:xfrm flipV="1">
              <a:off x="781367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345"/>
            <p:cNvSpPr>
              <a:spLocks noChangeShapeType="1"/>
            </p:cNvSpPr>
            <p:nvPr/>
          </p:nvSpPr>
          <p:spPr bwMode="auto">
            <a:xfrm flipV="1">
              <a:off x="814546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Line 346"/>
            <p:cNvSpPr>
              <a:spLocks noChangeShapeType="1"/>
            </p:cNvSpPr>
            <p:nvPr/>
          </p:nvSpPr>
          <p:spPr bwMode="auto">
            <a:xfrm flipV="1">
              <a:off x="847407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347"/>
            <p:cNvSpPr>
              <a:spLocks noChangeShapeType="1"/>
            </p:cNvSpPr>
            <p:nvPr/>
          </p:nvSpPr>
          <p:spPr bwMode="auto">
            <a:xfrm flipV="1">
              <a:off x="8807450" y="3063875"/>
              <a:ext cx="1588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Line 348"/>
            <p:cNvSpPr>
              <a:spLocks noChangeShapeType="1"/>
            </p:cNvSpPr>
            <p:nvPr/>
          </p:nvSpPr>
          <p:spPr bwMode="auto">
            <a:xfrm flipV="1">
              <a:off x="9139238" y="3063875"/>
              <a:ext cx="1587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349"/>
            <p:cNvSpPr>
              <a:spLocks noChangeShapeType="1"/>
            </p:cNvSpPr>
            <p:nvPr/>
          </p:nvSpPr>
          <p:spPr bwMode="auto">
            <a:xfrm flipV="1">
              <a:off x="946943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Line 350"/>
            <p:cNvSpPr>
              <a:spLocks noChangeShapeType="1"/>
            </p:cNvSpPr>
            <p:nvPr/>
          </p:nvSpPr>
          <p:spPr bwMode="auto">
            <a:xfrm flipV="1">
              <a:off x="980122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351"/>
            <p:cNvSpPr>
              <a:spLocks/>
            </p:cNvSpPr>
            <p:nvPr/>
          </p:nvSpPr>
          <p:spPr bwMode="auto">
            <a:xfrm>
              <a:off x="6819900" y="3051175"/>
              <a:ext cx="3159125" cy="28575"/>
            </a:xfrm>
            <a:custGeom>
              <a:avLst/>
              <a:gdLst>
                <a:gd name="T0" fmla="*/ 0 w 3981"/>
                <a:gd name="T1" fmla="*/ 0 h 35"/>
                <a:gd name="T2" fmla="*/ 0 w 3981"/>
                <a:gd name="T3" fmla="*/ 33 h 35"/>
                <a:gd name="T4" fmla="*/ 3981 w 3981"/>
                <a:gd name="T5" fmla="*/ 35 h 35"/>
                <a:gd name="T6" fmla="*/ 3981 w 3981"/>
                <a:gd name="T7" fmla="*/ 2 h 35"/>
                <a:gd name="T8" fmla="*/ 0 w 398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5">
                  <a:moveTo>
                    <a:pt x="0" y="0"/>
                  </a:moveTo>
                  <a:lnTo>
                    <a:pt x="0" y="33"/>
                  </a:lnTo>
                  <a:lnTo>
                    <a:pt x="3981" y="35"/>
                  </a:lnTo>
                  <a:lnTo>
                    <a:pt x="398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352"/>
            <p:cNvSpPr>
              <a:spLocks noChangeShapeType="1"/>
            </p:cNvSpPr>
            <p:nvPr/>
          </p:nvSpPr>
          <p:spPr bwMode="auto">
            <a:xfrm>
              <a:off x="6759575" y="3063875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353"/>
            <p:cNvSpPr>
              <a:spLocks noChangeShapeType="1"/>
            </p:cNvSpPr>
            <p:nvPr/>
          </p:nvSpPr>
          <p:spPr bwMode="auto">
            <a:xfrm>
              <a:off x="6789738" y="28019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354"/>
            <p:cNvSpPr>
              <a:spLocks noChangeShapeType="1"/>
            </p:cNvSpPr>
            <p:nvPr/>
          </p:nvSpPr>
          <p:spPr bwMode="auto">
            <a:xfrm>
              <a:off x="6759575" y="2541588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355"/>
            <p:cNvSpPr>
              <a:spLocks noChangeShapeType="1"/>
            </p:cNvSpPr>
            <p:nvPr/>
          </p:nvSpPr>
          <p:spPr bwMode="auto">
            <a:xfrm>
              <a:off x="6789738" y="227965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Line 356"/>
            <p:cNvSpPr>
              <a:spLocks noChangeShapeType="1"/>
            </p:cNvSpPr>
            <p:nvPr/>
          </p:nvSpPr>
          <p:spPr bwMode="auto">
            <a:xfrm>
              <a:off x="6759575" y="20193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Line 357"/>
            <p:cNvSpPr>
              <a:spLocks noChangeShapeType="1"/>
            </p:cNvSpPr>
            <p:nvPr/>
          </p:nvSpPr>
          <p:spPr bwMode="auto">
            <a:xfrm>
              <a:off x="6789738" y="17605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Line 358"/>
            <p:cNvSpPr>
              <a:spLocks noChangeShapeType="1"/>
            </p:cNvSpPr>
            <p:nvPr/>
          </p:nvSpPr>
          <p:spPr bwMode="auto">
            <a:xfrm>
              <a:off x="6759575" y="1497013"/>
              <a:ext cx="58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Line 359"/>
            <p:cNvSpPr>
              <a:spLocks noChangeShapeType="1"/>
            </p:cNvSpPr>
            <p:nvPr/>
          </p:nvSpPr>
          <p:spPr bwMode="auto">
            <a:xfrm>
              <a:off x="6789738" y="1236663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Line 360"/>
            <p:cNvSpPr>
              <a:spLocks noChangeShapeType="1"/>
            </p:cNvSpPr>
            <p:nvPr/>
          </p:nvSpPr>
          <p:spPr bwMode="auto">
            <a:xfrm>
              <a:off x="6759575" y="9779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Line 361"/>
            <p:cNvSpPr>
              <a:spLocks noChangeShapeType="1"/>
            </p:cNvSpPr>
            <p:nvPr/>
          </p:nvSpPr>
          <p:spPr bwMode="auto">
            <a:xfrm>
              <a:off x="6789738" y="715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Line 362"/>
            <p:cNvSpPr>
              <a:spLocks noChangeShapeType="1"/>
            </p:cNvSpPr>
            <p:nvPr/>
          </p:nvSpPr>
          <p:spPr bwMode="auto">
            <a:xfrm>
              <a:off x="6759575" y="455613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Line 363"/>
            <p:cNvSpPr>
              <a:spLocks noChangeShapeType="1"/>
            </p:cNvSpPr>
            <p:nvPr/>
          </p:nvSpPr>
          <p:spPr bwMode="auto">
            <a:xfrm>
              <a:off x="6789738" y="20002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64"/>
            <p:cNvSpPr>
              <a:spLocks/>
            </p:cNvSpPr>
            <p:nvPr/>
          </p:nvSpPr>
          <p:spPr bwMode="auto">
            <a:xfrm>
              <a:off x="6805613" y="-61913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Rectangle 365"/>
            <p:cNvSpPr>
              <a:spLocks noChangeArrowheads="1"/>
            </p:cNvSpPr>
            <p:nvPr/>
          </p:nvSpPr>
          <p:spPr bwMode="auto">
            <a:xfrm>
              <a:off x="8516938" y="3303588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Rectangle 366"/>
            <p:cNvSpPr>
              <a:spLocks noChangeArrowheads="1"/>
            </p:cNvSpPr>
            <p:nvPr/>
          </p:nvSpPr>
          <p:spPr bwMode="auto">
            <a:xfrm>
              <a:off x="8516938" y="3321050"/>
              <a:ext cx="5984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365" name="Line 367"/>
            <p:cNvSpPr>
              <a:spLocks noChangeShapeType="1"/>
            </p:cNvSpPr>
            <p:nvPr/>
          </p:nvSpPr>
          <p:spPr bwMode="auto">
            <a:xfrm flipV="1">
              <a:off x="8861425" y="1298575"/>
              <a:ext cx="1588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Line 368"/>
            <p:cNvSpPr>
              <a:spLocks noChangeShapeType="1"/>
            </p:cNvSpPr>
            <p:nvPr/>
          </p:nvSpPr>
          <p:spPr bwMode="auto">
            <a:xfrm flipV="1">
              <a:off x="7996238" y="1355725"/>
              <a:ext cx="1587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Line 369"/>
            <p:cNvSpPr>
              <a:spLocks noChangeShapeType="1"/>
            </p:cNvSpPr>
            <p:nvPr/>
          </p:nvSpPr>
          <p:spPr bwMode="auto">
            <a:xfrm flipV="1">
              <a:off x="7140575" y="1298575"/>
              <a:ext cx="1588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Line 370"/>
            <p:cNvSpPr>
              <a:spLocks noChangeShapeType="1"/>
            </p:cNvSpPr>
            <p:nvPr/>
          </p:nvSpPr>
          <p:spPr bwMode="auto">
            <a:xfrm flipV="1">
              <a:off x="9718675" y="1306513"/>
              <a:ext cx="1588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371"/>
            <p:cNvSpPr>
              <a:spLocks noEditPoints="1"/>
            </p:cNvSpPr>
            <p:nvPr/>
          </p:nvSpPr>
          <p:spPr bwMode="auto">
            <a:xfrm>
              <a:off x="8010525" y="1428750"/>
              <a:ext cx="839788" cy="101600"/>
            </a:xfrm>
            <a:custGeom>
              <a:avLst/>
              <a:gdLst>
                <a:gd name="T0" fmla="*/ 1041 w 1059"/>
                <a:gd name="T1" fmla="*/ 56 h 128"/>
                <a:gd name="T2" fmla="*/ 1049 w 1059"/>
                <a:gd name="T3" fmla="*/ 58 h 128"/>
                <a:gd name="T4" fmla="*/ 1051 w 1059"/>
                <a:gd name="T5" fmla="*/ 64 h 128"/>
                <a:gd name="T6" fmla="*/ 1049 w 1059"/>
                <a:gd name="T7" fmla="*/ 70 h 128"/>
                <a:gd name="T8" fmla="*/ 1041 w 1059"/>
                <a:gd name="T9" fmla="*/ 72 h 128"/>
                <a:gd name="T10" fmla="*/ 12 w 1059"/>
                <a:gd name="T11" fmla="*/ 72 h 128"/>
                <a:gd name="T12" fmla="*/ 8 w 1059"/>
                <a:gd name="T13" fmla="*/ 68 h 128"/>
                <a:gd name="T14" fmla="*/ 8 w 1059"/>
                <a:gd name="T15" fmla="*/ 60 h 128"/>
                <a:gd name="T16" fmla="*/ 12 w 1059"/>
                <a:gd name="T17" fmla="*/ 56 h 128"/>
                <a:gd name="T18" fmla="*/ 16 w 1059"/>
                <a:gd name="T19" fmla="*/ 56 h 128"/>
                <a:gd name="T20" fmla="*/ 0 w 1059"/>
                <a:gd name="T21" fmla="*/ 64 h 128"/>
                <a:gd name="T22" fmla="*/ 112 w 1059"/>
                <a:gd name="T23" fmla="*/ 0 h 128"/>
                <a:gd name="T24" fmla="*/ 118 w 1059"/>
                <a:gd name="T25" fmla="*/ 2 h 128"/>
                <a:gd name="T26" fmla="*/ 120 w 1059"/>
                <a:gd name="T27" fmla="*/ 6 h 128"/>
                <a:gd name="T28" fmla="*/ 118 w 1059"/>
                <a:gd name="T29" fmla="*/ 12 h 128"/>
                <a:gd name="T30" fmla="*/ 20 w 1059"/>
                <a:gd name="T31" fmla="*/ 72 h 128"/>
                <a:gd name="T32" fmla="*/ 116 w 1059"/>
                <a:gd name="T33" fmla="*/ 114 h 128"/>
                <a:gd name="T34" fmla="*/ 120 w 1059"/>
                <a:gd name="T35" fmla="*/ 118 h 128"/>
                <a:gd name="T36" fmla="*/ 120 w 1059"/>
                <a:gd name="T37" fmla="*/ 126 h 128"/>
                <a:gd name="T38" fmla="*/ 114 w 1059"/>
                <a:gd name="T39" fmla="*/ 128 h 128"/>
                <a:gd name="T40" fmla="*/ 108 w 1059"/>
                <a:gd name="T41" fmla="*/ 128 h 128"/>
                <a:gd name="T42" fmla="*/ 951 w 1059"/>
                <a:gd name="T43" fmla="*/ 0 h 128"/>
                <a:gd name="T44" fmla="*/ 951 w 1059"/>
                <a:gd name="T45" fmla="*/ 128 h 128"/>
                <a:gd name="T46" fmla="*/ 945 w 1059"/>
                <a:gd name="T47" fmla="*/ 128 h 128"/>
                <a:gd name="T48" fmla="*/ 939 w 1059"/>
                <a:gd name="T49" fmla="*/ 126 h 128"/>
                <a:gd name="T50" fmla="*/ 937 w 1059"/>
                <a:gd name="T51" fmla="*/ 118 h 128"/>
                <a:gd name="T52" fmla="*/ 941 w 1059"/>
                <a:gd name="T53" fmla="*/ 114 h 128"/>
                <a:gd name="T54" fmla="*/ 1037 w 1059"/>
                <a:gd name="T55" fmla="*/ 72 h 128"/>
                <a:gd name="T56" fmla="*/ 939 w 1059"/>
                <a:gd name="T57" fmla="*/ 12 h 128"/>
                <a:gd name="T58" fmla="*/ 937 w 1059"/>
                <a:gd name="T59" fmla="*/ 6 h 128"/>
                <a:gd name="T60" fmla="*/ 941 w 1059"/>
                <a:gd name="T61" fmla="*/ 2 h 128"/>
                <a:gd name="T62" fmla="*/ 947 w 1059"/>
                <a:gd name="T63" fmla="*/ 0 h 128"/>
                <a:gd name="T64" fmla="*/ 951 w 1059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28">
                  <a:moveTo>
                    <a:pt x="16" y="56"/>
                  </a:moveTo>
                  <a:lnTo>
                    <a:pt x="1041" y="56"/>
                  </a:lnTo>
                  <a:lnTo>
                    <a:pt x="1045" y="56"/>
                  </a:lnTo>
                  <a:lnTo>
                    <a:pt x="1049" y="58"/>
                  </a:lnTo>
                  <a:lnTo>
                    <a:pt x="1049" y="60"/>
                  </a:lnTo>
                  <a:lnTo>
                    <a:pt x="1051" y="64"/>
                  </a:lnTo>
                  <a:lnTo>
                    <a:pt x="1049" y="68"/>
                  </a:lnTo>
                  <a:lnTo>
                    <a:pt x="1049" y="70"/>
                  </a:lnTo>
                  <a:lnTo>
                    <a:pt x="1045" y="72"/>
                  </a:lnTo>
                  <a:lnTo>
                    <a:pt x="1041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8" y="128"/>
                  </a:lnTo>
                  <a:close/>
                  <a:moveTo>
                    <a:pt x="951" y="0"/>
                  </a:moveTo>
                  <a:lnTo>
                    <a:pt x="1059" y="64"/>
                  </a:lnTo>
                  <a:lnTo>
                    <a:pt x="951" y="128"/>
                  </a:lnTo>
                  <a:lnTo>
                    <a:pt x="947" y="128"/>
                  </a:lnTo>
                  <a:lnTo>
                    <a:pt x="945" y="128"/>
                  </a:lnTo>
                  <a:lnTo>
                    <a:pt x="941" y="128"/>
                  </a:lnTo>
                  <a:lnTo>
                    <a:pt x="939" y="126"/>
                  </a:lnTo>
                  <a:lnTo>
                    <a:pt x="937" y="122"/>
                  </a:lnTo>
                  <a:lnTo>
                    <a:pt x="937" y="118"/>
                  </a:lnTo>
                  <a:lnTo>
                    <a:pt x="939" y="116"/>
                  </a:lnTo>
                  <a:lnTo>
                    <a:pt x="941" y="114"/>
                  </a:lnTo>
                  <a:lnTo>
                    <a:pt x="1037" y="58"/>
                  </a:lnTo>
                  <a:lnTo>
                    <a:pt x="1037" y="72"/>
                  </a:lnTo>
                  <a:lnTo>
                    <a:pt x="941" y="16"/>
                  </a:lnTo>
                  <a:lnTo>
                    <a:pt x="939" y="12"/>
                  </a:lnTo>
                  <a:lnTo>
                    <a:pt x="937" y="10"/>
                  </a:lnTo>
                  <a:lnTo>
                    <a:pt x="937" y="6"/>
                  </a:lnTo>
                  <a:lnTo>
                    <a:pt x="939" y="4"/>
                  </a:lnTo>
                  <a:lnTo>
                    <a:pt x="941" y="2"/>
                  </a:lnTo>
                  <a:lnTo>
                    <a:pt x="945" y="0"/>
                  </a:lnTo>
                  <a:lnTo>
                    <a:pt x="947" y="0"/>
                  </a:lnTo>
                  <a:lnTo>
                    <a:pt x="951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Rectangle 372"/>
            <p:cNvSpPr>
              <a:spLocks noChangeArrowheads="1"/>
            </p:cNvSpPr>
            <p:nvPr/>
          </p:nvSpPr>
          <p:spPr bwMode="auto">
            <a:xfrm>
              <a:off x="8243888" y="1184275"/>
              <a:ext cx="3190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Rectangle 373"/>
            <p:cNvSpPr>
              <a:spLocks noChangeArrowheads="1"/>
            </p:cNvSpPr>
            <p:nvPr/>
          </p:nvSpPr>
          <p:spPr bwMode="auto">
            <a:xfrm>
              <a:off x="8243888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372" name="Freeform 374"/>
            <p:cNvSpPr>
              <a:spLocks/>
            </p:cNvSpPr>
            <p:nvPr/>
          </p:nvSpPr>
          <p:spPr bwMode="auto">
            <a:xfrm>
              <a:off x="6859588" y="1689100"/>
              <a:ext cx="547687" cy="1374775"/>
            </a:xfrm>
            <a:custGeom>
              <a:avLst/>
              <a:gdLst>
                <a:gd name="T0" fmla="*/ 0 w 691"/>
                <a:gd name="T1" fmla="*/ 1732 h 1732"/>
                <a:gd name="T2" fmla="*/ 16 w 691"/>
                <a:gd name="T3" fmla="*/ 1728 h 1732"/>
                <a:gd name="T4" fmla="*/ 30 w 691"/>
                <a:gd name="T5" fmla="*/ 1724 h 1732"/>
                <a:gd name="T6" fmla="*/ 44 w 691"/>
                <a:gd name="T7" fmla="*/ 1722 h 1732"/>
                <a:gd name="T8" fmla="*/ 58 w 691"/>
                <a:gd name="T9" fmla="*/ 1719 h 1732"/>
                <a:gd name="T10" fmla="*/ 72 w 691"/>
                <a:gd name="T11" fmla="*/ 1715 h 1732"/>
                <a:gd name="T12" fmla="*/ 86 w 691"/>
                <a:gd name="T13" fmla="*/ 1709 h 1732"/>
                <a:gd name="T14" fmla="*/ 96 w 691"/>
                <a:gd name="T15" fmla="*/ 1703 h 1732"/>
                <a:gd name="T16" fmla="*/ 110 w 691"/>
                <a:gd name="T17" fmla="*/ 1695 h 1732"/>
                <a:gd name="T18" fmla="*/ 120 w 691"/>
                <a:gd name="T19" fmla="*/ 1681 h 1732"/>
                <a:gd name="T20" fmla="*/ 130 w 691"/>
                <a:gd name="T21" fmla="*/ 1667 h 1732"/>
                <a:gd name="T22" fmla="*/ 138 w 691"/>
                <a:gd name="T23" fmla="*/ 1653 h 1732"/>
                <a:gd name="T24" fmla="*/ 144 w 691"/>
                <a:gd name="T25" fmla="*/ 1641 h 1732"/>
                <a:gd name="T26" fmla="*/ 150 w 691"/>
                <a:gd name="T27" fmla="*/ 1625 h 1732"/>
                <a:gd name="T28" fmla="*/ 154 w 691"/>
                <a:gd name="T29" fmla="*/ 1611 h 1732"/>
                <a:gd name="T30" fmla="*/ 156 w 691"/>
                <a:gd name="T31" fmla="*/ 1601 h 1732"/>
                <a:gd name="T32" fmla="*/ 156 w 691"/>
                <a:gd name="T33" fmla="*/ 1595 h 1732"/>
                <a:gd name="T34" fmla="*/ 158 w 691"/>
                <a:gd name="T35" fmla="*/ 1585 h 1732"/>
                <a:gd name="T36" fmla="*/ 158 w 691"/>
                <a:gd name="T37" fmla="*/ 1577 h 1732"/>
                <a:gd name="T38" fmla="*/ 224 w 691"/>
                <a:gd name="T39" fmla="*/ 1151 h 1732"/>
                <a:gd name="T40" fmla="*/ 272 w 691"/>
                <a:gd name="T41" fmla="*/ 492 h 1732"/>
                <a:gd name="T42" fmla="*/ 290 w 691"/>
                <a:gd name="T43" fmla="*/ 296 h 1732"/>
                <a:gd name="T44" fmla="*/ 308 w 691"/>
                <a:gd name="T45" fmla="*/ 102 h 1732"/>
                <a:gd name="T46" fmla="*/ 308 w 691"/>
                <a:gd name="T47" fmla="*/ 92 h 1732"/>
                <a:gd name="T48" fmla="*/ 310 w 691"/>
                <a:gd name="T49" fmla="*/ 80 h 1732"/>
                <a:gd name="T50" fmla="*/ 314 w 691"/>
                <a:gd name="T51" fmla="*/ 60 h 1732"/>
                <a:gd name="T52" fmla="*/ 316 w 691"/>
                <a:gd name="T53" fmla="*/ 48 h 1732"/>
                <a:gd name="T54" fmla="*/ 318 w 691"/>
                <a:gd name="T55" fmla="*/ 36 h 1732"/>
                <a:gd name="T56" fmla="*/ 322 w 691"/>
                <a:gd name="T57" fmla="*/ 28 h 1732"/>
                <a:gd name="T58" fmla="*/ 326 w 691"/>
                <a:gd name="T59" fmla="*/ 18 h 1732"/>
                <a:gd name="T60" fmla="*/ 328 w 691"/>
                <a:gd name="T61" fmla="*/ 16 h 1732"/>
                <a:gd name="T62" fmla="*/ 328 w 691"/>
                <a:gd name="T63" fmla="*/ 12 h 1732"/>
                <a:gd name="T64" fmla="*/ 332 w 691"/>
                <a:gd name="T65" fmla="*/ 6 h 1732"/>
                <a:gd name="T66" fmla="*/ 334 w 691"/>
                <a:gd name="T67" fmla="*/ 4 h 1732"/>
                <a:gd name="T68" fmla="*/ 336 w 691"/>
                <a:gd name="T69" fmla="*/ 2 h 1732"/>
                <a:gd name="T70" fmla="*/ 336 w 691"/>
                <a:gd name="T71" fmla="*/ 0 h 1732"/>
                <a:gd name="T72" fmla="*/ 346 w 691"/>
                <a:gd name="T73" fmla="*/ 2 h 1732"/>
                <a:gd name="T74" fmla="*/ 358 w 691"/>
                <a:gd name="T75" fmla="*/ 4 h 1732"/>
                <a:gd name="T76" fmla="*/ 362 w 691"/>
                <a:gd name="T77" fmla="*/ 6 h 1732"/>
                <a:gd name="T78" fmla="*/ 366 w 691"/>
                <a:gd name="T79" fmla="*/ 6 h 1732"/>
                <a:gd name="T80" fmla="*/ 370 w 691"/>
                <a:gd name="T81" fmla="*/ 8 h 1732"/>
                <a:gd name="T82" fmla="*/ 374 w 691"/>
                <a:gd name="T83" fmla="*/ 12 h 1732"/>
                <a:gd name="T84" fmla="*/ 376 w 691"/>
                <a:gd name="T85" fmla="*/ 14 h 1732"/>
                <a:gd name="T86" fmla="*/ 376 w 691"/>
                <a:gd name="T87" fmla="*/ 16 h 1732"/>
                <a:gd name="T88" fmla="*/ 378 w 691"/>
                <a:gd name="T89" fmla="*/ 20 h 1732"/>
                <a:gd name="T90" fmla="*/ 380 w 691"/>
                <a:gd name="T91" fmla="*/ 26 h 1732"/>
                <a:gd name="T92" fmla="*/ 382 w 691"/>
                <a:gd name="T93" fmla="*/ 30 h 1732"/>
                <a:gd name="T94" fmla="*/ 384 w 691"/>
                <a:gd name="T95" fmla="*/ 34 h 1732"/>
                <a:gd name="T96" fmla="*/ 388 w 691"/>
                <a:gd name="T97" fmla="*/ 48 h 1732"/>
                <a:gd name="T98" fmla="*/ 392 w 691"/>
                <a:gd name="T99" fmla="*/ 60 h 1732"/>
                <a:gd name="T100" fmla="*/ 394 w 691"/>
                <a:gd name="T101" fmla="*/ 72 h 1732"/>
                <a:gd name="T102" fmla="*/ 396 w 691"/>
                <a:gd name="T103" fmla="*/ 76 h 1732"/>
                <a:gd name="T104" fmla="*/ 396 w 691"/>
                <a:gd name="T105" fmla="*/ 82 h 1732"/>
                <a:gd name="T106" fmla="*/ 398 w 691"/>
                <a:gd name="T107" fmla="*/ 86 h 1732"/>
                <a:gd name="T108" fmla="*/ 398 w 691"/>
                <a:gd name="T109" fmla="*/ 90 h 1732"/>
                <a:gd name="T110" fmla="*/ 422 w 691"/>
                <a:gd name="T111" fmla="*/ 300 h 1732"/>
                <a:gd name="T112" fmla="*/ 473 w 691"/>
                <a:gd name="T113" fmla="*/ 897 h 1732"/>
                <a:gd name="T114" fmla="*/ 505 w 691"/>
                <a:gd name="T115" fmla="*/ 1179 h 1732"/>
                <a:gd name="T116" fmla="*/ 535 w 691"/>
                <a:gd name="T117" fmla="*/ 1349 h 1732"/>
                <a:gd name="T118" fmla="*/ 569 w 691"/>
                <a:gd name="T119" fmla="*/ 1569 h 1732"/>
                <a:gd name="T120" fmla="*/ 607 w 691"/>
                <a:gd name="T121" fmla="*/ 1665 h 1732"/>
                <a:gd name="T122" fmla="*/ 631 w 691"/>
                <a:gd name="T123" fmla="*/ 1701 h 1732"/>
                <a:gd name="T124" fmla="*/ 691 w 691"/>
                <a:gd name="T125" fmla="*/ 1713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4" y="1722"/>
                  </a:lnTo>
                  <a:lnTo>
                    <a:pt x="58" y="1719"/>
                  </a:lnTo>
                  <a:lnTo>
                    <a:pt x="72" y="1715"/>
                  </a:lnTo>
                  <a:lnTo>
                    <a:pt x="86" y="1709"/>
                  </a:lnTo>
                  <a:lnTo>
                    <a:pt x="96" y="1703"/>
                  </a:lnTo>
                  <a:lnTo>
                    <a:pt x="110" y="1695"/>
                  </a:lnTo>
                  <a:lnTo>
                    <a:pt x="120" y="1681"/>
                  </a:lnTo>
                  <a:lnTo>
                    <a:pt x="130" y="1667"/>
                  </a:lnTo>
                  <a:lnTo>
                    <a:pt x="138" y="1653"/>
                  </a:lnTo>
                  <a:lnTo>
                    <a:pt x="144" y="1641"/>
                  </a:lnTo>
                  <a:lnTo>
                    <a:pt x="150" y="1625"/>
                  </a:lnTo>
                  <a:lnTo>
                    <a:pt x="154" y="1611"/>
                  </a:lnTo>
                  <a:lnTo>
                    <a:pt x="156" y="1601"/>
                  </a:lnTo>
                  <a:lnTo>
                    <a:pt x="156" y="1595"/>
                  </a:lnTo>
                  <a:lnTo>
                    <a:pt x="158" y="1585"/>
                  </a:lnTo>
                  <a:lnTo>
                    <a:pt x="158" y="1577"/>
                  </a:lnTo>
                  <a:lnTo>
                    <a:pt x="224" y="1151"/>
                  </a:lnTo>
                  <a:lnTo>
                    <a:pt x="272" y="492"/>
                  </a:lnTo>
                  <a:lnTo>
                    <a:pt x="290" y="296"/>
                  </a:lnTo>
                  <a:lnTo>
                    <a:pt x="308" y="102"/>
                  </a:lnTo>
                  <a:lnTo>
                    <a:pt x="308" y="92"/>
                  </a:lnTo>
                  <a:lnTo>
                    <a:pt x="310" y="80"/>
                  </a:lnTo>
                  <a:lnTo>
                    <a:pt x="314" y="60"/>
                  </a:lnTo>
                  <a:lnTo>
                    <a:pt x="316" y="48"/>
                  </a:lnTo>
                  <a:lnTo>
                    <a:pt x="318" y="36"/>
                  </a:lnTo>
                  <a:lnTo>
                    <a:pt x="322" y="28"/>
                  </a:lnTo>
                  <a:lnTo>
                    <a:pt x="326" y="18"/>
                  </a:lnTo>
                  <a:lnTo>
                    <a:pt x="328" y="16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6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8" y="4"/>
                  </a:lnTo>
                  <a:lnTo>
                    <a:pt x="362" y="6"/>
                  </a:lnTo>
                  <a:lnTo>
                    <a:pt x="366" y="6"/>
                  </a:lnTo>
                  <a:lnTo>
                    <a:pt x="370" y="8"/>
                  </a:lnTo>
                  <a:lnTo>
                    <a:pt x="374" y="12"/>
                  </a:lnTo>
                  <a:lnTo>
                    <a:pt x="376" y="14"/>
                  </a:lnTo>
                  <a:lnTo>
                    <a:pt x="376" y="16"/>
                  </a:lnTo>
                  <a:lnTo>
                    <a:pt x="378" y="20"/>
                  </a:lnTo>
                  <a:lnTo>
                    <a:pt x="380" y="26"/>
                  </a:lnTo>
                  <a:lnTo>
                    <a:pt x="382" y="30"/>
                  </a:lnTo>
                  <a:lnTo>
                    <a:pt x="384" y="34"/>
                  </a:lnTo>
                  <a:lnTo>
                    <a:pt x="388" y="48"/>
                  </a:lnTo>
                  <a:lnTo>
                    <a:pt x="392" y="60"/>
                  </a:lnTo>
                  <a:lnTo>
                    <a:pt x="394" y="72"/>
                  </a:lnTo>
                  <a:lnTo>
                    <a:pt x="396" y="76"/>
                  </a:lnTo>
                  <a:lnTo>
                    <a:pt x="396" y="82"/>
                  </a:lnTo>
                  <a:lnTo>
                    <a:pt x="398" y="86"/>
                  </a:lnTo>
                  <a:lnTo>
                    <a:pt x="398" y="90"/>
                  </a:lnTo>
                  <a:lnTo>
                    <a:pt x="422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5" y="1349"/>
                  </a:lnTo>
                  <a:lnTo>
                    <a:pt x="569" y="1569"/>
                  </a:lnTo>
                  <a:lnTo>
                    <a:pt x="607" y="1665"/>
                  </a:lnTo>
                  <a:lnTo>
                    <a:pt x="631" y="1701"/>
                  </a:lnTo>
                  <a:lnTo>
                    <a:pt x="691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375"/>
            <p:cNvSpPr>
              <a:spLocks/>
            </p:cNvSpPr>
            <p:nvPr/>
          </p:nvSpPr>
          <p:spPr bwMode="auto">
            <a:xfrm>
              <a:off x="7720013" y="1689100"/>
              <a:ext cx="546100" cy="1374775"/>
            </a:xfrm>
            <a:custGeom>
              <a:avLst/>
              <a:gdLst>
                <a:gd name="T0" fmla="*/ 0 w 689"/>
                <a:gd name="T1" fmla="*/ 1732 h 1732"/>
                <a:gd name="T2" fmla="*/ 16 w 689"/>
                <a:gd name="T3" fmla="*/ 1728 h 1732"/>
                <a:gd name="T4" fmla="*/ 30 w 689"/>
                <a:gd name="T5" fmla="*/ 1724 h 1732"/>
                <a:gd name="T6" fmla="*/ 42 w 689"/>
                <a:gd name="T7" fmla="*/ 1722 h 1732"/>
                <a:gd name="T8" fmla="*/ 56 w 689"/>
                <a:gd name="T9" fmla="*/ 1719 h 1732"/>
                <a:gd name="T10" fmla="*/ 70 w 689"/>
                <a:gd name="T11" fmla="*/ 1715 h 1732"/>
                <a:gd name="T12" fmla="*/ 82 w 689"/>
                <a:gd name="T13" fmla="*/ 1709 h 1732"/>
                <a:gd name="T14" fmla="*/ 96 w 689"/>
                <a:gd name="T15" fmla="*/ 1703 h 1732"/>
                <a:gd name="T16" fmla="*/ 108 w 689"/>
                <a:gd name="T17" fmla="*/ 1695 h 1732"/>
                <a:gd name="T18" fmla="*/ 120 w 689"/>
                <a:gd name="T19" fmla="*/ 1681 h 1732"/>
                <a:gd name="T20" fmla="*/ 126 w 689"/>
                <a:gd name="T21" fmla="*/ 1667 h 1732"/>
                <a:gd name="T22" fmla="*/ 136 w 689"/>
                <a:gd name="T23" fmla="*/ 1653 h 1732"/>
                <a:gd name="T24" fmla="*/ 142 w 689"/>
                <a:gd name="T25" fmla="*/ 1641 h 1732"/>
                <a:gd name="T26" fmla="*/ 148 w 689"/>
                <a:gd name="T27" fmla="*/ 1625 h 1732"/>
                <a:gd name="T28" fmla="*/ 154 w 689"/>
                <a:gd name="T29" fmla="*/ 1611 h 1732"/>
                <a:gd name="T30" fmla="*/ 154 w 689"/>
                <a:gd name="T31" fmla="*/ 1601 h 1732"/>
                <a:gd name="T32" fmla="*/ 156 w 689"/>
                <a:gd name="T33" fmla="*/ 1595 h 1732"/>
                <a:gd name="T34" fmla="*/ 156 w 689"/>
                <a:gd name="T35" fmla="*/ 1585 h 1732"/>
                <a:gd name="T36" fmla="*/ 156 w 689"/>
                <a:gd name="T37" fmla="*/ 1577 h 1732"/>
                <a:gd name="T38" fmla="*/ 221 w 689"/>
                <a:gd name="T39" fmla="*/ 1151 h 1732"/>
                <a:gd name="T40" fmla="*/ 269 w 689"/>
                <a:gd name="T41" fmla="*/ 492 h 1732"/>
                <a:gd name="T42" fmla="*/ 287 w 689"/>
                <a:gd name="T43" fmla="*/ 296 h 1732"/>
                <a:gd name="T44" fmla="*/ 305 w 689"/>
                <a:gd name="T45" fmla="*/ 102 h 1732"/>
                <a:gd name="T46" fmla="*/ 307 w 689"/>
                <a:gd name="T47" fmla="*/ 92 h 1732"/>
                <a:gd name="T48" fmla="*/ 309 w 689"/>
                <a:gd name="T49" fmla="*/ 80 h 1732"/>
                <a:gd name="T50" fmla="*/ 311 w 689"/>
                <a:gd name="T51" fmla="*/ 60 h 1732"/>
                <a:gd name="T52" fmla="*/ 315 w 689"/>
                <a:gd name="T53" fmla="*/ 48 h 1732"/>
                <a:gd name="T54" fmla="*/ 317 w 689"/>
                <a:gd name="T55" fmla="*/ 36 h 1732"/>
                <a:gd name="T56" fmla="*/ 319 w 689"/>
                <a:gd name="T57" fmla="*/ 28 h 1732"/>
                <a:gd name="T58" fmla="*/ 323 w 689"/>
                <a:gd name="T59" fmla="*/ 18 h 1732"/>
                <a:gd name="T60" fmla="*/ 325 w 689"/>
                <a:gd name="T61" fmla="*/ 16 h 1732"/>
                <a:gd name="T62" fmla="*/ 327 w 689"/>
                <a:gd name="T63" fmla="*/ 12 h 1732"/>
                <a:gd name="T64" fmla="*/ 331 w 689"/>
                <a:gd name="T65" fmla="*/ 6 h 1732"/>
                <a:gd name="T66" fmla="*/ 333 w 689"/>
                <a:gd name="T67" fmla="*/ 4 h 1732"/>
                <a:gd name="T68" fmla="*/ 333 w 689"/>
                <a:gd name="T69" fmla="*/ 2 h 1732"/>
                <a:gd name="T70" fmla="*/ 335 w 689"/>
                <a:gd name="T71" fmla="*/ 0 h 1732"/>
                <a:gd name="T72" fmla="*/ 345 w 689"/>
                <a:gd name="T73" fmla="*/ 2 h 1732"/>
                <a:gd name="T74" fmla="*/ 355 w 689"/>
                <a:gd name="T75" fmla="*/ 4 h 1732"/>
                <a:gd name="T76" fmla="*/ 365 w 689"/>
                <a:gd name="T77" fmla="*/ 6 h 1732"/>
                <a:gd name="T78" fmla="*/ 367 w 689"/>
                <a:gd name="T79" fmla="*/ 8 h 1732"/>
                <a:gd name="T80" fmla="*/ 371 w 689"/>
                <a:gd name="T81" fmla="*/ 12 h 1732"/>
                <a:gd name="T82" fmla="*/ 373 w 689"/>
                <a:gd name="T83" fmla="*/ 14 h 1732"/>
                <a:gd name="T84" fmla="*/ 375 w 689"/>
                <a:gd name="T85" fmla="*/ 16 h 1732"/>
                <a:gd name="T86" fmla="*/ 377 w 689"/>
                <a:gd name="T87" fmla="*/ 20 h 1732"/>
                <a:gd name="T88" fmla="*/ 379 w 689"/>
                <a:gd name="T89" fmla="*/ 26 h 1732"/>
                <a:gd name="T90" fmla="*/ 381 w 689"/>
                <a:gd name="T91" fmla="*/ 30 h 1732"/>
                <a:gd name="T92" fmla="*/ 383 w 689"/>
                <a:gd name="T93" fmla="*/ 34 h 1732"/>
                <a:gd name="T94" fmla="*/ 387 w 689"/>
                <a:gd name="T95" fmla="*/ 48 h 1732"/>
                <a:gd name="T96" fmla="*/ 391 w 689"/>
                <a:gd name="T97" fmla="*/ 60 h 1732"/>
                <a:gd name="T98" fmla="*/ 393 w 689"/>
                <a:gd name="T99" fmla="*/ 72 h 1732"/>
                <a:gd name="T100" fmla="*/ 395 w 689"/>
                <a:gd name="T101" fmla="*/ 76 h 1732"/>
                <a:gd name="T102" fmla="*/ 395 w 689"/>
                <a:gd name="T103" fmla="*/ 82 h 1732"/>
                <a:gd name="T104" fmla="*/ 395 w 689"/>
                <a:gd name="T105" fmla="*/ 86 h 1732"/>
                <a:gd name="T106" fmla="*/ 395 w 689"/>
                <a:gd name="T107" fmla="*/ 90 h 1732"/>
                <a:gd name="T108" fmla="*/ 419 w 689"/>
                <a:gd name="T109" fmla="*/ 300 h 1732"/>
                <a:gd name="T110" fmla="*/ 473 w 689"/>
                <a:gd name="T111" fmla="*/ 897 h 1732"/>
                <a:gd name="T112" fmla="*/ 505 w 689"/>
                <a:gd name="T113" fmla="*/ 1179 h 1732"/>
                <a:gd name="T114" fmla="*/ 533 w 689"/>
                <a:gd name="T115" fmla="*/ 1349 h 1732"/>
                <a:gd name="T116" fmla="*/ 569 w 689"/>
                <a:gd name="T117" fmla="*/ 1569 h 1732"/>
                <a:gd name="T118" fmla="*/ 605 w 689"/>
                <a:gd name="T119" fmla="*/ 1665 h 1732"/>
                <a:gd name="T120" fmla="*/ 629 w 689"/>
                <a:gd name="T121" fmla="*/ 1701 h 1732"/>
                <a:gd name="T122" fmla="*/ 689 w 689"/>
                <a:gd name="T123" fmla="*/ 1713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9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2" y="1722"/>
                  </a:lnTo>
                  <a:lnTo>
                    <a:pt x="56" y="1719"/>
                  </a:lnTo>
                  <a:lnTo>
                    <a:pt x="70" y="1715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20" y="1681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41"/>
                  </a:lnTo>
                  <a:lnTo>
                    <a:pt x="148" y="1625"/>
                  </a:lnTo>
                  <a:lnTo>
                    <a:pt x="154" y="1611"/>
                  </a:lnTo>
                  <a:lnTo>
                    <a:pt x="154" y="1601"/>
                  </a:lnTo>
                  <a:lnTo>
                    <a:pt x="156" y="1595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1" y="1151"/>
                  </a:lnTo>
                  <a:lnTo>
                    <a:pt x="269" y="492"/>
                  </a:lnTo>
                  <a:lnTo>
                    <a:pt x="287" y="296"/>
                  </a:lnTo>
                  <a:lnTo>
                    <a:pt x="305" y="102"/>
                  </a:lnTo>
                  <a:lnTo>
                    <a:pt x="307" y="92"/>
                  </a:lnTo>
                  <a:lnTo>
                    <a:pt x="309" y="80"/>
                  </a:lnTo>
                  <a:lnTo>
                    <a:pt x="311" y="60"/>
                  </a:lnTo>
                  <a:lnTo>
                    <a:pt x="315" y="48"/>
                  </a:lnTo>
                  <a:lnTo>
                    <a:pt x="317" y="36"/>
                  </a:lnTo>
                  <a:lnTo>
                    <a:pt x="319" y="28"/>
                  </a:lnTo>
                  <a:lnTo>
                    <a:pt x="323" y="18"/>
                  </a:lnTo>
                  <a:lnTo>
                    <a:pt x="325" y="16"/>
                  </a:lnTo>
                  <a:lnTo>
                    <a:pt x="327" y="12"/>
                  </a:lnTo>
                  <a:lnTo>
                    <a:pt x="331" y="6"/>
                  </a:lnTo>
                  <a:lnTo>
                    <a:pt x="333" y="4"/>
                  </a:lnTo>
                  <a:lnTo>
                    <a:pt x="333" y="2"/>
                  </a:lnTo>
                  <a:lnTo>
                    <a:pt x="335" y="0"/>
                  </a:lnTo>
                  <a:lnTo>
                    <a:pt x="345" y="2"/>
                  </a:lnTo>
                  <a:lnTo>
                    <a:pt x="355" y="4"/>
                  </a:lnTo>
                  <a:lnTo>
                    <a:pt x="365" y="6"/>
                  </a:lnTo>
                  <a:lnTo>
                    <a:pt x="367" y="8"/>
                  </a:lnTo>
                  <a:lnTo>
                    <a:pt x="371" y="12"/>
                  </a:lnTo>
                  <a:lnTo>
                    <a:pt x="373" y="14"/>
                  </a:lnTo>
                  <a:lnTo>
                    <a:pt x="375" y="16"/>
                  </a:lnTo>
                  <a:lnTo>
                    <a:pt x="377" y="20"/>
                  </a:lnTo>
                  <a:lnTo>
                    <a:pt x="379" y="26"/>
                  </a:lnTo>
                  <a:lnTo>
                    <a:pt x="381" y="30"/>
                  </a:lnTo>
                  <a:lnTo>
                    <a:pt x="383" y="34"/>
                  </a:lnTo>
                  <a:lnTo>
                    <a:pt x="387" y="48"/>
                  </a:lnTo>
                  <a:lnTo>
                    <a:pt x="391" y="60"/>
                  </a:lnTo>
                  <a:lnTo>
                    <a:pt x="393" y="72"/>
                  </a:lnTo>
                  <a:lnTo>
                    <a:pt x="395" y="76"/>
                  </a:lnTo>
                  <a:lnTo>
                    <a:pt x="395" y="82"/>
                  </a:lnTo>
                  <a:lnTo>
                    <a:pt x="395" y="86"/>
                  </a:lnTo>
                  <a:lnTo>
                    <a:pt x="395" y="90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3" y="1349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376"/>
            <p:cNvSpPr>
              <a:spLocks/>
            </p:cNvSpPr>
            <p:nvPr/>
          </p:nvSpPr>
          <p:spPr bwMode="auto">
            <a:xfrm>
              <a:off x="8582025" y="1693863"/>
              <a:ext cx="546100" cy="1374775"/>
            </a:xfrm>
            <a:custGeom>
              <a:avLst/>
              <a:gdLst>
                <a:gd name="T0" fmla="*/ 0 w 687"/>
                <a:gd name="T1" fmla="*/ 1732 h 1732"/>
                <a:gd name="T2" fmla="*/ 14 w 687"/>
                <a:gd name="T3" fmla="*/ 1728 h 1732"/>
                <a:gd name="T4" fmla="*/ 28 w 687"/>
                <a:gd name="T5" fmla="*/ 1724 h 1732"/>
                <a:gd name="T6" fmla="*/ 42 w 687"/>
                <a:gd name="T7" fmla="*/ 1722 h 1732"/>
                <a:gd name="T8" fmla="*/ 56 w 687"/>
                <a:gd name="T9" fmla="*/ 1718 h 1732"/>
                <a:gd name="T10" fmla="*/ 68 w 687"/>
                <a:gd name="T11" fmla="*/ 1715 h 1732"/>
                <a:gd name="T12" fmla="*/ 82 w 687"/>
                <a:gd name="T13" fmla="*/ 1709 h 1732"/>
                <a:gd name="T14" fmla="*/ 96 w 687"/>
                <a:gd name="T15" fmla="*/ 1703 h 1732"/>
                <a:gd name="T16" fmla="*/ 108 w 687"/>
                <a:gd name="T17" fmla="*/ 1695 h 1732"/>
                <a:gd name="T18" fmla="*/ 116 w 687"/>
                <a:gd name="T19" fmla="*/ 1681 h 1732"/>
                <a:gd name="T20" fmla="*/ 126 w 687"/>
                <a:gd name="T21" fmla="*/ 1667 h 1732"/>
                <a:gd name="T22" fmla="*/ 134 w 687"/>
                <a:gd name="T23" fmla="*/ 1653 h 1732"/>
                <a:gd name="T24" fmla="*/ 142 w 687"/>
                <a:gd name="T25" fmla="*/ 1639 h 1732"/>
                <a:gd name="T26" fmla="*/ 148 w 687"/>
                <a:gd name="T27" fmla="*/ 1627 h 1732"/>
                <a:gd name="T28" fmla="*/ 152 w 687"/>
                <a:gd name="T29" fmla="*/ 1611 h 1732"/>
                <a:gd name="T30" fmla="*/ 154 w 687"/>
                <a:gd name="T31" fmla="*/ 1603 h 1732"/>
                <a:gd name="T32" fmla="*/ 154 w 687"/>
                <a:gd name="T33" fmla="*/ 1593 h 1732"/>
                <a:gd name="T34" fmla="*/ 156 w 687"/>
                <a:gd name="T35" fmla="*/ 1585 h 1732"/>
                <a:gd name="T36" fmla="*/ 156 w 687"/>
                <a:gd name="T37" fmla="*/ 1577 h 1732"/>
                <a:gd name="T38" fmla="*/ 220 w 687"/>
                <a:gd name="T39" fmla="*/ 1151 h 1732"/>
                <a:gd name="T40" fmla="*/ 268 w 687"/>
                <a:gd name="T41" fmla="*/ 492 h 1732"/>
                <a:gd name="T42" fmla="*/ 306 w 687"/>
                <a:gd name="T43" fmla="*/ 102 h 1732"/>
                <a:gd name="T44" fmla="*/ 306 w 687"/>
                <a:gd name="T45" fmla="*/ 92 h 1732"/>
                <a:gd name="T46" fmla="*/ 306 w 687"/>
                <a:gd name="T47" fmla="*/ 80 h 1732"/>
                <a:gd name="T48" fmla="*/ 310 w 687"/>
                <a:gd name="T49" fmla="*/ 60 h 1732"/>
                <a:gd name="T50" fmla="*/ 312 w 687"/>
                <a:gd name="T51" fmla="*/ 48 h 1732"/>
                <a:gd name="T52" fmla="*/ 314 w 687"/>
                <a:gd name="T53" fmla="*/ 36 h 1732"/>
                <a:gd name="T54" fmla="*/ 318 w 687"/>
                <a:gd name="T55" fmla="*/ 26 h 1732"/>
                <a:gd name="T56" fmla="*/ 322 w 687"/>
                <a:gd name="T57" fmla="*/ 18 h 1732"/>
                <a:gd name="T58" fmla="*/ 324 w 687"/>
                <a:gd name="T59" fmla="*/ 16 h 1732"/>
                <a:gd name="T60" fmla="*/ 326 w 687"/>
                <a:gd name="T61" fmla="*/ 12 h 1732"/>
                <a:gd name="T62" fmla="*/ 330 w 687"/>
                <a:gd name="T63" fmla="*/ 6 h 1732"/>
                <a:gd name="T64" fmla="*/ 332 w 687"/>
                <a:gd name="T65" fmla="*/ 4 h 1732"/>
                <a:gd name="T66" fmla="*/ 334 w 687"/>
                <a:gd name="T67" fmla="*/ 2 h 1732"/>
                <a:gd name="T68" fmla="*/ 336 w 687"/>
                <a:gd name="T69" fmla="*/ 0 h 1732"/>
                <a:gd name="T70" fmla="*/ 346 w 687"/>
                <a:gd name="T71" fmla="*/ 2 h 1732"/>
                <a:gd name="T72" fmla="*/ 354 w 687"/>
                <a:gd name="T73" fmla="*/ 4 h 1732"/>
                <a:gd name="T74" fmla="*/ 358 w 687"/>
                <a:gd name="T75" fmla="*/ 6 h 1732"/>
                <a:gd name="T76" fmla="*/ 364 w 687"/>
                <a:gd name="T77" fmla="*/ 8 h 1732"/>
                <a:gd name="T78" fmla="*/ 368 w 687"/>
                <a:gd name="T79" fmla="*/ 10 h 1732"/>
                <a:gd name="T80" fmla="*/ 370 w 687"/>
                <a:gd name="T81" fmla="*/ 12 h 1732"/>
                <a:gd name="T82" fmla="*/ 372 w 687"/>
                <a:gd name="T83" fmla="*/ 14 h 1732"/>
                <a:gd name="T84" fmla="*/ 374 w 687"/>
                <a:gd name="T85" fmla="*/ 18 h 1732"/>
                <a:gd name="T86" fmla="*/ 376 w 687"/>
                <a:gd name="T87" fmla="*/ 22 h 1732"/>
                <a:gd name="T88" fmla="*/ 378 w 687"/>
                <a:gd name="T89" fmla="*/ 24 h 1732"/>
                <a:gd name="T90" fmla="*/ 380 w 687"/>
                <a:gd name="T91" fmla="*/ 30 h 1732"/>
                <a:gd name="T92" fmla="*/ 382 w 687"/>
                <a:gd name="T93" fmla="*/ 36 h 1732"/>
                <a:gd name="T94" fmla="*/ 386 w 687"/>
                <a:gd name="T95" fmla="*/ 48 h 1732"/>
                <a:gd name="T96" fmla="*/ 390 w 687"/>
                <a:gd name="T97" fmla="*/ 60 h 1732"/>
                <a:gd name="T98" fmla="*/ 394 w 687"/>
                <a:gd name="T99" fmla="*/ 70 h 1732"/>
                <a:gd name="T100" fmla="*/ 394 w 687"/>
                <a:gd name="T101" fmla="*/ 76 h 1732"/>
                <a:gd name="T102" fmla="*/ 396 w 687"/>
                <a:gd name="T103" fmla="*/ 82 h 1732"/>
                <a:gd name="T104" fmla="*/ 396 w 687"/>
                <a:gd name="T105" fmla="*/ 86 h 1732"/>
                <a:gd name="T106" fmla="*/ 396 w 687"/>
                <a:gd name="T107" fmla="*/ 90 h 1732"/>
                <a:gd name="T108" fmla="*/ 418 w 687"/>
                <a:gd name="T109" fmla="*/ 300 h 1732"/>
                <a:gd name="T110" fmla="*/ 474 w 687"/>
                <a:gd name="T111" fmla="*/ 899 h 1732"/>
                <a:gd name="T112" fmla="*/ 502 w 687"/>
                <a:gd name="T113" fmla="*/ 1179 h 1732"/>
                <a:gd name="T114" fmla="*/ 534 w 687"/>
                <a:gd name="T115" fmla="*/ 1349 h 1732"/>
                <a:gd name="T116" fmla="*/ 570 w 687"/>
                <a:gd name="T117" fmla="*/ 1571 h 1732"/>
                <a:gd name="T118" fmla="*/ 604 w 687"/>
                <a:gd name="T119" fmla="*/ 1667 h 1732"/>
                <a:gd name="T120" fmla="*/ 630 w 687"/>
                <a:gd name="T121" fmla="*/ 1701 h 1732"/>
                <a:gd name="T122" fmla="*/ 687 w 687"/>
                <a:gd name="T123" fmla="*/ 1715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7" h="1732">
                  <a:moveTo>
                    <a:pt x="0" y="1732"/>
                  </a:moveTo>
                  <a:lnTo>
                    <a:pt x="14" y="1728"/>
                  </a:lnTo>
                  <a:lnTo>
                    <a:pt x="28" y="1724"/>
                  </a:lnTo>
                  <a:lnTo>
                    <a:pt x="42" y="1722"/>
                  </a:lnTo>
                  <a:lnTo>
                    <a:pt x="56" y="1718"/>
                  </a:lnTo>
                  <a:lnTo>
                    <a:pt x="68" y="1715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6" y="1681"/>
                  </a:lnTo>
                  <a:lnTo>
                    <a:pt x="126" y="1667"/>
                  </a:lnTo>
                  <a:lnTo>
                    <a:pt x="134" y="1653"/>
                  </a:lnTo>
                  <a:lnTo>
                    <a:pt x="142" y="1639"/>
                  </a:lnTo>
                  <a:lnTo>
                    <a:pt x="148" y="1627"/>
                  </a:lnTo>
                  <a:lnTo>
                    <a:pt x="152" y="1611"/>
                  </a:lnTo>
                  <a:lnTo>
                    <a:pt x="154" y="1603"/>
                  </a:lnTo>
                  <a:lnTo>
                    <a:pt x="154" y="1593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0" y="1151"/>
                  </a:lnTo>
                  <a:lnTo>
                    <a:pt x="268" y="492"/>
                  </a:lnTo>
                  <a:lnTo>
                    <a:pt x="306" y="102"/>
                  </a:lnTo>
                  <a:lnTo>
                    <a:pt x="306" y="92"/>
                  </a:lnTo>
                  <a:lnTo>
                    <a:pt x="306" y="80"/>
                  </a:lnTo>
                  <a:lnTo>
                    <a:pt x="310" y="60"/>
                  </a:lnTo>
                  <a:lnTo>
                    <a:pt x="312" y="48"/>
                  </a:lnTo>
                  <a:lnTo>
                    <a:pt x="314" y="36"/>
                  </a:lnTo>
                  <a:lnTo>
                    <a:pt x="318" y="26"/>
                  </a:lnTo>
                  <a:lnTo>
                    <a:pt x="322" y="18"/>
                  </a:lnTo>
                  <a:lnTo>
                    <a:pt x="324" y="16"/>
                  </a:lnTo>
                  <a:lnTo>
                    <a:pt x="326" y="12"/>
                  </a:lnTo>
                  <a:lnTo>
                    <a:pt x="330" y="6"/>
                  </a:lnTo>
                  <a:lnTo>
                    <a:pt x="332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4" y="4"/>
                  </a:lnTo>
                  <a:lnTo>
                    <a:pt x="358" y="6"/>
                  </a:lnTo>
                  <a:lnTo>
                    <a:pt x="364" y="8"/>
                  </a:lnTo>
                  <a:lnTo>
                    <a:pt x="368" y="10"/>
                  </a:lnTo>
                  <a:lnTo>
                    <a:pt x="370" y="12"/>
                  </a:lnTo>
                  <a:lnTo>
                    <a:pt x="372" y="14"/>
                  </a:lnTo>
                  <a:lnTo>
                    <a:pt x="374" y="18"/>
                  </a:lnTo>
                  <a:lnTo>
                    <a:pt x="376" y="22"/>
                  </a:lnTo>
                  <a:lnTo>
                    <a:pt x="378" y="24"/>
                  </a:lnTo>
                  <a:lnTo>
                    <a:pt x="380" y="30"/>
                  </a:lnTo>
                  <a:lnTo>
                    <a:pt x="382" y="36"/>
                  </a:lnTo>
                  <a:lnTo>
                    <a:pt x="386" y="48"/>
                  </a:lnTo>
                  <a:lnTo>
                    <a:pt x="390" y="60"/>
                  </a:lnTo>
                  <a:lnTo>
                    <a:pt x="394" y="70"/>
                  </a:lnTo>
                  <a:lnTo>
                    <a:pt x="394" y="76"/>
                  </a:lnTo>
                  <a:lnTo>
                    <a:pt x="396" y="82"/>
                  </a:lnTo>
                  <a:lnTo>
                    <a:pt x="396" y="86"/>
                  </a:lnTo>
                  <a:lnTo>
                    <a:pt x="396" y="90"/>
                  </a:lnTo>
                  <a:lnTo>
                    <a:pt x="418" y="300"/>
                  </a:lnTo>
                  <a:lnTo>
                    <a:pt x="474" y="899"/>
                  </a:lnTo>
                  <a:lnTo>
                    <a:pt x="502" y="1179"/>
                  </a:lnTo>
                  <a:lnTo>
                    <a:pt x="534" y="1349"/>
                  </a:lnTo>
                  <a:lnTo>
                    <a:pt x="570" y="1571"/>
                  </a:lnTo>
                  <a:lnTo>
                    <a:pt x="604" y="1667"/>
                  </a:lnTo>
                  <a:lnTo>
                    <a:pt x="630" y="1701"/>
                  </a:lnTo>
                  <a:lnTo>
                    <a:pt x="687" y="1715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Line 377"/>
            <p:cNvSpPr>
              <a:spLocks noChangeShapeType="1"/>
            </p:cNvSpPr>
            <p:nvPr/>
          </p:nvSpPr>
          <p:spPr bwMode="auto">
            <a:xfrm flipV="1">
              <a:off x="7235825" y="831850"/>
              <a:ext cx="1588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Line 378"/>
            <p:cNvSpPr>
              <a:spLocks noChangeShapeType="1"/>
            </p:cNvSpPr>
            <p:nvPr/>
          </p:nvSpPr>
          <p:spPr bwMode="auto">
            <a:xfrm flipV="1">
              <a:off x="7048500" y="825500"/>
              <a:ext cx="1588" cy="15700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379"/>
            <p:cNvSpPr>
              <a:spLocks noEditPoints="1"/>
            </p:cNvSpPr>
            <p:nvPr/>
          </p:nvSpPr>
          <p:spPr bwMode="auto">
            <a:xfrm>
              <a:off x="6873875" y="784225"/>
              <a:ext cx="160338" cy="103188"/>
            </a:xfrm>
            <a:custGeom>
              <a:avLst/>
              <a:gdLst>
                <a:gd name="T0" fmla="*/ 8 w 204"/>
                <a:gd name="T1" fmla="*/ 56 h 130"/>
                <a:gd name="T2" fmla="*/ 190 w 204"/>
                <a:gd name="T3" fmla="*/ 56 h 130"/>
                <a:gd name="T4" fmla="*/ 192 w 204"/>
                <a:gd name="T5" fmla="*/ 56 h 130"/>
                <a:gd name="T6" fmla="*/ 194 w 204"/>
                <a:gd name="T7" fmla="*/ 58 h 130"/>
                <a:gd name="T8" fmla="*/ 196 w 204"/>
                <a:gd name="T9" fmla="*/ 62 h 130"/>
                <a:gd name="T10" fmla="*/ 196 w 204"/>
                <a:gd name="T11" fmla="*/ 64 h 130"/>
                <a:gd name="T12" fmla="*/ 196 w 204"/>
                <a:gd name="T13" fmla="*/ 68 h 130"/>
                <a:gd name="T14" fmla="*/ 194 w 204"/>
                <a:gd name="T15" fmla="*/ 70 h 130"/>
                <a:gd name="T16" fmla="*/ 192 w 204"/>
                <a:gd name="T17" fmla="*/ 72 h 130"/>
                <a:gd name="T18" fmla="*/ 190 w 204"/>
                <a:gd name="T19" fmla="*/ 72 h 130"/>
                <a:gd name="T20" fmla="*/ 8 w 204"/>
                <a:gd name="T21" fmla="*/ 72 h 130"/>
                <a:gd name="T22" fmla="*/ 4 w 204"/>
                <a:gd name="T23" fmla="*/ 72 h 130"/>
                <a:gd name="T24" fmla="*/ 2 w 204"/>
                <a:gd name="T25" fmla="*/ 70 h 130"/>
                <a:gd name="T26" fmla="*/ 0 w 204"/>
                <a:gd name="T27" fmla="*/ 68 h 130"/>
                <a:gd name="T28" fmla="*/ 0 w 204"/>
                <a:gd name="T29" fmla="*/ 64 h 130"/>
                <a:gd name="T30" fmla="*/ 0 w 204"/>
                <a:gd name="T31" fmla="*/ 62 h 130"/>
                <a:gd name="T32" fmla="*/ 2 w 204"/>
                <a:gd name="T33" fmla="*/ 58 h 130"/>
                <a:gd name="T34" fmla="*/ 4 w 204"/>
                <a:gd name="T35" fmla="*/ 56 h 130"/>
                <a:gd name="T36" fmla="*/ 8 w 204"/>
                <a:gd name="T37" fmla="*/ 56 h 130"/>
                <a:gd name="T38" fmla="*/ 8 w 204"/>
                <a:gd name="T39" fmla="*/ 56 h 130"/>
                <a:gd name="T40" fmla="*/ 98 w 204"/>
                <a:gd name="T41" fmla="*/ 2 h 130"/>
                <a:gd name="T42" fmla="*/ 204 w 204"/>
                <a:gd name="T43" fmla="*/ 64 h 130"/>
                <a:gd name="T44" fmla="*/ 98 w 204"/>
                <a:gd name="T45" fmla="*/ 128 h 130"/>
                <a:gd name="T46" fmla="*/ 94 w 204"/>
                <a:gd name="T47" fmla="*/ 130 h 130"/>
                <a:gd name="T48" fmla="*/ 92 w 204"/>
                <a:gd name="T49" fmla="*/ 128 h 130"/>
                <a:gd name="T50" fmla="*/ 88 w 204"/>
                <a:gd name="T51" fmla="*/ 128 h 130"/>
                <a:gd name="T52" fmla="*/ 86 w 204"/>
                <a:gd name="T53" fmla="*/ 126 h 130"/>
                <a:gd name="T54" fmla="*/ 86 w 204"/>
                <a:gd name="T55" fmla="*/ 122 h 130"/>
                <a:gd name="T56" fmla="*/ 86 w 204"/>
                <a:gd name="T57" fmla="*/ 118 h 130"/>
                <a:gd name="T58" fmla="*/ 86 w 204"/>
                <a:gd name="T59" fmla="*/ 116 h 130"/>
                <a:gd name="T60" fmla="*/ 90 w 204"/>
                <a:gd name="T61" fmla="*/ 114 h 130"/>
                <a:gd name="T62" fmla="*/ 186 w 204"/>
                <a:gd name="T63" fmla="*/ 58 h 130"/>
                <a:gd name="T64" fmla="*/ 186 w 204"/>
                <a:gd name="T65" fmla="*/ 72 h 130"/>
                <a:gd name="T66" fmla="*/ 90 w 204"/>
                <a:gd name="T67" fmla="*/ 16 h 130"/>
                <a:gd name="T68" fmla="*/ 86 w 204"/>
                <a:gd name="T69" fmla="*/ 14 h 130"/>
                <a:gd name="T70" fmla="*/ 86 w 204"/>
                <a:gd name="T71" fmla="*/ 10 h 130"/>
                <a:gd name="T72" fmla="*/ 86 w 204"/>
                <a:gd name="T73" fmla="*/ 8 h 130"/>
                <a:gd name="T74" fmla="*/ 86 w 204"/>
                <a:gd name="T75" fmla="*/ 4 h 130"/>
                <a:gd name="T76" fmla="*/ 88 w 204"/>
                <a:gd name="T77" fmla="*/ 2 h 130"/>
                <a:gd name="T78" fmla="*/ 92 w 204"/>
                <a:gd name="T79" fmla="*/ 0 h 130"/>
                <a:gd name="T80" fmla="*/ 94 w 204"/>
                <a:gd name="T81" fmla="*/ 0 h 130"/>
                <a:gd name="T82" fmla="*/ 98 w 204"/>
                <a:gd name="T83" fmla="*/ 2 h 130"/>
                <a:gd name="T84" fmla="*/ 98 w 204"/>
                <a:gd name="T85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30">
                  <a:moveTo>
                    <a:pt x="8" y="56"/>
                  </a:moveTo>
                  <a:lnTo>
                    <a:pt x="190" y="56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6" y="62"/>
                  </a:lnTo>
                  <a:lnTo>
                    <a:pt x="196" y="64"/>
                  </a:lnTo>
                  <a:lnTo>
                    <a:pt x="196" y="68"/>
                  </a:lnTo>
                  <a:lnTo>
                    <a:pt x="194" y="70"/>
                  </a:lnTo>
                  <a:lnTo>
                    <a:pt x="192" y="72"/>
                  </a:lnTo>
                  <a:lnTo>
                    <a:pt x="190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close/>
                  <a:moveTo>
                    <a:pt x="98" y="2"/>
                  </a:moveTo>
                  <a:lnTo>
                    <a:pt x="204" y="64"/>
                  </a:lnTo>
                  <a:lnTo>
                    <a:pt x="98" y="128"/>
                  </a:lnTo>
                  <a:lnTo>
                    <a:pt x="94" y="130"/>
                  </a:lnTo>
                  <a:lnTo>
                    <a:pt x="92" y="128"/>
                  </a:lnTo>
                  <a:lnTo>
                    <a:pt x="88" y="128"/>
                  </a:lnTo>
                  <a:lnTo>
                    <a:pt x="86" y="126"/>
                  </a:lnTo>
                  <a:lnTo>
                    <a:pt x="86" y="122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90" y="114"/>
                  </a:lnTo>
                  <a:lnTo>
                    <a:pt x="186" y="58"/>
                  </a:lnTo>
                  <a:lnTo>
                    <a:pt x="186" y="72"/>
                  </a:lnTo>
                  <a:lnTo>
                    <a:pt x="90" y="16"/>
                  </a:lnTo>
                  <a:lnTo>
                    <a:pt x="86" y="14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380"/>
            <p:cNvSpPr>
              <a:spLocks noEditPoints="1"/>
            </p:cNvSpPr>
            <p:nvPr/>
          </p:nvSpPr>
          <p:spPr bwMode="auto">
            <a:xfrm>
              <a:off x="7251700" y="784225"/>
              <a:ext cx="257175" cy="103188"/>
            </a:xfrm>
            <a:custGeom>
              <a:avLst/>
              <a:gdLst>
                <a:gd name="T0" fmla="*/ 16 w 324"/>
                <a:gd name="T1" fmla="*/ 56 h 130"/>
                <a:gd name="T2" fmla="*/ 314 w 324"/>
                <a:gd name="T3" fmla="*/ 56 h 130"/>
                <a:gd name="T4" fmla="*/ 318 w 324"/>
                <a:gd name="T5" fmla="*/ 56 h 130"/>
                <a:gd name="T6" fmla="*/ 320 w 324"/>
                <a:gd name="T7" fmla="*/ 58 h 130"/>
                <a:gd name="T8" fmla="*/ 322 w 324"/>
                <a:gd name="T9" fmla="*/ 62 h 130"/>
                <a:gd name="T10" fmla="*/ 324 w 324"/>
                <a:gd name="T11" fmla="*/ 64 h 130"/>
                <a:gd name="T12" fmla="*/ 322 w 324"/>
                <a:gd name="T13" fmla="*/ 68 h 130"/>
                <a:gd name="T14" fmla="*/ 320 w 324"/>
                <a:gd name="T15" fmla="*/ 70 h 130"/>
                <a:gd name="T16" fmla="*/ 318 w 324"/>
                <a:gd name="T17" fmla="*/ 72 h 130"/>
                <a:gd name="T18" fmla="*/ 314 w 324"/>
                <a:gd name="T19" fmla="*/ 72 h 130"/>
                <a:gd name="T20" fmla="*/ 16 w 324"/>
                <a:gd name="T21" fmla="*/ 72 h 130"/>
                <a:gd name="T22" fmla="*/ 14 w 324"/>
                <a:gd name="T23" fmla="*/ 72 h 130"/>
                <a:gd name="T24" fmla="*/ 10 w 324"/>
                <a:gd name="T25" fmla="*/ 70 h 130"/>
                <a:gd name="T26" fmla="*/ 8 w 324"/>
                <a:gd name="T27" fmla="*/ 68 h 130"/>
                <a:gd name="T28" fmla="*/ 8 w 324"/>
                <a:gd name="T29" fmla="*/ 64 h 130"/>
                <a:gd name="T30" fmla="*/ 8 w 324"/>
                <a:gd name="T31" fmla="*/ 62 h 130"/>
                <a:gd name="T32" fmla="*/ 10 w 324"/>
                <a:gd name="T33" fmla="*/ 58 h 130"/>
                <a:gd name="T34" fmla="*/ 14 w 324"/>
                <a:gd name="T35" fmla="*/ 56 h 130"/>
                <a:gd name="T36" fmla="*/ 16 w 324"/>
                <a:gd name="T37" fmla="*/ 56 h 130"/>
                <a:gd name="T38" fmla="*/ 16 w 324"/>
                <a:gd name="T39" fmla="*/ 56 h 130"/>
                <a:gd name="T40" fmla="*/ 108 w 324"/>
                <a:gd name="T41" fmla="*/ 128 h 130"/>
                <a:gd name="T42" fmla="*/ 0 w 324"/>
                <a:gd name="T43" fmla="*/ 64 h 130"/>
                <a:gd name="T44" fmla="*/ 108 w 324"/>
                <a:gd name="T45" fmla="*/ 2 h 130"/>
                <a:gd name="T46" fmla="*/ 112 w 324"/>
                <a:gd name="T47" fmla="*/ 0 h 130"/>
                <a:gd name="T48" fmla="*/ 114 w 324"/>
                <a:gd name="T49" fmla="*/ 0 h 130"/>
                <a:gd name="T50" fmla="*/ 118 w 324"/>
                <a:gd name="T51" fmla="*/ 2 h 130"/>
                <a:gd name="T52" fmla="*/ 120 w 324"/>
                <a:gd name="T53" fmla="*/ 4 h 130"/>
                <a:gd name="T54" fmla="*/ 120 w 324"/>
                <a:gd name="T55" fmla="*/ 8 h 130"/>
                <a:gd name="T56" fmla="*/ 120 w 324"/>
                <a:gd name="T57" fmla="*/ 10 h 130"/>
                <a:gd name="T58" fmla="*/ 118 w 324"/>
                <a:gd name="T59" fmla="*/ 14 h 130"/>
                <a:gd name="T60" fmla="*/ 116 w 324"/>
                <a:gd name="T61" fmla="*/ 16 h 130"/>
                <a:gd name="T62" fmla="*/ 20 w 324"/>
                <a:gd name="T63" fmla="*/ 72 h 130"/>
                <a:gd name="T64" fmla="*/ 20 w 324"/>
                <a:gd name="T65" fmla="*/ 58 h 130"/>
                <a:gd name="T66" fmla="*/ 116 w 324"/>
                <a:gd name="T67" fmla="*/ 114 h 130"/>
                <a:gd name="T68" fmla="*/ 118 w 324"/>
                <a:gd name="T69" fmla="*/ 116 h 130"/>
                <a:gd name="T70" fmla="*/ 120 w 324"/>
                <a:gd name="T71" fmla="*/ 118 h 130"/>
                <a:gd name="T72" fmla="*/ 120 w 324"/>
                <a:gd name="T73" fmla="*/ 122 h 130"/>
                <a:gd name="T74" fmla="*/ 120 w 324"/>
                <a:gd name="T75" fmla="*/ 126 h 130"/>
                <a:gd name="T76" fmla="*/ 118 w 324"/>
                <a:gd name="T77" fmla="*/ 128 h 130"/>
                <a:gd name="T78" fmla="*/ 114 w 324"/>
                <a:gd name="T79" fmla="*/ 128 h 130"/>
                <a:gd name="T80" fmla="*/ 112 w 324"/>
                <a:gd name="T81" fmla="*/ 130 h 130"/>
                <a:gd name="T82" fmla="*/ 108 w 324"/>
                <a:gd name="T83" fmla="*/ 128 h 130"/>
                <a:gd name="T84" fmla="*/ 108 w 324"/>
                <a:gd name="T85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130">
                  <a:moveTo>
                    <a:pt x="16" y="56"/>
                  </a:moveTo>
                  <a:lnTo>
                    <a:pt x="314" y="56"/>
                  </a:lnTo>
                  <a:lnTo>
                    <a:pt x="318" y="56"/>
                  </a:lnTo>
                  <a:lnTo>
                    <a:pt x="320" y="58"/>
                  </a:lnTo>
                  <a:lnTo>
                    <a:pt x="322" y="62"/>
                  </a:lnTo>
                  <a:lnTo>
                    <a:pt x="324" y="64"/>
                  </a:lnTo>
                  <a:lnTo>
                    <a:pt x="322" y="68"/>
                  </a:lnTo>
                  <a:lnTo>
                    <a:pt x="320" y="70"/>
                  </a:lnTo>
                  <a:lnTo>
                    <a:pt x="318" y="72"/>
                  </a:lnTo>
                  <a:lnTo>
                    <a:pt x="314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30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Rectangle 381"/>
            <p:cNvSpPr>
              <a:spLocks noChangeArrowheads="1"/>
            </p:cNvSpPr>
            <p:nvPr/>
          </p:nvSpPr>
          <p:spPr bwMode="auto">
            <a:xfrm>
              <a:off x="7077075" y="357188"/>
              <a:ext cx="355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Rectangle 382"/>
            <p:cNvSpPr>
              <a:spLocks noChangeArrowheads="1"/>
            </p:cNvSpPr>
            <p:nvPr/>
          </p:nvSpPr>
          <p:spPr bwMode="auto">
            <a:xfrm>
              <a:off x="7077075" y="352425"/>
              <a:ext cx="1111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  <a:latin typeface="Symbol" panose="05050102010706020507" pitchFamily="18" charset="2"/>
                </a:rPr>
                <a:t>t</a:t>
              </a:r>
              <a:endParaRPr lang="en-US" altLang="en-US"/>
            </a:p>
          </p:txBody>
        </p:sp>
        <p:sp>
          <p:nvSpPr>
            <p:cNvPr id="381" name="Rectangle 383"/>
            <p:cNvSpPr>
              <a:spLocks noChangeArrowheads="1"/>
            </p:cNvSpPr>
            <p:nvPr/>
          </p:nvSpPr>
          <p:spPr bwMode="auto">
            <a:xfrm>
              <a:off x="7189788" y="522288"/>
              <a:ext cx="82550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300">
                  <a:solidFill>
                    <a:srgbClr val="000000"/>
                  </a:solidFill>
                </a:rPr>
                <a:t>p</a:t>
              </a:r>
              <a:endParaRPr lang="en-US" altLang="en-US"/>
            </a:p>
          </p:txBody>
        </p:sp>
        <p:sp>
          <p:nvSpPr>
            <p:cNvPr id="382" name="Freeform 384"/>
            <p:cNvSpPr>
              <a:spLocks/>
            </p:cNvSpPr>
            <p:nvPr/>
          </p:nvSpPr>
          <p:spPr bwMode="auto">
            <a:xfrm>
              <a:off x="9431338" y="1682750"/>
              <a:ext cx="547687" cy="1373188"/>
            </a:xfrm>
            <a:custGeom>
              <a:avLst/>
              <a:gdLst>
                <a:gd name="T0" fmla="*/ 0 w 689"/>
                <a:gd name="T1" fmla="*/ 1730 h 1730"/>
                <a:gd name="T2" fmla="*/ 16 w 689"/>
                <a:gd name="T3" fmla="*/ 1727 h 1730"/>
                <a:gd name="T4" fmla="*/ 28 w 689"/>
                <a:gd name="T5" fmla="*/ 1725 h 1730"/>
                <a:gd name="T6" fmla="*/ 42 w 689"/>
                <a:gd name="T7" fmla="*/ 1721 h 1730"/>
                <a:gd name="T8" fmla="*/ 56 w 689"/>
                <a:gd name="T9" fmla="*/ 1717 h 1730"/>
                <a:gd name="T10" fmla="*/ 70 w 689"/>
                <a:gd name="T11" fmla="*/ 1713 h 1730"/>
                <a:gd name="T12" fmla="*/ 82 w 689"/>
                <a:gd name="T13" fmla="*/ 1709 h 1730"/>
                <a:gd name="T14" fmla="*/ 96 w 689"/>
                <a:gd name="T15" fmla="*/ 1703 h 1730"/>
                <a:gd name="T16" fmla="*/ 108 w 689"/>
                <a:gd name="T17" fmla="*/ 1695 h 1730"/>
                <a:gd name="T18" fmla="*/ 118 w 689"/>
                <a:gd name="T19" fmla="*/ 1679 h 1730"/>
                <a:gd name="T20" fmla="*/ 126 w 689"/>
                <a:gd name="T21" fmla="*/ 1667 h 1730"/>
                <a:gd name="T22" fmla="*/ 136 w 689"/>
                <a:gd name="T23" fmla="*/ 1653 h 1730"/>
                <a:gd name="T24" fmla="*/ 142 w 689"/>
                <a:gd name="T25" fmla="*/ 1637 h 1730"/>
                <a:gd name="T26" fmla="*/ 148 w 689"/>
                <a:gd name="T27" fmla="*/ 1625 h 1730"/>
                <a:gd name="T28" fmla="*/ 154 w 689"/>
                <a:gd name="T29" fmla="*/ 1609 h 1730"/>
                <a:gd name="T30" fmla="*/ 156 w 689"/>
                <a:gd name="T31" fmla="*/ 1593 h 1730"/>
                <a:gd name="T32" fmla="*/ 156 w 689"/>
                <a:gd name="T33" fmla="*/ 1583 h 1730"/>
                <a:gd name="T34" fmla="*/ 156 w 689"/>
                <a:gd name="T35" fmla="*/ 1575 h 1730"/>
                <a:gd name="T36" fmla="*/ 222 w 689"/>
                <a:gd name="T37" fmla="*/ 1151 h 1730"/>
                <a:gd name="T38" fmla="*/ 270 w 689"/>
                <a:gd name="T39" fmla="*/ 490 h 1730"/>
                <a:gd name="T40" fmla="*/ 306 w 689"/>
                <a:gd name="T41" fmla="*/ 102 h 1730"/>
                <a:gd name="T42" fmla="*/ 308 w 689"/>
                <a:gd name="T43" fmla="*/ 90 h 1730"/>
                <a:gd name="T44" fmla="*/ 310 w 689"/>
                <a:gd name="T45" fmla="*/ 80 h 1730"/>
                <a:gd name="T46" fmla="*/ 310 w 689"/>
                <a:gd name="T47" fmla="*/ 58 h 1730"/>
                <a:gd name="T48" fmla="*/ 314 w 689"/>
                <a:gd name="T49" fmla="*/ 48 h 1730"/>
                <a:gd name="T50" fmla="*/ 316 w 689"/>
                <a:gd name="T51" fmla="*/ 36 h 1730"/>
                <a:gd name="T52" fmla="*/ 320 w 689"/>
                <a:gd name="T53" fmla="*/ 26 h 1730"/>
                <a:gd name="T54" fmla="*/ 324 w 689"/>
                <a:gd name="T55" fmla="*/ 16 h 1730"/>
                <a:gd name="T56" fmla="*/ 326 w 689"/>
                <a:gd name="T57" fmla="*/ 14 h 1730"/>
                <a:gd name="T58" fmla="*/ 328 w 689"/>
                <a:gd name="T59" fmla="*/ 12 h 1730"/>
                <a:gd name="T60" fmla="*/ 332 w 689"/>
                <a:gd name="T61" fmla="*/ 6 h 1730"/>
                <a:gd name="T62" fmla="*/ 334 w 689"/>
                <a:gd name="T63" fmla="*/ 4 h 1730"/>
                <a:gd name="T64" fmla="*/ 334 w 689"/>
                <a:gd name="T65" fmla="*/ 2 h 1730"/>
                <a:gd name="T66" fmla="*/ 336 w 689"/>
                <a:gd name="T67" fmla="*/ 0 h 1730"/>
                <a:gd name="T68" fmla="*/ 346 w 689"/>
                <a:gd name="T69" fmla="*/ 2 h 1730"/>
                <a:gd name="T70" fmla="*/ 356 w 689"/>
                <a:gd name="T71" fmla="*/ 4 h 1730"/>
                <a:gd name="T72" fmla="*/ 360 w 689"/>
                <a:gd name="T73" fmla="*/ 4 h 1730"/>
                <a:gd name="T74" fmla="*/ 364 w 689"/>
                <a:gd name="T75" fmla="*/ 6 h 1730"/>
                <a:gd name="T76" fmla="*/ 368 w 689"/>
                <a:gd name="T77" fmla="*/ 8 h 1730"/>
                <a:gd name="T78" fmla="*/ 372 w 689"/>
                <a:gd name="T79" fmla="*/ 12 h 1730"/>
                <a:gd name="T80" fmla="*/ 374 w 689"/>
                <a:gd name="T81" fmla="*/ 14 h 1730"/>
                <a:gd name="T82" fmla="*/ 376 w 689"/>
                <a:gd name="T83" fmla="*/ 14 h 1730"/>
                <a:gd name="T84" fmla="*/ 378 w 689"/>
                <a:gd name="T85" fmla="*/ 18 h 1730"/>
                <a:gd name="T86" fmla="*/ 380 w 689"/>
                <a:gd name="T87" fmla="*/ 24 h 1730"/>
                <a:gd name="T88" fmla="*/ 382 w 689"/>
                <a:gd name="T89" fmla="*/ 28 h 1730"/>
                <a:gd name="T90" fmla="*/ 384 w 689"/>
                <a:gd name="T91" fmla="*/ 34 h 1730"/>
                <a:gd name="T92" fmla="*/ 388 w 689"/>
                <a:gd name="T93" fmla="*/ 46 h 1730"/>
                <a:gd name="T94" fmla="*/ 392 w 689"/>
                <a:gd name="T95" fmla="*/ 60 h 1730"/>
                <a:gd name="T96" fmla="*/ 393 w 689"/>
                <a:gd name="T97" fmla="*/ 70 h 1730"/>
                <a:gd name="T98" fmla="*/ 395 w 689"/>
                <a:gd name="T99" fmla="*/ 76 h 1730"/>
                <a:gd name="T100" fmla="*/ 395 w 689"/>
                <a:gd name="T101" fmla="*/ 80 h 1730"/>
                <a:gd name="T102" fmla="*/ 395 w 689"/>
                <a:gd name="T103" fmla="*/ 86 h 1730"/>
                <a:gd name="T104" fmla="*/ 395 w 689"/>
                <a:gd name="T105" fmla="*/ 88 h 1730"/>
                <a:gd name="T106" fmla="*/ 419 w 689"/>
                <a:gd name="T107" fmla="*/ 300 h 1730"/>
                <a:gd name="T108" fmla="*/ 473 w 689"/>
                <a:gd name="T109" fmla="*/ 897 h 1730"/>
                <a:gd name="T110" fmla="*/ 503 w 689"/>
                <a:gd name="T111" fmla="*/ 1179 h 1730"/>
                <a:gd name="T112" fmla="*/ 533 w 689"/>
                <a:gd name="T113" fmla="*/ 1347 h 1730"/>
                <a:gd name="T114" fmla="*/ 569 w 689"/>
                <a:gd name="T115" fmla="*/ 1569 h 1730"/>
                <a:gd name="T116" fmla="*/ 605 w 689"/>
                <a:gd name="T117" fmla="*/ 1665 h 1730"/>
                <a:gd name="T118" fmla="*/ 629 w 689"/>
                <a:gd name="T119" fmla="*/ 1701 h 1730"/>
                <a:gd name="T120" fmla="*/ 689 w 689"/>
                <a:gd name="T121" fmla="*/ 1713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9" h="1730">
                  <a:moveTo>
                    <a:pt x="0" y="1730"/>
                  </a:moveTo>
                  <a:lnTo>
                    <a:pt x="16" y="1727"/>
                  </a:lnTo>
                  <a:lnTo>
                    <a:pt x="28" y="1725"/>
                  </a:lnTo>
                  <a:lnTo>
                    <a:pt x="42" y="1721"/>
                  </a:lnTo>
                  <a:lnTo>
                    <a:pt x="56" y="1717"/>
                  </a:lnTo>
                  <a:lnTo>
                    <a:pt x="70" y="1713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8" y="1679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37"/>
                  </a:lnTo>
                  <a:lnTo>
                    <a:pt x="148" y="1625"/>
                  </a:lnTo>
                  <a:lnTo>
                    <a:pt x="154" y="1609"/>
                  </a:lnTo>
                  <a:lnTo>
                    <a:pt x="156" y="1593"/>
                  </a:lnTo>
                  <a:lnTo>
                    <a:pt x="156" y="1583"/>
                  </a:lnTo>
                  <a:lnTo>
                    <a:pt x="156" y="1575"/>
                  </a:lnTo>
                  <a:lnTo>
                    <a:pt x="222" y="1151"/>
                  </a:lnTo>
                  <a:lnTo>
                    <a:pt x="270" y="490"/>
                  </a:lnTo>
                  <a:lnTo>
                    <a:pt x="306" y="102"/>
                  </a:lnTo>
                  <a:lnTo>
                    <a:pt x="308" y="90"/>
                  </a:lnTo>
                  <a:lnTo>
                    <a:pt x="310" y="80"/>
                  </a:lnTo>
                  <a:lnTo>
                    <a:pt x="310" y="58"/>
                  </a:lnTo>
                  <a:lnTo>
                    <a:pt x="314" y="48"/>
                  </a:lnTo>
                  <a:lnTo>
                    <a:pt x="316" y="36"/>
                  </a:lnTo>
                  <a:lnTo>
                    <a:pt x="320" y="26"/>
                  </a:lnTo>
                  <a:lnTo>
                    <a:pt x="324" y="16"/>
                  </a:lnTo>
                  <a:lnTo>
                    <a:pt x="326" y="14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6" y="4"/>
                  </a:lnTo>
                  <a:lnTo>
                    <a:pt x="360" y="4"/>
                  </a:lnTo>
                  <a:lnTo>
                    <a:pt x="364" y="6"/>
                  </a:lnTo>
                  <a:lnTo>
                    <a:pt x="368" y="8"/>
                  </a:lnTo>
                  <a:lnTo>
                    <a:pt x="372" y="12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8" y="18"/>
                  </a:lnTo>
                  <a:lnTo>
                    <a:pt x="380" y="24"/>
                  </a:lnTo>
                  <a:lnTo>
                    <a:pt x="382" y="28"/>
                  </a:lnTo>
                  <a:lnTo>
                    <a:pt x="384" y="34"/>
                  </a:lnTo>
                  <a:lnTo>
                    <a:pt x="388" y="46"/>
                  </a:lnTo>
                  <a:lnTo>
                    <a:pt x="392" y="60"/>
                  </a:lnTo>
                  <a:lnTo>
                    <a:pt x="393" y="70"/>
                  </a:lnTo>
                  <a:lnTo>
                    <a:pt x="395" y="76"/>
                  </a:lnTo>
                  <a:lnTo>
                    <a:pt x="395" y="80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3" y="1179"/>
                  </a:lnTo>
                  <a:lnTo>
                    <a:pt x="533" y="1347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385"/>
            <p:cNvSpPr>
              <a:spLocks noChangeShapeType="1"/>
            </p:cNvSpPr>
            <p:nvPr/>
          </p:nvSpPr>
          <p:spPr bwMode="auto">
            <a:xfrm flipV="1">
              <a:off x="2884488" y="407988"/>
              <a:ext cx="1587" cy="9128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Line 386"/>
            <p:cNvSpPr>
              <a:spLocks noChangeShapeType="1"/>
            </p:cNvSpPr>
            <p:nvPr/>
          </p:nvSpPr>
          <p:spPr bwMode="auto">
            <a:xfrm flipV="1">
              <a:off x="981075" y="442913"/>
              <a:ext cx="1588" cy="8239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Rectangle 387"/>
            <p:cNvSpPr>
              <a:spLocks noChangeArrowheads="1"/>
            </p:cNvSpPr>
            <p:nvPr/>
          </p:nvSpPr>
          <p:spPr bwMode="auto">
            <a:xfrm>
              <a:off x="1531938" y="3713163"/>
              <a:ext cx="339725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Rectangle 388"/>
            <p:cNvSpPr>
              <a:spLocks noChangeArrowheads="1"/>
            </p:cNvSpPr>
            <p:nvPr/>
          </p:nvSpPr>
          <p:spPr bwMode="auto">
            <a:xfrm>
              <a:off x="1531938" y="3733800"/>
              <a:ext cx="3381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(a)</a:t>
              </a:r>
              <a:endParaRPr lang="en-US" altLang="en-US"/>
            </a:p>
          </p:txBody>
        </p:sp>
        <p:sp>
          <p:nvSpPr>
            <p:cNvPr id="387" name="Rectangle 389"/>
            <p:cNvSpPr>
              <a:spLocks noChangeArrowheads="1"/>
            </p:cNvSpPr>
            <p:nvPr/>
          </p:nvSpPr>
          <p:spPr bwMode="auto">
            <a:xfrm>
              <a:off x="4524375" y="3713163"/>
              <a:ext cx="35718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Rectangle 390"/>
            <p:cNvSpPr>
              <a:spLocks noChangeArrowheads="1"/>
            </p:cNvSpPr>
            <p:nvPr/>
          </p:nvSpPr>
          <p:spPr bwMode="auto">
            <a:xfrm>
              <a:off x="4524375" y="3733800"/>
              <a:ext cx="355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(b)</a:t>
              </a:r>
              <a:endParaRPr lang="en-US" altLang="en-US"/>
            </a:p>
          </p:txBody>
        </p:sp>
        <p:sp>
          <p:nvSpPr>
            <p:cNvPr id="389" name="Rectangle 391"/>
            <p:cNvSpPr>
              <a:spLocks noChangeArrowheads="1"/>
            </p:cNvSpPr>
            <p:nvPr/>
          </p:nvSpPr>
          <p:spPr bwMode="auto">
            <a:xfrm>
              <a:off x="8089900" y="3713163"/>
              <a:ext cx="338138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Rectangle 392"/>
            <p:cNvSpPr>
              <a:spLocks noChangeArrowheads="1"/>
            </p:cNvSpPr>
            <p:nvPr/>
          </p:nvSpPr>
          <p:spPr bwMode="auto">
            <a:xfrm>
              <a:off x="8089900" y="3733800"/>
              <a:ext cx="3381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(c)</a:t>
              </a:r>
              <a:endParaRPr lang="en-US" altLang="en-US"/>
            </a:p>
          </p:txBody>
        </p:sp>
        <p:sp>
          <p:nvSpPr>
            <p:cNvPr id="391" name="Line 393"/>
            <p:cNvSpPr>
              <a:spLocks noChangeShapeType="1"/>
            </p:cNvSpPr>
            <p:nvPr/>
          </p:nvSpPr>
          <p:spPr bwMode="auto">
            <a:xfrm flipV="1">
              <a:off x="66833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Line 394"/>
            <p:cNvSpPr>
              <a:spLocks noChangeShapeType="1"/>
            </p:cNvSpPr>
            <p:nvPr/>
          </p:nvSpPr>
          <p:spPr bwMode="auto">
            <a:xfrm flipV="1">
              <a:off x="984250" y="3071813"/>
              <a:ext cx="1588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395"/>
            <p:cNvSpPr>
              <a:spLocks noChangeShapeType="1"/>
            </p:cNvSpPr>
            <p:nvPr/>
          </p:nvSpPr>
          <p:spPr bwMode="auto">
            <a:xfrm flipV="1">
              <a:off x="1301750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396"/>
            <p:cNvSpPr>
              <a:spLocks noChangeShapeType="1"/>
            </p:cNvSpPr>
            <p:nvPr/>
          </p:nvSpPr>
          <p:spPr bwMode="auto">
            <a:xfrm flipV="1">
              <a:off x="161766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397"/>
            <p:cNvSpPr>
              <a:spLocks noChangeShapeType="1"/>
            </p:cNvSpPr>
            <p:nvPr/>
          </p:nvSpPr>
          <p:spPr bwMode="auto">
            <a:xfrm flipV="1">
              <a:off x="1933575" y="3071813"/>
              <a:ext cx="1588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398"/>
            <p:cNvSpPr>
              <a:spLocks noChangeShapeType="1"/>
            </p:cNvSpPr>
            <p:nvPr/>
          </p:nvSpPr>
          <p:spPr bwMode="auto">
            <a:xfrm flipV="1">
              <a:off x="2249488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399"/>
            <p:cNvSpPr>
              <a:spLocks noChangeShapeType="1"/>
            </p:cNvSpPr>
            <p:nvPr/>
          </p:nvSpPr>
          <p:spPr bwMode="auto">
            <a:xfrm flipV="1">
              <a:off x="2566988" y="3071813"/>
              <a:ext cx="1587" cy="55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Line 400"/>
            <p:cNvSpPr>
              <a:spLocks noChangeShapeType="1"/>
            </p:cNvSpPr>
            <p:nvPr/>
          </p:nvSpPr>
          <p:spPr bwMode="auto">
            <a:xfrm flipV="1">
              <a:off x="2881313" y="3071813"/>
              <a:ext cx="1587" cy="285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401"/>
            <p:cNvSpPr>
              <a:spLocks/>
            </p:cNvSpPr>
            <p:nvPr/>
          </p:nvSpPr>
          <p:spPr bwMode="auto">
            <a:xfrm>
              <a:off x="668338" y="3059113"/>
              <a:ext cx="2455862" cy="26987"/>
            </a:xfrm>
            <a:custGeom>
              <a:avLst/>
              <a:gdLst>
                <a:gd name="T0" fmla="*/ 0 w 3092"/>
                <a:gd name="T1" fmla="*/ 0 h 34"/>
                <a:gd name="T2" fmla="*/ 0 w 3092"/>
                <a:gd name="T3" fmla="*/ 32 h 34"/>
                <a:gd name="T4" fmla="*/ 3092 w 3092"/>
                <a:gd name="T5" fmla="*/ 34 h 34"/>
                <a:gd name="T6" fmla="*/ 3092 w 3092"/>
                <a:gd name="T7" fmla="*/ 2 h 34"/>
                <a:gd name="T8" fmla="*/ 0 w 309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2" h="34">
                  <a:moveTo>
                    <a:pt x="0" y="0"/>
                  </a:moveTo>
                  <a:lnTo>
                    <a:pt x="0" y="32"/>
                  </a:lnTo>
                  <a:lnTo>
                    <a:pt x="3092" y="34"/>
                  </a:lnTo>
                  <a:lnTo>
                    <a:pt x="309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Line 402"/>
            <p:cNvSpPr>
              <a:spLocks noChangeShapeType="1"/>
            </p:cNvSpPr>
            <p:nvPr/>
          </p:nvSpPr>
          <p:spPr bwMode="auto">
            <a:xfrm>
              <a:off x="611188" y="30718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Line 403"/>
            <p:cNvSpPr>
              <a:spLocks noChangeShapeType="1"/>
            </p:cNvSpPr>
            <p:nvPr/>
          </p:nvSpPr>
          <p:spPr bwMode="auto">
            <a:xfrm>
              <a:off x="639763" y="280828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Line 404"/>
            <p:cNvSpPr>
              <a:spLocks noChangeShapeType="1"/>
            </p:cNvSpPr>
            <p:nvPr/>
          </p:nvSpPr>
          <p:spPr bwMode="auto">
            <a:xfrm>
              <a:off x="611188" y="2543175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Line 405"/>
            <p:cNvSpPr>
              <a:spLocks noChangeShapeType="1"/>
            </p:cNvSpPr>
            <p:nvPr/>
          </p:nvSpPr>
          <p:spPr bwMode="auto">
            <a:xfrm>
              <a:off x="639763" y="227965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Line 406"/>
            <p:cNvSpPr>
              <a:spLocks noChangeShapeType="1"/>
            </p:cNvSpPr>
            <p:nvPr/>
          </p:nvSpPr>
          <p:spPr bwMode="auto">
            <a:xfrm>
              <a:off x="611188" y="2014538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Line 407"/>
            <p:cNvSpPr>
              <a:spLocks noChangeShapeType="1"/>
            </p:cNvSpPr>
            <p:nvPr/>
          </p:nvSpPr>
          <p:spPr bwMode="auto">
            <a:xfrm>
              <a:off x="639763" y="1752600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Line 408"/>
            <p:cNvSpPr>
              <a:spLocks noChangeShapeType="1"/>
            </p:cNvSpPr>
            <p:nvPr/>
          </p:nvSpPr>
          <p:spPr bwMode="auto">
            <a:xfrm>
              <a:off x="611188" y="1485900"/>
              <a:ext cx="57150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Line 409"/>
            <p:cNvSpPr>
              <a:spLocks noChangeShapeType="1"/>
            </p:cNvSpPr>
            <p:nvPr/>
          </p:nvSpPr>
          <p:spPr bwMode="auto">
            <a:xfrm>
              <a:off x="639763" y="1222375"/>
              <a:ext cx="28575" cy="15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Line 410"/>
            <p:cNvSpPr>
              <a:spLocks noChangeShapeType="1"/>
            </p:cNvSpPr>
            <p:nvPr/>
          </p:nvSpPr>
          <p:spPr bwMode="auto">
            <a:xfrm>
              <a:off x="611188" y="95726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Line 411"/>
            <p:cNvSpPr>
              <a:spLocks noChangeShapeType="1"/>
            </p:cNvSpPr>
            <p:nvPr/>
          </p:nvSpPr>
          <p:spPr bwMode="auto">
            <a:xfrm>
              <a:off x="639763" y="693738"/>
              <a:ext cx="28575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Line 412"/>
            <p:cNvSpPr>
              <a:spLocks noChangeShapeType="1"/>
            </p:cNvSpPr>
            <p:nvPr/>
          </p:nvSpPr>
          <p:spPr bwMode="auto">
            <a:xfrm>
              <a:off x="611188" y="430213"/>
              <a:ext cx="57150" cy="15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Line 413"/>
            <p:cNvSpPr>
              <a:spLocks noChangeShapeType="1"/>
            </p:cNvSpPr>
            <p:nvPr/>
          </p:nvSpPr>
          <p:spPr bwMode="auto">
            <a:xfrm>
              <a:off x="639763" y="166688"/>
              <a:ext cx="28575" cy="31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414"/>
            <p:cNvSpPr>
              <a:spLocks/>
            </p:cNvSpPr>
            <p:nvPr/>
          </p:nvSpPr>
          <p:spPr bwMode="auto">
            <a:xfrm>
              <a:off x="655638" y="166688"/>
              <a:ext cx="26987" cy="2905125"/>
            </a:xfrm>
            <a:custGeom>
              <a:avLst/>
              <a:gdLst>
                <a:gd name="T0" fmla="*/ 0 w 34"/>
                <a:gd name="T1" fmla="*/ 3659 h 3659"/>
                <a:gd name="T2" fmla="*/ 32 w 34"/>
                <a:gd name="T3" fmla="*/ 3659 h 3659"/>
                <a:gd name="T4" fmla="*/ 34 w 34"/>
                <a:gd name="T5" fmla="*/ 0 h 3659"/>
                <a:gd name="T6" fmla="*/ 2 w 34"/>
                <a:gd name="T7" fmla="*/ 0 h 3659"/>
                <a:gd name="T8" fmla="*/ 0 w 34"/>
                <a:gd name="T9" fmla="*/ 3659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659">
                  <a:moveTo>
                    <a:pt x="0" y="3659"/>
                  </a:moveTo>
                  <a:lnTo>
                    <a:pt x="32" y="3659"/>
                  </a:lnTo>
                  <a:lnTo>
                    <a:pt x="34" y="0"/>
                  </a:lnTo>
                  <a:lnTo>
                    <a:pt x="2" y="0"/>
                  </a:lnTo>
                  <a:lnTo>
                    <a:pt x="0" y="36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Rectangle 415"/>
            <p:cNvSpPr>
              <a:spLocks noChangeArrowheads="1"/>
            </p:cNvSpPr>
            <p:nvPr/>
          </p:nvSpPr>
          <p:spPr bwMode="auto">
            <a:xfrm>
              <a:off x="1214438" y="3303588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Rectangle 416"/>
            <p:cNvSpPr>
              <a:spLocks noChangeArrowheads="1"/>
            </p:cNvSpPr>
            <p:nvPr/>
          </p:nvSpPr>
          <p:spPr bwMode="auto">
            <a:xfrm>
              <a:off x="1214438" y="3321050"/>
              <a:ext cx="10715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Frequency</a:t>
              </a:r>
              <a:endParaRPr lang="en-US" altLang="en-US"/>
            </a:p>
          </p:txBody>
        </p:sp>
        <p:sp>
          <p:nvSpPr>
            <p:cNvPr id="415" name="Freeform 417"/>
            <p:cNvSpPr>
              <a:spLocks/>
            </p:cNvSpPr>
            <p:nvPr/>
          </p:nvSpPr>
          <p:spPr bwMode="auto">
            <a:xfrm>
              <a:off x="19224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418"/>
            <p:cNvSpPr>
              <a:spLocks/>
            </p:cNvSpPr>
            <p:nvPr/>
          </p:nvSpPr>
          <p:spPr bwMode="auto">
            <a:xfrm>
              <a:off x="2552700" y="1333500"/>
              <a:ext cx="30163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419"/>
            <p:cNvSpPr>
              <a:spLocks/>
            </p:cNvSpPr>
            <p:nvPr/>
          </p:nvSpPr>
          <p:spPr bwMode="auto">
            <a:xfrm>
              <a:off x="223361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420"/>
            <p:cNvSpPr>
              <a:spLocks/>
            </p:cNvSpPr>
            <p:nvPr/>
          </p:nvSpPr>
          <p:spPr bwMode="auto">
            <a:xfrm>
              <a:off x="2868613" y="1331913"/>
              <a:ext cx="30162" cy="1738312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421"/>
            <p:cNvSpPr>
              <a:spLocks/>
            </p:cNvSpPr>
            <p:nvPr/>
          </p:nvSpPr>
          <p:spPr bwMode="auto">
            <a:xfrm>
              <a:off x="1604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422"/>
            <p:cNvSpPr>
              <a:spLocks/>
            </p:cNvSpPr>
            <p:nvPr/>
          </p:nvSpPr>
          <p:spPr bwMode="auto">
            <a:xfrm>
              <a:off x="1290638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423"/>
            <p:cNvSpPr>
              <a:spLocks/>
            </p:cNvSpPr>
            <p:nvPr/>
          </p:nvSpPr>
          <p:spPr bwMode="auto">
            <a:xfrm>
              <a:off x="969963" y="1333500"/>
              <a:ext cx="30162" cy="1738313"/>
            </a:xfrm>
            <a:custGeom>
              <a:avLst/>
              <a:gdLst>
                <a:gd name="T0" fmla="*/ 36 w 38"/>
                <a:gd name="T1" fmla="*/ 0 h 2189"/>
                <a:gd name="T2" fmla="*/ 0 w 38"/>
                <a:gd name="T3" fmla="*/ 0 h 2189"/>
                <a:gd name="T4" fmla="*/ 2 w 38"/>
                <a:gd name="T5" fmla="*/ 2189 h 2189"/>
                <a:gd name="T6" fmla="*/ 38 w 38"/>
                <a:gd name="T7" fmla="*/ 2189 h 2189"/>
                <a:gd name="T8" fmla="*/ 36 w 38"/>
                <a:gd name="T9" fmla="*/ 0 h 2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189">
                  <a:moveTo>
                    <a:pt x="36" y="0"/>
                  </a:moveTo>
                  <a:lnTo>
                    <a:pt x="0" y="0"/>
                  </a:lnTo>
                  <a:lnTo>
                    <a:pt x="2" y="2189"/>
                  </a:lnTo>
                  <a:lnTo>
                    <a:pt x="38" y="218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424"/>
            <p:cNvSpPr>
              <a:spLocks noEditPoints="1"/>
            </p:cNvSpPr>
            <p:nvPr/>
          </p:nvSpPr>
          <p:spPr bwMode="auto">
            <a:xfrm>
              <a:off x="993775" y="554038"/>
              <a:ext cx="1868488" cy="100012"/>
            </a:xfrm>
            <a:custGeom>
              <a:avLst/>
              <a:gdLst>
                <a:gd name="T0" fmla="*/ 2337 w 2353"/>
                <a:gd name="T1" fmla="*/ 56 h 128"/>
                <a:gd name="T2" fmla="*/ 2343 w 2353"/>
                <a:gd name="T3" fmla="*/ 58 h 128"/>
                <a:gd name="T4" fmla="*/ 2345 w 2353"/>
                <a:gd name="T5" fmla="*/ 64 h 128"/>
                <a:gd name="T6" fmla="*/ 2343 w 2353"/>
                <a:gd name="T7" fmla="*/ 70 h 128"/>
                <a:gd name="T8" fmla="*/ 2337 w 2353"/>
                <a:gd name="T9" fmla="*/ 72 h 128"/>
                <a:gd name="T10" fmla="*/ 14 w 2353"/>
                <a:gd name="T11" fmla="*/ 72 h 128"/>
                <a:gd name="T12" fmla="*/ 10 w 2353"/>
                <a:gd name="T13" fmla="*/ 68 h 128"/>
                <a:gd name="T14" fmla="*/ 10 w 2353"/>
                <a:gd name="T15" fmla="*/ 60 h 128"/>
                <a:gd name="T16" fmla="*/ 14 w 2353"/>
                <a:gd name="T17" fmla="*/ 56 h 128"/>
                <a:gd name="T18" fmla="*/ 18 w 2353"/>
                <a:gd name="T19" fmla="*/ 56 h 128"/>
                <a:gd name="T20" fmla="*/ 0 w 2353"/>
                <a:gd name="T21" fmla="*/ 64 h 128"/>
                <a:gd name="T22" fmla="*/ 112 w 2353"/>
                <a:gd name="T23" fmla="*/ 0 h 128"/>
                <a:gd name="T24" fmla="*/ 118 w 2353"/>
                <a:gd name="T25" fmla="*/ 2 h 128"/>
                <a:gd name="T26" fmla="*/ 122 w 2353"/>
                <a:gd name="T27" fmla="*/ 6 h 128"/>
                <a:gd name="T28" fmla="*/ 120 w 2353"/>
                <a:gd name="T29" fmla="*/ 12 h 128"/>
                <a:gd name="T30" fmla="*/ 22 w 2353"/>
                <a:gd name="T31" fmla="*/ 72 h 128"/>
                <a:gd name="T32" fmla="*/ 118 w 2353"/>
                <a:gd name="T33" fmla="*/ 114 h 128"/>
                <a:gd name="T34" fmla="*/ 122 w 2353"/>
                <a:gd name="T35" fmla="*/ 118 h 128"/>
                <a:gd name="T36" fmla="*/ 120 w 2353"/>
                <a:gd name="T37" fmla="*/ 124 h 128"/>
                <a:gd name="T38" fmla="*/ 116 w 2353"/>
                <a:gd name="T39" fmla="*/ 128 h 128"/>
                <a:gd name="T40" fmla="*/ 110 w 2353"/>
                <a:gd name="T41" fmla="*/ 128 h 128"/>
                <a:gd name="T42" fmla="*/ 2246 w 2353"/>
                <a:gd name="T43" fmla="*/ 0 h 128"/>
                <a:gd name="T44" fmla="*/ 2246 w 2353"/>
                <a:gd name="T45" fmla="*/ 128 h 128"/>
                <a:gd name="T46" fmla="*/ 2240 w 2353"/>
                <a:gd name="T47" fmla="*/ 128 h 128"/>
                <a:gd name="T48" fmla="*/ 2234 w 2353"/>
                <a:gd name="T49" fmla="*/ 124 h 128"/>
                <a:gd name="T50" fmla="*/ 2234 w 2353"/>
                <a:gd name="T51" fmla="*/ 118 h 128"/>
                <a:gd name="T52" fmla="*/ 2238 w 2353"/>
                <a:gd name="T53" fmla="*/ 114 h 128"/>
                <a:gd name="T54" fmla="*/ 2333 w 2353"/>
                <a:gd name="T55" fmla="*/ 72 h 128"/>
                <a:gd name="T56" fmla="*/ 2236 w 2353"/>
                <a:gd name="T57" fmla="*/ 12 h 128"/>
                <a:gd name="T58" fmla="*/ 2234 w 2353"/>
                <a:gd name="T59" fmla="*/ 6 h 128"/>
                <a:gd name="T60" fmla="*/ 2238 w 2353"/>
                <a:gd name="T61" fmla="*/ 2 h 128"/>
                <a:gd name="T62" fmla="*/ 2244 w 2353"/>
                <a:gd name="T63" fmla="*/ 0 h 128"/>
                <a:gd name="T64" fmla="*/ 2246 w 2353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53" h="128">
                  <a:moveTo>
                    <a:pt x="18" y="56"/>
                  </a:moveTo>
                  <a:lnTo>
                    <a:pt x="2337" y="56"/>
                  </a:lnTo>
                  <a:lnTo>
                    <a:pt x="2341" y="56"/>
                  </a:lnTo>
                  <a:lnTo>
                    <a:pt x="2343" y="58"/>
                  </a:lnTo>
                  <a:lnTo>
                    <a:pt x="2345" y="60"/>
                  </a:lnTo>
                  <a:lnTo>
                    <a:pt x="2345" y="64"/>
                  </a:lnTo>
                  <a:lnTo>
                    <a:pt x="2345" y="68"/>
                  </a:lnTo>
                  <a:lnTo>
                    <a:pt x="2343" y="70"/>
                  </a:lnTo>
                  <a:lnTo>
                    <a:pt x="2341" y="72"/>
                  </a:lnTo>
                  <a:lnTo>
                    <a:pt x="2337" y="72"/>
                  </a:lnTo>
                  <a:lnTo>
                    <a:pt x="18" y="72"/>
                  </a:lnTo>
                  <a:lnTo>
                    <a:pt x="14" y="72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2" y="58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6"/>
                  </a:lnTo>
                  <a:close/>
                  <a:moveTo>
                    <a:pt x="110" y="128"/>
                  </a:moveTo>
                  <a:lnTo>
                    <a:pt x="0" y="64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2" y="6"/>
                  </a:lnTo>
                  <a:lnTo>
                    <a:pt x="122" y="10"/>
                  </a:lnTo>
                  <a:lnTo>
                    <a:pt x="120" y="12"/>
                  </a:lnTo>
                  <a:lnTo>
                    <a:pt x="118" y="14"/>
                  </a:lnTo>
                  <a:lnTo>
                    <a:pt x="22" y="72"/>
                  </a:lnTo>
                  <a:lnTo>
                    <a:pt x="22" y="56"/>
                  </a:lnTo>
                  <a:lnTo>
                    <a:pt x="118" y="114"/>
                  </a:lnTo>
                  <a:lnTo>
                    <a:pt x="120" y="116"/>
                  </a:lnTo>
                  <a:lnTo>
                    <a:pt x="122" y="118"/>
                  </a:lnTo>
                  <a:lnTo>
                    <a:pt x="122" y="122"/>
                  </a:lnTo>
                  <a:lnTo>
                    <a:pt x="120" y="124"/>
                  </a:lnTo>
                  <a:lnTo>
                    <a:pt x="118" y="128"/>
                  </a:lnTo>
                  <a:lnTo>
                    <a:pt x="116" y="128"/>
                  </a:lnTo>
                  <a:lnTo>
                    <a:pt x="112" y="128"/>
                  </a:lnTo>
                  <a:lnTo>
                    <a:pt x="110" y="128"/>
                  </a:lnTo>
                  <a:lnTo>
                    <a:pt x="110" y="128"/>
                  </a:lnTo>
                  <a:close/>
                  <a:moveTo>
                    <a:pt x="2246" y="0"/>
                  </a:moveTo>
                  <a:lnTo>
                    <a:pt x="2353" y="64"/>
                  </a:lnTo>
                  <a:lnTo>
                    <a:pt x="2246" y="128"/>
                  </a:lnTo>
                  <a:lnTo>
                    <a:pt x="2244" y="128"/>
                  </a:lnTo>
                  <a:lnTo>
                    <a:pt x="2240" y="128"/>
                  </a:lnTo>
                  <a:lnTo>
                    <a:pt x="2238" y="128"/>
                  </a:lnTo>
                  <a:lnTo>
                    <a:pt x="2234" y="124"/>
                  </a:lnTo>
                  <a:lnTo>
                    <a:pt x="2234" y="122"/>
                  </a:lnTo>
                  <a:lnTo>
                    <a:pt x="2234" y="118"/>
                  </a:lnTo>
                  <a:lnTo>
                    <a:pt x="2236" y="116"/>
                  </a:lnTo>
                  <a:lnTo>
                    <a:pt x="2238" y="114"/>
                  </a:lnTo>
                  <a:lnTo>
                    <a:pt x="2333" y="56"/>
                  </a:lnTo>
                  <a:lnTo>
                    <a:pt x="2333" y="72"/>
                  </a:lnTo>
                  <a:lnTo>
                    <a:pt x="2238" y="14"/>
                  </a:lnTo>
                  <a:lnTo>
                    <a:pt x="2236" y="12"/>
                  </a:lnTo>
                  <a:lnTo>
                    <a:pt x="2234" y="10"/>
                  </a:lnTo>
                  <a:lnTo>
                    <a:pt x="2234" y="6"/>
                  </a:lnTo>
                  <a:lnTo>
                    <a:pt x="2234" y="4"/>
                  </a:lnTo>
                  <a:lnTo>
                    <a:pt x="2238" y="2"/>
                  </a:lnTo>
                  <a:lnTo>
                    <a:pt x="2240" y="0"/>
                  </a:lnTo>
                  <a:lnTo>
                    <a:pt x="2244" y="0"/>
                  </a:lnTo>
                  <a:lnTo>
                    <a:pt x="2246" y="0"/>
                  </a:lnTo>
                  <a:lnTo>
                    <a:pt x="224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Line 425"/>
            <p:cNvSpPr>
              <a:spLocks noChangeShapeType="1"/>
            </p:cNvSpPr>
            <p:nvPr/>
          </p:nvSpPr>
          <p:spPr bwMode="auto">
            <a:xfrm flipV="1">
              <a:off x="2255838" y="908050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Line 426"/>
            <p:cNvSpPr>
              <a:spLocks noChangeShapeType="1"/>
            </p:cNvSpPr>
            <p:nvPr/>
          </p:nvSpPr>
          <p:spPr bwMode="auto">
            <a:xfrm flipV="1">
              <a:off x="1941513" y="879475"/>
              <a:ext cx="1587" cy="3333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427"/>
            <p:cNvSpPr>
              <a:spLocks noEditPoints="1"/>
            </p:cNvSpPr>
            <p:nvPr/>
          </p:nvSpPr>
          <p:spPr bwMode="auto">
            <a:xfrm>
              <a:off x="1954213" y="895350"/>
              <a:ext cx="288925" cy="101600"/>
            </a:xfrm>
            <a:custGeom>
              <a:avLst/>
              <a:gdLst>
                <a:gd name="T0" fmla="*/ 347 w 363"/>
                <a:gd name="T1" fmla="*/ 56 h 127"/>
                <a:gd name="T2" fmla="*/ 353 w 363"/>
                <a:gd name="T3" fmla="*/ 58 h 127"/>
                <a:gd name="T4" fmla="*/ 355 w 363"/>
                <a:gd name="T5" fmla="*/ 64 h 127"/>
                <a:gd name="T6" fmla="*/ 353 w 363"/>
                <a:gd name="T7" fmla="*/ 70 h 127"/>
                <a:gd name="T8" fmla="*/ 347 w 363"/>
                <a:gd name="T9" fmla="*/ 72 h 127"/>
                <a:gd name="T10" fmla="*/ 12 w 363"/>
                <a:gd name="T11" fmla="*/ 72 h 127"/>
                <a:gd name="T12" fmla="*/ 8 w 363"/>
                <a:gd name="T13" fmla="*/ 68 h 127"/>
                <a:gd name="T14" fmla="*/ 8 w 363"/>
                <a:gd name="T15" fmla="*/ 60 h 127"/>
                <a:gd name="T16" fmla="*/ 12 w 363"/>
                <a:gd name="T17" fmla="*/ 56 h 127"/>
                <a:gd name="T18" fmla="*/ 16 w 363"/>
                <a:gd name="T19" fmla="*/ 56 h 127"/>
                <a:gd name="T20" fmla="*/ 0 w 363"/>
                <a:gd name="T21" fmla="*/ 64 h 127"/>
                <a:gd name="T22" fmla="*/ 110 w 363"/>
                <a:gd name="T23" fmla="*/ 0 h 127"/>
                <a:gd name="T24" fmla="*/ 116 w 363"/>
                <a:gd name="T25" fmla="*/ 2 h 127"/>
                <a:gd name="T26" fmla="*/ 120 w 363"/>
                <a:gd name="T27" fmla="*/ 6 h 127"/>
                <a:gd name="T28" fmla="*/ 118 w 363"/>
                <a:gd name="T29" fmla="*/ 12 h 127"/>
                <a:gd name="T30" fmla="*/ 20 w 363"/>
                <a:gd name="T31" fmla="*/ 72 h 127"/>
                <a:gd name="T32" fmla="*/ 116 w 363"/>
                <a:gd name="T33" fmla="*/ 113 h 127"/>
                <a:gd name="T34" fmla="*/ 120 w 363"/>
                <a:gd name="T35" fmla="*/ 117 h 127"/>
                <a:gd name="T36" fmla="*/ 120 w 363"/>
                <a:gd name="T37" fmla="*/ 123 h 127"/>
                <a:gd name="T38" fmla="*/ 114 w 363"/>
                <a:gd name="T39" fmla="*/ 127 h 127"/>
                <a:gd name="T40" fmla="*/ 108 w 363"/>
                <a:gd name="T41" fmla="*/ 127 h 127"/>
                <a:gd name="T42" fmla="*/ 256 w 363"/>
                <a:gd name="T43" fmla="*/ 0 h 127"/>
                <a:gd name="T44" fmla="*/ 256 w 363"/>
                <a:gd name="T45" fmla="*/ 127 h 127"/>
                <a:gd name="T46" fmla="*/ 250 w 363"/>
                <a:gd name="T47" fmla="*/ 127 h 127"/>
                <a:gd name="T48" fmla="*/ 244 w 363"/>
                <a:gd name="T49" fmla="*/ 123 h 127"/>
                <a:gd name="T50" fmla="*/ 244 w 363"/>
                <a:gd name="T51" fmla="*/ 117 h 127"/>
                <a:gd name="T52" fmla="*/ 248 w 363"/>
                <a:gd name="T53" fmla="*/ 113 h 127"/>
                <a:gd name="T54" fmla="*/ 343 w 363"/>
                <a:gd name="T55" fmla="*/ 72 h 127"/>
                <a:gd name="T56" fmla="*/ 244 w 363"/>
                <a:gd name="T57" fmla="*/ 12 h 127"/>
                <a:gd name="T58" fmla="*/ 244 w 363"/>
                <a:gd name="T59" fmla="*/ 6 h 127"/>
                <a:gd name="T60" fmla="*/ 246 w 363"/>
                <a:gd name="T61" fmla="*/ 2 h 127"/>
                <a:gd name="T62" fmla="*/ 252 w 363"/>
                <a:gd name="T63" fmla="*/ 0 h 127"/>
                <a:gd name="T64" fmla="*/ 256 w 363"/>
                <a:gd name="T6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3" h="127">
                  <a:moveTo>
                    <a:pt x="16" y="56"/>
                  </a:moveTo>
                  <a:lnTo>
                    <a:pt x="347" y="56"/>
                  </a:lnTo>
                  <a:lnTo>
                    <a:pt x="349" y="56"/>
                  </a:lnTo>
                  <a:lnTo>
                    <a:pt x="353" y="58"/>
                  </a:lnTo>
                  <a:lnTo>
                    <a:pt x="355" y="60"/>
                  </a:lnTo>
                  <a:lnTo>
                    <a:pt x="355" y="64"/>
                  </a:lnTo>
                  <a:lnTo>
                    <a:pt x="355" y="68"/>
                  </a:lnTo>
                  <a:lnTo>
                    <a:pt x="353" y="70"/>
                  </a:lnTo>
                  <a:lnTo>
                    <a:pt x="349" y="72"/>
                  </a:lnTo>
                  <a:lnTo>
                    <a:pt x="347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7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6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4"/>
                  </a:lnTo>
                  <a:lnTo>
                    <a:pt x="20" y="72"/>
                  </a:lnTo>
                  <a:lnTo>
                    <a:pt x="20" y="56"/>
                  </a:lnTo>
                  <a:lnTo>
                    <a:pt x="116" y="113"/>
                  </a:lnTo>
                  <a:lnTo>
                    <a:pt x="118" y="115"/>
                  </a:lnTo>
                  <a:lnTo>
                    <a:pt x="120" y="117"/>
                  </a:lnTo>
                  <a:lnTo>
                    <a:pt x="120" y="121"/>
                  </a:lnTo>
                  <a:lnTo>
                    <a:pt x="120" y="123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0" y="127"/>
                  </a:lnTo>
                  <a:lnTo>
                    <a:pt x="108" y="127"/>
                  </a:lnTo>
                  <a:lnTo>
                    <a:pt x="108" y="127"/>
                  </a:lnTo>
                  <a:close/>
                  <a:moveTo>
                    <a:pt x="256" y="0"/>
                  </a:moveTo>
                  <a:lnTo>
                    <a:pt x="363" y="64"/>
                  </a:lnTo>
                  <a:lnTo>
                    <a:pt x="256" y="127"/>
                  </a:lnTo>
                  <a:lnTo>
                    <a:pt x="252" y="127"/>
                  </a:lnTo>
                  <a:lnTo>
                    <a:pt x="250" y="127"/>
                  </a:lnTo>
                  <a:lnTo>
                    <a:pt x="246" y="127"/>
                  </a:lnTo>
                  <a:lnTo>
                    <a:pt x="244" y="123"/>
                  </a:lnTo>
                  <a:lnTo>
                    <a:pt x="244" y="121"/>
                  </a:lnTo>
                  <a:lnTo>
                    <a:pt x="244" y="117"/>
                  </a:lnTo>
                  <a:lnTo>
                    <a:pt x="244" y="115"/>
                  </a:lnTo>
                  <a:lnTo>
                    <a:pt x="248" y="113"/>
                  </a:lnTo>
                  <a:lnTo>
                    <a:pt x="343" y="56"/>
                  </a:lnTo>
                  <a:lnTo>
                    <a:pt x="343" y="72"/>
                  </a:lnTo>
                  <a:lnTo>
                    <a:pt x="248" y="14"/>
                  </a:lnTo>
                  <a:lnTo>
                    <a:pt x="244" y="12"/>
                  </a:lnTo>
                  <a:lnTo>
                    <a:pt x="244" y="10"/>
                  </a:lnTo>
                  <a:lnTo>
                    <a:pt x="244" y="6"/>
                  </a:lnTo>
                  <a:lnTo>
                    <a:pt x="244" y="4"/>
                  </a:lnTo>
                  <a:lnTo>
                    <a:pt x="246" y="2"/>
                  </a:lnTo>
                  <a:lnTo>
                    <a:pt x="250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Rectangle 428"/>
            <p:cNvSpPr>
              <a:spLocks noChangeArrowheads="1"/>
            </p:cNvSpPr>
            <p:nvPr/>
          </p:nvSpPr>
          <p:spPr bwMode="auto">
            <a:xfrm>
              <a:off x="2033588" y="650875"/>
              <a:ext cx="141287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Rectangle 429"/>
            <p:cNvSpPr>
              <a:spLocks noChangeArrowheads="1"/>
            </p:cNvSpPr>
            <p:nvPr/>
          </p:nvSpPr>
          <p:spPr bwMode="auto">
            <a:xfrm>
              <a:off x="2033588" y="646113"/>
              <a:ext cx="1397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  <p:sp>
          <p:nvSpPr>
            <p:cNvPr id="428" name="Line 430"/>
            <p:cNvSpPr>
              <a:spLocks noChangeShapeType="1"/>
            </p:cNvSpPr>
            <p:nvPr/>
          </p:nvSpPr>
          <p:spPr bwMode="auto">
            <a:xfrm flipV="1">
              <a:off x="365918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431"/>
            <p:cNvSpPr>
              <a:spLocks noChangeShapeType="1"/>
            </p:cNvSpPr>
            <p:nvPr/>
          </p:nvSpPr>
          <p:spPr bwMode="auto">
            <a:xfrm flipV="1">
              <a:off x="39941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Line 432"/>
            <p:cNvSpPr>
              <a:spLocks noChangeShapeType="1"/>
            </p:cNvSpPr>
            <p:nvPr/>
          </p:nvSpPr>
          <p:spPr bwMode="auto">
            <a:xfrm flipV="1">
              <a:off x="432276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433"/>
            <p:cNvSpPr>
              <a:spLocks noChangeShapeType="1"/>
            </p:cNvSpPr>
            <p:nvPr/>
          </p:nvSpPr>
          <p:spPr bwMode="auto">
            <a:xfrm flipV="1">
              <a:off x="465455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Line 434"/>
            <p:cNvSpPr>
              <a:spLocks noChangeShapeType="1"/>
            </p:cNvSpPr>
            <p:nvPr/>
          </p:nvSpPr>
          <p:spPr bwMode="auto">
            <a:xfrm flipV="1">
              <a:off x="4986338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435"/>
            <p:cNvSpPr>
              <a:spLocks noChangeShapeType="1"/>
            </p:cNvSpPr>
            <p:nvPr/>
          </p:nvSpPr>
          <p:spPr bwMode="auto">
            <a:xfrm flipV="1">
              <a:off x="5316538" y="3063875"/>
              <a:ext cx="3175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Line 436"/>
            <p:cNvSpPr>
              <a:spLocks noChangeShapeType="1"/>
            </p:cNvSpPr>
            <p:nvPr/>
          </p:nvSpPr>
          <p:spPr bwMode="auto">
            <a:xfrm flipV="1">
              <a:off x="56499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437"/>
            <p:cNvSpPr>
              <a:spLocks noChangeShapeType="1"/>
            </p:cNvSpPr>
            <p:nvPr/>
          </p:nvSpPr>
          <p:spPr bwMode="auto">
            <a:xfrm flipV="1">
              <a:off x="5980113" y="3063875"/>
              <a:ext cx="1587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438"/>
            <p:cNvSpPr>
              <a:spLocks/>
            </p:cNvSpPr>
            <p:nvPr/>
          </p:nvSpPr>
          <p:spPr bwMode="auto">
            <a:xfrm>
              <a:off x="3660775" y="3051175"/>
              <a:ext cx="2474913" cy="28575"/>
            </a:xfrm>
            <a:custGeom>
              <a:avLst/>
              <a:gdLst>
                <a:gd name="T0" fmla="*/ 0 w 3118"/>
                <a:gd name="T1" fmla="*/ 0 h 35"/>
                <a:gd name="T2" fmla="*/ 0 w 3118"/>
                <a:gd name="T3" fmla="*/ 33 h 35"/>
                <a:gd name="T4" fmla="*/ 3118 w 3118"/>
                <a:gd name="T5" fmla="*/ 35 h 35"/>
                <a:gd name="T6" fmla="*/ 3118 w 3118"/>
                <a:gd name="T7" fmla="*/ 2 h 35"/>
                <a:gd name="T8" fmla="*/ 0 w 31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18" h="35">
                  <a:moveTo>
                    <a:pt x="0" y="0"/>
                  </a:moveTo>
                  <a:lnTo>
                    <a:pt x="0" y="33"/>
                  </a:lnTo>
                  <a:lnTo>
                    <a:pt x="3118" y="35"/>
                  </a:lnTo>
                  <a:lnTo>
                    <a:pt x="3118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439"/>
            <p:cNvSpPr>
              <a:spLocks noChangeShapeType="1"/>
            </p:cNvSpPr>
            <p:nvPr/>
          </p:nvSpPr>
          <p:spPr bwMode="auto">
            <a:xfrm>
              <a:off x="3600450" y="3063875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440"/>
            <p:cNvSpPr>
              <a:spLocks noChangeShapeType="1"/>
            </p:cNvSpPr>
            <p:nvPr/>
          </p:nvSpPr>
          <p:spPr bwMode="auto">
            <a:xfrm>
              <a:off x="3630613" y="28019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441"/>
            <p:cNvSpPr>
              <a:spLocks noChangeShapeType="1"/>
            </p:cNvSpPr>
            <p:nvPr/>
          </p:nvSpPr>
          <p:spPr bwMode="auto">
            <a:xfrm>
              <a:off x="3600450" y="2541588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442"/>
            <p:cNvSpPr>
              <a:spLocks noChangeShapeType="1"/>
            </p:cNvSpPr>
            <p:nvPr/>
          </p:nvSpPr>
          <p:spPr bwMode="auto">
            <a:xfrm>
              <a:off x="3630613" y="227965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443"/>
            <p:cNvSpPr>
              <a:spLocks noChangeShapeType="1"/>
            </p:cNvSpPr>
            <p:nvPr/>
          </p:nvSpPr>
          <p:spPr bwMode="auto">
            <a:xfrm>
              <a:off x="3600450" y="20193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Line 444"/>
            <p:cNvSpPr>
              <a:spLocks noChangeShapeType="1"/>
            </p:cNvSpPr>
            <p:nvPr/>
          </p:nvSpPr>
          <p:spPr bwMode="auto">
            <a:xfrm>
              <a:off x="3630613" y="1760538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Line 445"/>
            <p:cNvSpPr>
              <a:spLocks noChangeShapeType="1"/>
            </p:cNvSpPr>
            <p:nvPr/>
          </p:nvSpPr>
          <p:spPr bwMode="auto">
            <a:xfrm>
              <a:off x="3600450" y="1497013"/>
              <a:ext cx="587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Line 446"/>
            <p:cNvSpPr>
              <a:spLocks noChangeShapeType="1"/>
            </p:cNvSpPr>
            <p:nvPr/>
          </p:nvSpPr>
          <p:spPr bwMode="auto">
            <a:xfrm>
              <a:off x="3630613" y="1236663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Line 447"/>
            <p:cNvSpPr>
              <a:spLocks noChangeShapeType="1"/>
            </p:cNvSpPr>
            <p:nvPr/>
          </p:nvSpPr>
          <p:spPr bwMode="auto">
            <a:xfrm>
              <a:off x="3600450" y="977900"/>
              <a:ext cx="5873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Line 448"/>
            <p:cNvSpPr>
              <a:spLocks noChangeShapeType="1"/>
            </p:cNvSpPr>
            <p:nvPr/>
          </p:nvSpPr>
          <p:spPr bwMode="auto">
            <a:xfrm>
              <a:off x="3630613" y="715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Line 449"/>
            <p:cNvSpPr>
              <a:spLocks noChangeShapeType="1"/>
            </p:cNvSpPr>
            <p:nvPr/>
          </p:nvSpPr>
          <p:spPr bwMode="auto">
            <a:xfrm>
              <a:off x="3600450" y="455613"/>
              <a:ext cx="58738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Line 450"/>
            <p:cNvSpPr>
              <a:spLocks noChangeShapeType="1"/>
            </p:cNvSpPr>
            <p:nvPr/>
          </p:nvSpPr>
          <p:spPr bwMode="auto">
            <a:xfrm>
              <a:off x="3630613" y="20002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451"/>
            <p:cNvSpPr>
              <a:spLocks/>
            </p:cNvSpPr>
            <p:nvPr/>
          </p:nvSpPr>
          <p:spPr bwMode="auto">
            <a:xfrm>
              <a:off x="3646488" y="-61913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Rectangle 452"/>
            <p:cNvSpPr>
              <a:spLocks noChangeArrowheads="1"/>
            </p:cNvSpPr>
            <p:nvPr/>
          </p:nvSpPr>
          <p:spPr bwMode="auto">
            <a:xfrm rot="16200000">
              <a:off x="3034506" y="1018382"/>
              <a:ext cx="649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Power</a:t>
              </a:r>
              <a:endParaRPr lang="en-US" altLang="en-US"/>
            </a:p>
          </p:txBody>
        </p:sp>
        <p:sp>
          <p:nvSpPr>
            <p:cNvPr id="451" name="Rectangle 453"/>
            <p:cNvSpPr>
              <a:spLocks noChangeArrowheads="1"/>
            </p:cNvSpPr>
            <p:nvPr/>
          </p:nvSpPr>
          <p:spPr bwMode="auto">
            <a:xfrm>
              <a:off x="4778375" y="3303588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Rectangle 454"/>
            <p:cNvSpPr>
              <a:spLocks noChangeArrowheads="1"/>
            </p:cNvSpPr>
            <p:nvPr/>
          </p:nvSpPr>
          <p:spPr bwMode="auto">
            <a:xfrm>
              <a:off x="4778375" y="3321050"/>
              <a:ext cx="598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453" name="Freeform 455"/>
            <p:cNvSpPr>
              <a:spLocks/>
            </p:cNvSpPr>
            <p:nvPr/>
          </p:nvSpPr>
          <p:spPr bwMode="auto">
            <a:xfrm>
              <a:off x="3968750" y="1731963"/>
              <a:ext cx="700088" cy="865187"/>
            </a:xfrm>
            <a:custGeom>
              <a:avLst/>
              <a:gdLst>
                <a:gd name="T0" fmla="*/ 10 w 883"/>
                <a:gd name="T1" fmla="*/ 676 h 1091"/>
                <a:gd name="T2" fmla="*/ 50 w 883"/>
                <a:gd name="T3" fmla="*/ 722 h 1091"/>
                <a:gd name="T4" fmla="*/ 88 w 883"/>
                <a:gd name="T5" fmla="*/ 728 h 1091"/>
                <a:gd name="T6" fmla="*/ 96 w 883"/>
                <a:gd name="T7" fmla="*/ 706 h 1091"/>
                <a:gd name="T8" fmla="*/ 108 w 883"/>
                <a:gd name="T9" fmla="*/ 664 h 1091"/>
                <a:gd name="T10" fmla="*/ 142 w 883"/>
                <a:gd name="T11" fmla="*/ 486 h 1091"/>
                <a:gd name="T12" fmla="*/ 167 w 883"/>
                <a:gd name="T13" fmla="*/ 450 h 1091"/>
                <a:gd name="T14" fmla="*/ 175 w 883"/>
                <a:gd name="T15" fmla="*/ 424 h 1091"/>
                <a:gd name="T16" fmla="*/ 177 w 883"/>
                <a:gd name="T17" fmla="*/ 398 h 1091"/>
                <a:gd name="T18" fmla="*/ 179 w 883"/>
                <a:gd name="T19" fmla="*/ 302 h 1091"/>
                <a:gd name="T20" fmla="*/ 179 w 883"/>
                <a:gd name="T21" fmla="*/ 204 h 1091"/>
                <a:gd name="T22" fmla="*/ 181 w 883"/>
                <a:gd name="T23" fmla="*/ 200 h 1091"/>
                <a:gd name="T24" fmla="*/ 167 w 883"/>
                <a:gd name="T25" fmla="*/ 208 h 1091"/>
                <a:gd name="T26" fmla="*/ 179 w 883"/>
                <a:gd name="T27" fmla="*/ 202 h 1091"/>
                <a:gd name="T28" fmla="*/ 217 w 883"/>
                <a:gd name="T29" fmla="*/ 186 h 1091"/>
                <a:gd name="T30" fmla="*/ 263 w 883"/>
                <a:gd name="T31" fmla="*/ 152 h 1091"/>
                <a:gd name="T32" fmla="*/ 267 w 883"/>
                <a:gd name="T33" fmla="*/ 268 h 1091"/>
                <a:gd name="T34" fmla="*/ 315 w 883"/>
                <a:gd name="T35" fmla="*/ 624 h 1091"/>
                <a:gd name="T36" fmla="*/ 323 w 883"/>
                <a:gd name="T37" fmla="*/ 923 h 1091"/>
                <a:gd name="T38" fmla="*/ 337 w 883"/>
                <a:gd name="T39" fmla="*/ 1033 h 1091"/>
                <a:gd name="T40" fmla="*/ 363 w 883"/>
                <a:gd name="T41" fmla="*/ 1059 h 1091"/>
                <a:gd name="T42" fmla="*/ 381 w 883"/>
                <a:gd name="T43" fmla="*/ 1087 h 1091"/>
                <a:gd name="T44" fmla="*/ 423 w 883"/>
                <a:gd name="T45" fmla="*/ 1085 h 1091"/>
                <a:gd name="T46" fmla="*/ 531 w 883"/>
                <a:gd name="T47" fmla="*/ 732 h 1091"/>
                <a:gd name="T48" fmla="*/ 553 w 883"/>
                <a:gd name="T49" fmla="*/ 1043 h 1091"/>
                <a:gd name="T50" fmla="*/ 675 w 883"/>
                <a:gd name="T51" fmla="*/ 144 h 1091"/>
                <a:gd name="T52" fmla="*/ 667 w 883"/>
                <a:gd name="T53" fmla="*/ 18 h 1091"/>
                <a:gd name="T54" fmla="*/ 781 w 883"/>
                <a:gd name="T55" fmla="*/ 610 h 1091"/>
                <a:gd name="T56" fmla="*/ 861 w 883"/>
                <a:gd name="T57" fmla="*/ 694 h 1091"/>
                <a:gd name="T58" fmla="*/ 851 w 883"/>
                <a:gd name="T59" fmla="*/ 724 h 1091"/>
                <a:gd name="T60" fmla="*/ 879 w 883"/>
                <a:gd name="T61" fmla="*/ 700 h 1091"/>
                <a:gd name="T62" fmla="*/ 879 w 883"/>
                <a:gd name="T63" fmla="*/ 700 h 1091"/>
                <a:gd name="T64" fmla="*/ 797 w 883"/>
                <a:gd name="T65" fmla="*/ 606 h 1091"/>
                <a:gd name="T66" fmla="*/ 685 w 883"/>
                <a:gd name="T67" fmla="*/ 188 h 1091"/>
                <a:gd name="T68" fmla="*/ 669 w 883"/>
                <a:gd name="T69" fmla="*/ 14 h 1091"/>
                <a:gd name="T70" fmla="*/ 569 w 883"/>
                <a:gd name="T71" fmla="*/ 1019 h 1091"/>
                <a:gd name="T72" fmla="*/ 541 w 883"/>
                <a:gd name="T73" fmla="*/ 708 h 1091"/>
                <a:gd name="T74" fmla="*/ 433 w 883"/>
                <a:gd name="T75" fmla="*/ 857 h 1091"/>
                <a:gd name="T76" fmla="*/ 409 w 883"/>
                <a:gd name="T77" fmla="*/ 1055 h 1091"/>
                <a:gd name="T78" fmla="*/ 379 w 883"/>
                <a:gd name="T79" fmla="*/ 1049 h 1091"/>
                <a:gd name="T80" fmla="*/ 375 w 883"/>
                <a:gd name="T81" fmla="*/ 1053 h 1091"/>
                <a:gd name="T82" fmla="*/ 349 w 883"/>
                <a:gd name="T83" fmla="*/ 1005 h 1091"/>
                <a:gd name="T84" fmla="*/ 359 w 883"/>
                <a:gd name="T85" fmla="*/ 921 h 1091"/>
                <a:gd name="T86" fmla="*/ 351 w 883"/>
                <a:gd name="T87" fmla="*/ 620 h 1091"/>
                <a:gd name="T88" fmla="*/ 269 w 883"/>
                <a:gd name="T89" fmla="*/ 134 h 1091"/>
                <a:gd name="T90" fmla="*/ 217 w 883"/>
                <a:gd name="T91" fmla="*/ 142 h 1091"/>
                <a:gd name="T92" fmla="*/ 193 w 883"/>
                <a:gd name="T93" fmla="*/ 160 h 1091"/>
                <a:gd name="T94" fmla="*/ 165 w 883"/>
                <a:gd name="T95" fmla="*/ 170 h 1091"/>
                <a:gd name="T96" fmla="*/ 153 w 883"/>
                <a:gd name="T97" fmla="*/ 178 h 1091"/>
                <a:gd name="T98" fmla="*/ 146 w 883"/>
                <a:gd name="T99" fmla="*/ 200 h 1091"/>
                <a:gd name="T100" fmla="*/ 144 w 883"/>
                <a:gd name="T101" fmla="*/ 248 h 1091"/>
                <a:gd name="T102" fmla="*/ 144 w 883"/>
                <a:gd name="T103" fmla="*/ 358 h 1091"/>
                <a:gd name="T104" fmla="*/ 159 w 883"/>
                <a:gd name="T105" fmla="*/ 414 h 1091"/>
                <a:gd name="T106" fmla="*/ 138 w 883"/>
                <a:gd name="T107" fmla="*/ 424 h 1091"/>
                <a:gd name="T108" fmla="*/ 132 w 883"/>
                <a:gd name="T109" fmla="*/ 450 h 1091"/>
                <a:gd name="T110" fmla="*/ 124 w 883"/>
                <a:gd name="T111" fmla="*/ 496 h 1091"/>
                <a:gd name="T112" fmla="*/ 76 w 883"/>
                <a:gd name="T113" fmla="*/ 648 h 1091"/>
                <a:gd name="T114" fmla="*/ 62 w 883"/>
                <a:gd name="T115" fmla="*/ 700 h 1091"/>
                <a:gd name="T116" fmla="*/ 78 w 883"/>
                <a:gd name="T117" fmla="*/ 710 h 1091"/>
                <a:gd name="T118" fmla="*/ 78 w 883"/>
                <a:gd name="T119" fmla="*/ 698 h 1091"/>
                <a:gd name="T120" fmla="*/ 32 w 883"/>
                <a:gd name="T121" fmla="*/ 674 h 1091"/>
                <a:gd name="T122" fmla="*/ 36 w 883"/>
                <a:gd name="T123" fmla="*/ 656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3" h="1091">
                  <a:moveTo>
                    <a:pt x="36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6" y="682"/>
                  </a:lnTo>
                  <a:lnTo>
                    <a:pt x="28" y="668"/>
                  </a:lnTo>
                  <a:lnTo>
                    <a:pt x="14" y="678"/>
                  </a:lnTo>
                  <a:lnTo>
                    <a:pt x="18" y="684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2"/>
                  </a:lnTo>
                  <a:lnTo>
                    <a:pt x="44" y="716"/>
                  </a:lnTo>
                  <a:lnTo>
                    <a:pt x="50" y="722"/>
                  </a:lnTo>
                  <a:lnTo>
                    <a:pt x="54" y="726"/>
                  </a:lnTo>
                  <a:lnTo>
                    <a:pt x="54" y="724"/>
                  </a:lnTo>
                  <a:lnTo>
                    <a:pt x="58" y="728"/>
                  </a:lnTo>
                  <a:lnTo>
                    <a:pt x="62" y="730"/>
                  </a:lnTo>
                  <a:lnTo>
                    <a:pt x="64" y="730"/>
                  </a:lnTo>
                  <a:lnTo>
                    <a:pt x="70" y="732"/>
                  </a:lnTo>
                  <a:lnTo>
                    <a:pt x="72" y="732"/>
                  </a:lnTo>
                  <a:lnTo>
                    <a:pt x="74" y="732"/>
                  </a:lnTo>
                  <a:lnTo>
                    <a:pt x="74" y="732"/>
                  </a:lnTo>
                  <a:lnTo>
                    <a:pt x="80" y="730"/>
                  </a:lnTo>
                  <a:lnTo>
                    <a:pt x="88" y="728"/>
                  </a:lnTo>
                  <a:lnTo>
                    <a:pt x="90" y="726"/>
                  </a:lnTo>
                  <a:lnTo>
                    <a:pt x="92" y="724"/>
                  </a:lnTo>
                  <a:lnTo>
                    <a:pt x="90" y="722"/>
                  </a:lnTo>
                  <a:lnTo>
                    <a:pt x="94" y="716"/>
                  </a:lnTo>
                  <a:lnTo>
                    <a:pt x="96" y="710"/>
                  </a:lnTo>
                  <a:lnTo>
                    <a:pt x="96" y="704"/>
                  </a:lnTo>
                  <a:lnTo>
                    <a:pt x="78" y="704"/>
                  </a:lnTo>
                  <a:lnTo>
                    <a:pt x="94" y="710"/>
                  </a:lnTo>
                  <a:lnTo>
                    <a:pt x="94" y="712"/>
                  </a:lnTo>
                  <a:lnTo>
                    <a:pt x="96" y="708"/>
                  </a:lnTo>
                  <a:lnTo>
                    <a:pt x="96" y="706"/>
                  </a:lnTo>
                  <a:lnTo>
                    <a:pt x="98" y="700"/>
                  </a:lnTo>
                  <a:lnTo>
                    <a:pt x="98" y="688"/>
                  </a:lnTo>
                  <a:lnTo>
                    <a:pt x="80" y="688"/>
                  </a:lnTo>
                  <a:lnTo>
                    <a:pt x="98" y="694"/>
                  </a:lnTo>
                  <a:lnTo>
                    <a:pt x="100" y="688"/>
                  </a:lnTo>
                  <a:lnTo>
                    <a:pt x="100" y="682"/>
                  </a:lnTo>
                  <a:lnTo>
                    <a:pt x="100" y="678"/>
                  </a:lnTo>
                  <a:lnTo>
                    <a:pt x="82" y="678"/>
                  </a:lnTo>
                  <a:lnTo>
                    <a:pt x="98" y="684"/>
                  </a:lnTo>
                  <a:lnTo>
                    <a:pt x="98" y="686"/>
                  </a:lnTo>
                  <a:lnTo>
                    <a:pt x="108" y="664"/>
                  </a:lnTo>
                  <a:lnTo>
                    <a:pt x="110" y="662"/>
                  </a:lnTo>
                  <a:lnTo>
                    <a:pt x="118" y="640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44" y="548"/>
                  </a:lnTo>
                  <a:lnTo>
                    <a:pt x="126" y="544"/>
                  </a:lnTo>
                  <a:lnTo>
                    <a:pt x="144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2" y="486"/>
                  </a:lnTo>
                  <a:lnTo>
                    <a:pt x="159" y="494"/>
                  </a:lnTo>
                  <a:lnTo>
                    <a:pt x="163" y="484"/>
                  </a:lnTo>
                  <a:lnTo>
                    <a:pt x="163" y="480"/>
                  </a:lnTo>
                  <a:lnTo>
                    <a:pt x="165" y="466"/>
                  </a:lnTo>
                  <a:lnTo>
                    <a:pt x="148" y="462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53" y="432"/>
                  </a:lnTo>
                  <a:lnTo>
                    <a:pt x="169" y="440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3" y="428"/>
                  </a:lnTo>
                  <a:lnTo>
                    <a:pt x="173" y="424"/>
                  </a:lnTo>
                  <a:lnTo>
                    <a:pt x="155" y="424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71" y="430"/>
                  </a:lnTo>
                  <a:lnTo>
                    <a:pt x="173" y="428"/>
                  </a:lnTo>
                  <a:lnTo>
                    <a:pt x="171" y="426"/>
                  </a:lnTo>
                  <a:lnTo>
                    <a:pt x="175" y="420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59" y="372"/>
                  </a:lnTo>
                  <a:lnTo>
                    <a:pt x="177" y="376"/>
                  </a:lnTo>
                  <a:lnTo>
                    <a:pt x="179" y="362"/>
                  </a:lnTo>
                  <a:lnTo>
                    <a:pt x="179" y="358"/>
                  </a:lnTo>
                  <a:lnTo>
                    <a:pt x="179" y="346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61" y="204"/>
                  </a:lnTo>
                  <a:lnTo>
                    <a:pt x="177" y="210"/>
                  </a:lnTo>
                  <a:lnTo>
                    <a:pt x="177" y="212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81" y="200"/>
                  </a:lnTo>
                  <a:lnTo>
                    <a:pt x="181" y="196"/>
                  </a:lnTo>
                  <a:lnTo>
                    <a:pt x="163" y="196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0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9" y="202"/>
                  </a:lnTo>
                  <a:lnTo>
                    <a:pt x="181" y="202"/>
                  </a:lnTo>
                  <a:lnTo>
                    <a:pt x="185" y="200"/>
                  </a:lnTo>
                  <a:lnTo>
                    <a:pt x="189" y="198"/>
                  </a:lnTo>
                  <a:lnTo>
                    <a:pt x="181" y="182"/>
                  </a:lnTo>
                  <a:lnTo>
                    <a:pt x="187" y="200"/>
                  </a:lnTo>
                  <a:lnTo>
                    <a:pt x="193" y="198"/>
                  </a:lnTo>
                  <a:lnTo>
                    <a:pt x="199" y="196"/>
                  </a:lnTo>
                  <a:lnTo>
                    <a:pt x="205" y="194"/>
                  </a:lnTo>
                  <a:lnTo>
                    <a:pt x="209" y="192"/>
                  </a:lnTo>
                  <a:lnTo>
                    <a:pt x="215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5" y="176"/>
                  </a:lnTo>
                  <a:lnTo>
                    <a:pt x="243" y="168"/>
                  </a:lnTo>
                  <a:lnTo>
                    <a:pt x="229" y="154"/>
                  </a:lnTo>
                  <a:lnTo>
                    <a:pt x="239" y="170"/>
                  </a:lnTo>
                  <a:lnTo>
                    <a:pt x="251" y="162"/>
                  </a:lnTo>
                  <a:lnTo>
                    <a:pt x="253" y="160"/>
                  </a:lnTo>
                  <a:lnTo>
                    <a:pt x="263" y="152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1" y="206"/>
                  </a:lnTo>
                  <a:lnTo>
                    <a:pt x="267" y="200"/>
                  </a:lnTo>
                  <a:lnTo>
                    <a:pt x="251" y="204"/>
                  </a:lnTo>
                  <a:lnTo>
                    <a:pt x="267" y="268"/>
                  </a:lnTo>
                  <a:lnTo>
                    <a:pt x="281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7" y="548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19" y="704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23" y="923"/>
                  </a:lnTo>
                  <a:lnTo>
                    <a:pt x="325" y="945"/>
                  </a:lnTo>
                  <a:lnTo>
                    <a:pt x="343" y="943"/>
                  </a:lnTo>
                  <a:lnTo>
                    <a:pt x="325" y="943"/>
                  </a:lnTo>
                  <a:lnTo>
                    <a:pt x="325" y="963"/>
                  </a:lnTo>
                  <a:lnTo>
                    <a:pt x="327" y="967"/>
                  </a:lnTo>
                  <a:lnTo>
                    <a:pt x="331" y="989"/>
                  </a:lnTo>
                  <a:lnTo>
                    <a:pt x="347" y="98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3"/>
                  </a:lnTo>
                  <a:lnTo>
                    <a:pt x="337" y="1033"/>
                  </a:lnTo>
                  <a:lnTo>
                    <a:pt x="341" y="1053"/>
                  </a:lnTo>
                  <a:lnTo>
                    <a:pt x="357" y="1049"/>
                  </a:lnTo>
                  <a:lnTo>
                    <a:pt x="339" y="1049"/>
                  </a:lnTo>
                  <a:lnTo>
                    <a:pt x="339" y="1053"/>
                  </a:lnTo>
                  <a:lnTo>
                    <a:pt x="339" y="1053"/>
                  </a:lnTo>
                  <a:lnTo>
                    <a:pt x="341" y="1059"/>
                  </a:lnTo>
                  <a:lnTo>
                    <a:pt x="345" y="1067"/>
                  </a:lnTo>
                  <a:lnTo>
                    <a:pt x="349" y="1071"/>
                  </a:lnTo>
                  <a:lnTo>
                    <a:pt x="351" y="1073"/>
                  </a:lnTo>
                  <a:lnTo>
                    <a:pt x="363" y="1059"/>
                  </a:lnTo>
                  <a:lnTo>
                    <a:pt x="347" y="1067"/>
                  </a:lnTo>
                  <a:lnTo>
                    <a:pt x="349" y="1071"/>
                  </a:lnTo>
                  <a:lnTo>
                    <a:pt x="353" y="1075"/>
                  </a:lnTo>
                  <a:lnTo>
                    <a:pt x="359" y="1079"/>
                  </a:lnTo>
                  <a:lnTo>
                    <a:pt x="359" y="1081"/>
                  </a:lnTo>
                  <a:lnTo>
                    <a:pt x="365" y="1083"/>
                  </a:lnTo>
                  <a:lnTo>
                    <a:pt x="371" y="1065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9" y="1089"/>
                  </a:lnTo>
                  <a:lnTo>
                    <a:pt x="395" y="1091"/>
                  </a:lnTo>
                  <a:lnTo>
                    <a:pt x="401" y="1091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1" y="1091"/>
                  </a:lnTo>
                  <a:lnTo>
                    <a:pt x="417" y="1089"/>
                  </a:lnTo>
                  <a:lnTo>
                    <a:pt x="423" y="1085"/>
                  </a:lnTo>
                  <a:lnTo>
                    <a:pt x="427" y="1079"/>
                  </a:lnTo>
                  <a:lnTo>
                    <a:pt x="429" y="1077"/>
                  </a:lnTo>
                  <a:lnTo>
                    <a:pt x="469" y="861"/>
                  </a:lnTo>
                  <a:lnTo>
                    <a:pt x="469" y="857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2"/>
                  </a:lnTo>
                  <a:lnTo>
                    <a:pt x="525" y="714"/>
                  </a:lnTo>
                  <a:lnTo>
                    <a:pt x="509" y="720"/>
                  </a:lnTo>
                  <a:lnTo>
                    <a:pt x="513" y="726"/>
                  </a:lnTo>
                  <a:lnTo>
                    <a:pt x="519" y="730"/>
                  </a:lnTo>
                  <a:lnTo>
                    <a:pt x="525" y="732"/>
                  </a:lnTo>
                  <a:lnTo>
                    <a:pt x="507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7" y="682"/>
                  </a:lnTo>
                  <a:lnTo>
                    <a:pt x="627" y="678"/>
                  </a:lnTo>
                  <a:lnTo>
                    <a:pt x="627" y="306"/>
                  </a:lnTo>
                  <a:lnTo>
                    <a:pt x="609" y="306"/>
                  </a:lnTo>
                  <a:lnTo>
                    <a:pt x="627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3" y="22"/>
                  </a:lnTo>
                  <a:lnTo>
                    <a:pt x="685" y="18"/>
                  </a:lnTo>
                  <a:lnTo>
                    <a:pt x="667" y="18"/>
                  </a:lnTo>
                  <a:lnTo>
                    <a:pt x="669" y="24"/>
                  </a:lnTo>
                  <a:lnTo>
                    <a:pt x="673" y="30"/>
                  </a:lnTo>
                  <a:lnTo>
                    <a:pt x="679" y="34"/>
                  </a:lnTo>
                  <a:lnTo>
                    <a:pt x="685" y="36"/>
                  </a:lnTo>
                  <a:lnTo>
                    <a:pt x="691" y="34"/>
                  </a:lnTo>
                  <a:lnTo>
                    <a:pt x="697" y="30"/>
                  </a:lnTo>
                  <a:lnTo>
                    <a:pt x="701" y="24"/>
                  </a:lnTo>
                  <a:lnTo>
                    <a:pt x="667" y="18"/>
                  </a:lnTo>
                  <a:lnTo>
                    <a:pt x="667" y="188"/>
                  </a:lnTo>
                  <a:lnTo>
                    <a:pt x="667" y="188"/>
                  </a:lnTo>
                  <a:lnTo>
                    <a:pt x="669" y="194"/>
                  </a:lnTo>
                  <a:lnTo>
                    <a:pt x="671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5" y="290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1" y="610"/>
                  </a:lnTo>
                  <a:lnTo>
                    <a:pt x="781" y="612"/>
                  </a:lnTo>
                  <a:lnTo>
                    <a:pt x="783" y="618"/>
                  </a:lnTo>
                  <a:lnTo>
                    <a:pt x="841" y="690"/>
                  </a:lnTo>
                  <a:lnTo>
                    <a:pt x="855" y="678"/>
                  </a:lnTo>
                  <a:lnTo>
                    <a:pt x="839" y="686"/>
                  </a:lnTo>
                  <a:lnTo>
                    <a:pt x="841" y="690"/>
                  </a:lnTo>
                  <a:lnTo>
                    <a:pt x="843" y="694"/>
                  </a:lnTo>
                  <a:lnTo>
                    <a:pt x="859" y="686"/>
                  </a:lnTo>
                  <a:lnTo>
                    <a:pt x="843" y="690"/>
                  </a:lnTo>
                  <a:lnTo>
                    <a:pt x="845" y="698"/>
                  </a:lnTo>
                  <a:lnTo>
                    <a:pt x="861" y="694"/>
                  </a:lnTo>
                  <a:lnTo>
                    <a:pt x="843" y="694"/>
                  </a:lnTo>
                  <a:lnTo>
                    <a:pt x="843" y="700"/>
                  </a:lnTo>
                  <a:lnTo>
                    <a:pt x="843" y="700"/>
                  </a:lnTo>
                  <a:lnTo>
                    <a:pt x="845" y="706"/>
                  </a:lnTo>
                  <a:lnTo>
                    <a:pt x="847" y="712"/>
                  </a:lnTo>
                  <a:lnTo>
                    <a:pt x="863" y="706"/>
                  </a:lnTo>
                  <a:lnTo>
                    <a:pt x="845" y="706"/>
                  </a:lnTo>
                  <a:lnTo>
                    <a:pt x="845" y="710"/>
                  </a:lnTo>
                  <a:lnTo>
                    <a:pt x="845" y="710"/>
                  </a:lnTo>
                  <a:lnTo>
                    <a:pt x="847" y="716"/>
                  </a:lnTo>
                  <a:lnTo>
                    <a:pt x="851" y="724"/>
                  </a:lnTo>
                  <a:lnTo>
                    <a:pt x="853" y="726"/>
                  </a:lnTo>
                  <a:lnTo>
                    <a:pt x="865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47" y="712"/>
                  </a:lnTo>
                  <a:lnTo>
                    <a:pt x="847" y="714"/>
                  </a:lnTo>
                  <a:lnTo>
                    <a:pt x="883" y="714"/>
                  </a:lnTo>
                  <a:lnTo>
                    <a:pt x="883" y="712"/>
                  </a:lnTo>
                  <a:lnTo>
                    <a:pt x="883" y="712"/>
                  </a:lnTo>
                  <a:lnTo>
                    <a:pt x="881" y="706"/>
                  </a:lnTo>
                  <a:lnTo>
                    <a:pt x="879" y="700"/>
                  </a:lnTo>
                  <a:lnTo>
                    <a:pt x="877" y="698"/>
                  </a:lnTo>
                  <a:lnTo>
                    <a:pt x="881" y="710"/>
                  </a:lnTo>
                  <a:lnTo>
                    <a:pt x="879" y="704"/>
                  </a:lnTo>
                  <a:lnTo>
                    <a:pt x="863" y="710"/>
                  </a:lnTo>
                  <a:lnTo>
                    <a:pt x="881" y="710"/>
                  </a:lnTo>
                  <a:lnTo>
                    <a:pt x="881" y="706"/>
                  </a:lnTo>
                  <a:lnTo>
                    <a:pt x="881" y="706"/>
                  </a:lnTo>
                  <a:lnTo>
                    <a:pt x="881" y="700"/>
                  </a:lnTo>
                  <a:lnTo>
                    <a:pt x="879" y="694"/>
                  </a:lnTo>
                  <a:lnTo>
                    <a:pt x="861" y="700"/>
                  </a:lnTo>
                  <a:lnTo>
                    <a:pt x="879" y="700"/>
                  </a:lnTo>
                  <a:lnTo>
                    <a:pt x="879" y="694"/>
                  </a:lnTo>
                  <a:lnTo>
                    <a:pt x="879" y="694"/>
                  </a:lnTo>
                  <a:lnTo>
                    <a:pt x="879" y="690"/>
                  </a:lnTo>
                  <a:lnTo>
                    <a:pt x="877" y="682"/>
                  </a:lnTo>
                  <a:lnTo>
                    <a:pt x="875" y="678"/>
                  </a:lnTo>
                  <a:lnTo>
                    <a:pt x="873" y="674"/>
                  </a:lnTo>
                  <a:lnTo>
                    <a:pt x="871" y="670"/>
                  </a:lnTo>
                  <a:lnTo>
                    <a:pt x="869" y="668"/>
                  </a:lnTo>
                  <a:lnTo>
                    <a:pt x="811" y="596"/>
                  </a:lnTo>
                  <a:lnTo>
                    <a:pt x="813" y="600"/>
                  </a:lnTo>
                  <a:lnTo>
                    <a:pt x="797" y="606"/>
                  </a:lnTo>
                  <a:lnTo>
                    <a:pt x="815" y="604"/>
                  </a:lnTo>
                  <a:lnTo>
                    <a:pt x="779" y="412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1" y="178"/>
                  </a:lnTo>
                  <a:lnTo>
                    <a:pt x="703" y="188"/>
                  </a:lnTo>
                  <a:lnTo>
                    <a:pt x="701" y="182"/>
                  </a:lnTo>
                  <a:lnTo>
                    <a:pt x="685" y="188"/>
                  </a:lnTo>
                  <a:lnTo>
                    <a:pt x="703" y="188"/>
                  </a:lnTo>
                  <a:lnTo>
                    <a:pt x="703" y="18"/>
                  </a:lnTo>
                  <a:lnTo>
                    <a:pt x="703" y="18"/>
                  </a:lnTo>
                  <a:lnTo>
                    <a:pt x="701" y="12"/>
                  </a:lnTo>
                  <a:lnTo>
                    <a:pt x="697" y="6"/>
                  </a:lnTo>
                  <a:lnTo>
                    <a:pt x="691" y="2"/>
                  </a:lnTo>
                  <a:lnTo>
                    <a:pt x="685" y="0"/>
                  </a:lnTo>
                  <a:lnTo>
                    <a:pt x="679" y="2"/>
                  </a:lnTo>
                  <a:lnTo>
                    <a:pt x="673" y="6"/>
                  </a:lnTo>
                  <a:lnTo>
                    <a:pt x="669" y="12"/>
                  </a:lnTo>
                  <a:lnTo>
                    <a:pt x="669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3" y="302"/>
                  </a:lnTo>
                  <a:lnTo>
                    <a:pt x="591" y="306"/>
                  </a:lnTo>
                  <a:lnTo>
                    <a:pt x="591" y="306"/>
                  </a:lnTo>
                  <a:lnTo>
                    <a:pt x="591" y="678"/>
                  </a:lnTo>
                  <a:lnTo>
                    <a:pt x="609" y="678"/>
                  </a:lnTo>
                  <a:lnTo>
                    <a:pt x="593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3" y="712"/>
                  </a:lnTo>
                  <a:lnTo>
                    <a:pt x="541" y="708"/>
                  </a:lnTo>
                  <a:lnTo>
                    <a:pt x="537" y="702"/>
                  </a:lnTo>
                  <a:lnTo>
                    <a:pt x="531" y="698"/>
                  </a:lnTo>
                  <a:lnTo>
                    <a:pt x="525" y="696"/>
                  </a:lnTo>
                  <a:lnTo>
                    <a:pt x="519" y="698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7"/>
                  </a:lnTo>
                  <a:lnTo>
                    <a:pt x="451" y="857"/>
                  </a:lnTo>
                  <a:lnTo>
                    <a:pt x="435" y="855"/>
                  </a:lnTo>
                  <a:lnTo>
                    <a:pt x="395" y="1071"/>
                  </a:lnTo>
                  <a:lnTo>
                    <a:pt x="411" y="1055"/>
                  </a:lnTo>
                  <a:lnTo>
                    <a:pt x="405" y="1057"/>
                  </a:lnTo>
                  <a:lnTo>
                    <a:pt x="399" y="1061"/>
                  </a:lnTo>
                  <a:lnTo>
                    <a:pt x="395" y="1067"/>
                  </a:lnTo>
                  <a:lnTo>
                    <a:pt x="393" y="1073"/>
                  </a:lnTo>
                  <a:lnTo>
                    <a:pt x="411" y="1073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1" y="1055"/>
                  </a:lnTo>
                  <a:lnTo>
                    <a:pt x="401" y="1073"/>
                  </a:lnTo>
                  <a:lnTo>
                    <a:pt x="407" y="1057"/>
                  </a:lnTo>
                  <a:lnTo>
                    <a:pt x="401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7" y="1049"/>
                  </a:lnTo>
                  <a:lnTo>
                    <a:pt x="371" y="1047"/>
                  </a:lnTo>
                  <a:lnTo>
                    <a:pt x="377" y="1051"/>
                  </a:lnTo>
                  <a:lnTo>
                    <a:pt x="371" y="1047"/>
                  </a:lnTo>
                  <a:lnTo>
                    <a:pt x="365" y="1063"/>
                  </a:lnTo>
                  <a:lnTo>
                    <a:pt x="381" y="1055"/>
                  </a:lnTo>
                  <a:lnTo>
                    <a:pt x="379" y="1051"/>
                  </a:lnTo>
                  <a:lnTo>
                    <a:pt x="377" y="1047"/>
                  </a:lnTo>
                  <a:lnTo>
                    <a:pt x="375" y="1045"/>
                  </a:lnTo>
                  <a:lnTo>
                    <a:pt x="371" y="1041"/>
                  </a:lnTo>
                  <a:lnTo>
                    <a:pt x="375" y="1053"/>
                  </a:lnTo>
                  <a:lnTo>
                    <a:pt x="373" y="1047"/>
                  </a:lnTo>
                  <a:lnTo>
                    <a:pt x="357" y="1053"/>
                  </a:lnTo>
                  <a:lnTo>
                    <a:pt x="375" y="1053"/>
                  </a:lnTo>
                  <a:lnTo>
                    <a:pt x="375" y="1049"/>
                  </a:lnTo>
                  <a:lnTo>
                    <a:pt x="375" y="1049"/>
                  </a:lnTo>
                  <a:lnTo>
                    <a:pt x="375" y="1045"/>
                  </a:lnTo>
                  <a:lnTo>
                    <a:pt x="371" y="1025"/>
                  </a:lnTo>
                  <a:lnTo>
                    <a:pt x="353" y="1029"/>
                  </a:lnTo>
                  <a:lnTo>
                    <a:pt x="371" y="1027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5" y="983"/>
                  </a:lnTo>
                  <a:lnTo>
                    <a:pt x="361" y="961"/>
                  </a:lnTo>
                  <a:lnTo>
                    <a:pt x="343" y="963"/>
                  </a:lnTo>
                  <a:lnTo>
                    <a:pt x="361" y="963"/>
                  </a:lnTo>
                  <a:lnTo>
                    <a:pt x="361" y="943"/>
                  </a:lnTo>
                  <a:lnTo>
                    <a:pt x="361" y="941"/>
                  </a:lnTo>
                  <a:lnTo>
                    <a:pt x="359" y="919"/>
                  </a:lnTo>
                  <a:lnTo>
                    <a:pt x="341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2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43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5" y="324"/>
                  </a:lnTo>
                  <a:lnTo>
                    <a:pt x="301" y="260"/>
                  </a:lnTo>
                  <a:lnTo>
                    <a:pt x="285" y="196"/>
                  </a:lnTo>
                  <a:lnTo>
                    <a:pt x="285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31" y="132"/>
                  </a:lnTo>
                  <a:lnTo>
                    <a:pt x="241" y="146"/>
                  </a:lnTo>
                  <a:lnTo>
                    <a:pt x="231" y="132"/>
                  </a:lnTo>
                  <a:lnTo>
                    <a:pt x="219" y="140"/>
                  </a:lnTo>
                  <a:lnTo>
                    <a:pt x="217" y="142"/>
                  </a:lnTo>
                  <a:lnTo>
                    <a:pt x="209" y="150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5" y="158"/>
                  </a:lnTo>
                  <a:lnTo>
                    <a:pt x="189" y="162"/>
                  </a:lnTo>
                  <a:lnTo>
                    <a:pt x="199" y="176"/>
                  </a:lnTo>
                  <a:lnTo>
                    <a:pt x="193" y="160"/>
                  </a:lnTo>
                  <a:lnTo>
                    <a:pt x="187" y="162"/>
                  </a:lnTo>
                  <a:lnTo>
                    <a:pt x="181" y="164"/>
                  </a:lnTo>
                  <a:lnTo>
                    <a:pt x="175" y="166"/>
                  </a:lnTo>
                  <a:lnTo>
                    <a:pt x="173" y="166"/>
                  </a:lnTo>
                  <a:lnTo>
                    <a:pt x="169" y="168"/>
                  </a:lnTo>
                  <a:lnTo>
                    <a:pt x="165" y="170"/>
                  </a:lnTo>
                  <a:lnTo>
                    <a:pt x="173" y="18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2"/>
                  </a:lnTo>
                  <a:lnTo>
                    <a:pt x="165" y="192"/>
                  </a:lnTo>
                  <a:lnTo>
                    <a:pt x="149" y="184"/>
                  </a:lnTo>
                  <a:lnTo>
                    <a:pt x="148" y="188"/>
                  </a:lnTo>
                  <a:lnTo>
                    <a:pt x="148" y="190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200"/>
                  </a:lnTo>
                  <a:lnTo>
                    <a:pt x="163" y="200"/>
                  </a:lnTo>
                  <a:lnTo>
                    <a:pt x="148" y="192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44" y="218"/>
                  </a:lnTo>
                  <a:lnTo>
                    <a:pt x="144" y="226"/>
                  </a:lnTo>
                  <a:lnTo>
                    <a:pt x="144" y="238"/>
                  </a:lnTo>
                  <a:lnTo>
                    <a:pt x="144" y="248"/>
                  </a:lnTo>
                  <a:lnTo>
                    <a:pt x="144" y="260"/>
                  </a:lnTo>
                  <a:lnTo>
                    <a:pt x="144" y="268"/>
                  </a:lnTo>
                  <a:lnTo>
                    <a:pt x="144" y="276"/>
                  </a:lnTo>
                  <a:lnTo>
                    <a:pt x="144" y="286"/>
                  </a:lnTo>
                  <a:lnTo>
                    <a:pt x="144" y="292"/>
                  </a:lnTo>
                  <a:lnTo>
                    <a:pt x="144" y="302"/>
                  </a:lnTo>
                  <a:lnTo>
                    <a:pt x="144" y="312"/>
                  </a:lnTo>
                  <a:lnTo>
                    <a:pt x="144" y="324"/>
                  </a:lnTo>
                  <a:lnTo>
                    <a:pt x="144" y="334"/>
                  </a:lnTo>
                  <a:lnTo>
                    <a:pt x="144" y="346"/>
                  </a:lnTo>
                  <a:lnTo>
                    <a:pt x="144" y="358"/>
                  </a:lnTo>
                  <a:lnTo>
                    <a:pt x="161" y="358"/>
                  </a:lnTo>
                  <a:lnTo>
                    <a:pt x="144" y="356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84"/>
                  </a:lnTo>
                  <a:lnTo>
                    <a:pt x="142" y="398"/>
                  </a:lnTo>
                  <a:lnTo>
                    <a:pt x="142" y="414"/>
                  </a:lnTo>
                  <a:lnTo>
                    <a:pt x="148" y="402"/>
                  </a:lnTo>
                  <a:lnTo>
                    <a:pt x="144" y="408"/>
                  </a:lnTo>
                  <a:lnTo>
                    <a:pt x="142" y="414"/>
                  </a:lnTo>
                  <a:lnTo>
                    <a:pt x="159" y="414"/>
                  </a:lnTo>
                  <a:lnTo>
                    <a:pt x="148" y="402"/>
                  </a:lnTo>
                  <a:lnTo>
                    <a:pt x="146" y="404"/>
                  </a:lnTo>
                  <a:lnTo>
                    <a:pt x="146" y="404"/>
                  </a:lnTo>
                  <a:lnTo>
                    <a:pt x="142" y="410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18"/>
                  </a:lnTo>
                  <a:lnTo>
                    <a:pt x="157" y="418"/>
                  </a:lnTo>
                  <a:lnTo>
                    <a:pt x="142" y="412"/>
                  </a:lnTo>
                  <a:lnTo>
                    <a:pt x="140" y="418"/>
                  </a:lnTo>
                  <a:lnTo>
                    <a:pt x="138" y="424"/>
                  </a:lnTo>
                  <a:lnTo>
                    <a:pt x="138" y="424"/>
                  </a:lnTo>
                  <a:lnTo>
                    <a:pt x="138" y="428"/>
                  </a:lnTo>
                  <a:lnTo>
                    <a:pt x="155" y="428"/>
                  </a:lnTo>
                  <a:lnTo>
                    <a:pt x="140" y="420"/>
                  </a:lnTo>
                  <a:lnTo>
                    <a:pt x="138" y="424"/>
                  </a:lnTo>
                  <a:lnTo>
                    <a:pt x="138" y="426"/>
                  </a:lnTo>
                  <a:lnTo>
                    <a:pt x="136" y="432"/>
                  </a:lnTo>
                  <a:lnTo>
                    <a:pt x="134" y="438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2" y="450"/>
                  </a:lnTo>
                  <a:lnTo>
                    <a:pt x="149" y="450"/>
                  </a:lnTo>
                  <a:lnTo>
                    <a:pt x="134" y="448"/>
                  </a:lnTo>
                  <a:lnTo>
                    <a:pt x="132" y="460"/>
                  </a:lnTo>
                  <a:lnTo>
                    <a:pt x="130" y="460"/>
                  </a:lnTo>
                  <a:lnTo>
                    <a:pt x="128" y="474"/>
                  </a:lnTo>
                  <a:lnTo>
                    <a:pt x="146" y="476"/>
                  </a:lnTo>
                  <a:lnTo>
                    <a:pt x="130" y="470"/>
                  </a:lnTo>
                  <a:lnTo>
                    <a:pt x="126" y="480"/>
                  </a:lnTo>
                  <a:lnTo>
                    <a:pt x="124" y="486"/>
                  </a:lnTo>
                  <a:lnTo>
                    <a:pt x="126" y="484"/>
                  </a:lnTo>
                  <a:lnTo>
                    <a:pt x="124" y="496"/>
                  </a:lnTo>
                  <a:lnTo>
                    <a:pt x="140" y="498"/>
                  </a:lnTo>
                  <a:lnTo>
                    <a:pt x="124" y="494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0" y="586"/>
                  </a:lnTo>
                  <a:lnTo>
                    <a:pt x="116" y="590"/>
                  </a:lnTo>
                  <a:lnTo>
                    <a:pt x="100" y="584"/>
                  </a:lnTo>
                  <a:lnTo>
                    <a:pt x="84" y="628"/>
                  </a:lnTo>
                  <a:lnTo>
                    <a:pt x="76" y="650"/>
                  </a:lnTo>
                  <a:lnTo>
                    <a:pt x="92" y="656"/>
                  </a:lnTo>
                  <a:lnTo>
                    <a:pt x="76" y="648"/>
                  </a:lnTo>
                  <a:lnTo>
                    <a:pt x="66" y="670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700"/>
                  </a:lnTo>
                  <a:lnTo>
                    <a:pt x="80" y="700"/>
                  </a:lnTo>
                  <a:lnTo>
                    <a:pt x="64" y="692"/>
                  </a:lnTo>
                  <a:lnTo>
                    <a:pt x="62" y="696"/>
                  </a:lnTo>
                  <a:lnTo>
                    <a:pt x="62" y="698"/>
                  </a:lnTo>
                  <a:lnTo>
                    <a:pt x="60" y="704"/>
                  </a:lnTo>
                  <a:lnTo>
                    <a:pt x="60" y="704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66" y="698"/>
                  </a:lnTo>
                  <a:lnTo>
                    <a:pt x="64" y="700"/>
                  </a:lnTo>
                  <a:lnTo>
                    <a:pt x="62" y="702"/>
                  </a:lnTo>
                  <a:lnTo>
                    <a:pt x="74" y="696"/>
                  </a:lnTo>
                  <a:lnTo>
                    <a:pt x="68" y="698"/>
                  </a:lnTo>
                  <a:lnTo>
                    <a:pt x="74" y="714"/>
                  </a:lnTo>
                  <a:lnTo>
                    <a:pt x="74" y="696"/>
                  </a:lnTo>
                  <a:lnTo>
                    <a:pt x="72" y="696"/>
                  </a:lnTo>
                  <a:lnTo>
                    <a:pt x="70" y="696"/>
                  </a:lnTo>
                  <a:lnTo>
                    <a:pt x="70" y="714"/>
                  </a:lnTo>
                  <a:lnTo>
                    <a:pt x="78" y="698"/>
                  </a:lnTo>
                  <a:lnTo>
                    <a:pt x="74" y="696"/>
                  </a:lnTo>
                  <a:lnTo>
                    <a:pt x="66" y="712"/>
                  </a:lnTo>
                  <a:lnTo>
                    <a:pt x="80" y="700"/>
                  </a:lnTo>
                  <a:lnTo>
                    <a:pt x="76" y="696"/>
                  </a:lnTo>
                  <a:lnTo>
                    <a:pt x="70" y="690"/>
                  </a:lnTo>
                  <a:lnTo>
                    <a:pt x="66" y="686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48" y="664"/>
                  </a:lnTo>
                  <a:lnTo>
                    <a:pt x="44" y="658"/>
                  </a:lnTo>
                  <a:lnTo>
                    <a:pt x="42" y="656"/>
                  </a:lnTo>
                  <a:lnTo>
                    <a:pt x="40" y="654"/>
                  </a:lnTo>
                  <a:lnTo>
                    <a:pt x="36" y="650"/>
                  </a:lnTo>
                  <a:lnTo>
                    <a:pt x="22" y="662"/>
                  </a:lnTo>
                  <a:lnTo>
                    <a:pt x="38" y="654"/>
                  </a:lnTo>
                  <a:lnTo>
                    <a:pt x="36" y="650"/>
                  </a:lnTo>
                  <a:lnTo>
                    <a:pt x="34" y="646"/>
                  </a:lnTo>
                  <a:lnTo>
                    <a:pt x="32" y="644"/>
                  </a:lnTo>
                  <a:lnTo>
                    <a:pt x="36" y="656"/>
                  </a:lnTo>
                  <a:lnTo>
                    <a:pt x="34" y="650"/>
                  </a:lnTo>
                  <a:lnTo>
                    <a:pt x="18" y="656"/>
                  </a:lnTo>
                  <a:lnTo>
                    <a:pt x="36" y="656"/>
                  </a:lnTo>
                  <a:lnTo>
                    <a:pt x="36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456"/>
            <p:cNvSpPr>
              <a:spLocks/>
            </p:cNvSpPr>
            <p:nvPr/>
          </p:nvSpPr>
          <p:spPr bwMode="auto">
            <a:xfrm>
              <a:off x="4648200" y="1722438"/>
              <a:ext cx="701675" cy="865187"/>
            </a:xfrm>
            <a:custGeom>
              <a:avLst/>
              <a:gdLst>
                <a:gd name="T0" fmla="*/ 10 w 882"/>
                <a:gd name="T1" fmla="*/ 674 h 1091"/>
                <a:gd name="T2" fmla="*/ 44 w 882"/>
                <a:gd name="T3" fmla="*/ 714 h 1091"/>
                <a:gd name="T4" fmla="*/ 70 w 882"/>
                <a:gd name="T5" fmla="*/ 730 h 1091"/>
                <a:gd name="T6" fmla="*/ 95 w 882"/>
                <a:gd name="T7" fmla="*/ 702 h 1091"/>
                <a:gd name="T8" fmla="*/ 99 w 882"/>
                <a:gd name="T9" fmla="*/ 682 h 1091"/>
                <a:gd name="T10" fmla="*/ 143 w 882"/>
                <a:gd name="T11" fmla="*/ 548 h 1091"/>
                <a:gd name="T12" fmla="*/ 165 w 882"/>
                <a:gd name="T13" fmla="*/ 466 h 1091"/>
                <a:gd name="T14" fmla="*/ 175 w 882"/>
                <a:gd name="T15" fmla="*/ 416 h 1091"/>
                <a:gd name="T16" fmla="*/ 175 w 882"/>
                <a:gd name="T17" fmla="*/ 422 h 1091"/>
                <a:gd name="T18" fmla="*/ 179 w 882"/>
                <a:gd name="T19" fmla="*/ 332 h 1091"/>
                <a:gd name="T20" fmla="*/ 179 w 882"/>
                <a:gd name="T21" fmla="*/ 224 h 1091"/>
                <a:gd name="T22" fmla="*/ 179 w 882"/>
                <a:gd name="T23" fmla="*/ 200 h 1091"/>
                <a:gd name="T24" fmla="*/ 181 w 882"/>
                <a:gd name="T25" fmla="*/ 202 h 1091"/>
                <a:gd name="T26" fmla="*/ 179 w 882"/>
                <a:gd name="T27" fmla="*/ 198 h 1091"/>
                <a:gd name="T28" fmla="*/ 193 w 882"/>
                <a:gd name="T29" fmla="*/ 196 h 1091"/>
                <a:gd name="T30" fmla="*/ 221 w 882"/>
                <a:gd name="T31" fmla="*/ 182 h 1091"/>
                <a:gd name="T32" fmla="*/ 241 w 882"/>
                <a:gd name="T33" fmla="*/ 148 h 1091"/>
                <a:gd name="T34" fmla="*/ 309 w 882"/>
                <a:gd name="T35" fmla="*/ 390 h 1091"/>
                <a:gd name="T36" fmla="*/ 337 w 882"/>
                <a:gd name="T37" fmla="*/ 660 h 1091"/>
                <a:gd name="T38" fmla="*/ 341 w 882"/>
                <a:gd name="T39" fmla="*/ 875 h 1091"/>
                <a:gd name="T40" fmla="*/ 341 w 882"/>
                <a:gd name="T41" fmla="*/ 1051 h 1091"/>
                <a:gd name="T42" fmla="*/ 369 w 882"/>
                <a:gd name="T43" fmla="*/ 1083 h 1091"/>
                <a:gd name="T44" fmla="*/ 399 w 882"/>
                <a:gd name="T45" fmla="*/ 1089 h 1091"/>
                <a:gd name="T46" fmla="*/ 469 w 882"/>
                <a:gd name="T47" fmla="*/ 855 h 1091"/>
                <a:gd name="T48" fmla="*/ 519 w 882"/>
                <a:gd name="T49" fmla="*/ 728 h 1091"/>
                <a:gd name="T50" fmla="*/ 573 w 882"/>
                <a:gd name="T51" fmla="*/ 1029 h 1091"/>
                <a:gd name="T52" fmla="*/ 675 w 882"/>
                <a:gd name="T53" fmla="*/ 30 h 1091"/>
                <a:gd name="T54" fmla="*/ 739 w 882"/>
                <a:gd name="T55" fmla="*/ 290 h 1091"/>
                <a:gd name="T56" fmla="*/ 841 w 882"/>
                <a:gd name="T57" fmla="*/ 686 h 1091"/>
                <a:gd name="T58" fmla="*/ 847 w 882"/>
                <a:gd name="T59" fmla="*/ 706 h 1091"/>
                <a:gd name="T60" fmla="*/ 865 w 882"/>
                <a:gd name="T61" fmla="*/ 730 h 1091"/>
                <a:gd name="T62" fmla="*/ 882 w 882"/>
                <a:gd name="T63" fmla="*/ 708 h 1091"/>
                <a:gd name="T64" fmla="*/ 878 w 882"/>
                <a:gd name="T65" fmla="*/ 680 h 1091"/>
                <a:gd name="T66" fmla="*/ 771 w 882"/>
                <a:gd name="T67" fmla="*/ 280 h 1091"/>
                <a:gd name="T68" fmla="*/ 699 w 882"/>
                <a:gd name="T69" fmla="*/ 6 h 1091"/>
                <a:gd name="T70" fmla="*/ 593 w 882"/>
                <a:gd name="T71" fmla="*/ 678 h 1091"/>
                <a:gd name="T72" fmla="*/ 537 w 882"/>
                <a:gd name="T73" fmla="*/ 1025 h 1091"/>
                <a:gd name="T74" fmla="*/ 439 w 882"/>
                <a:gd name="T75" fmla="*/ 726 h 1091"/>
                <a:gd name="T76" fmla="*/ 397 w 882"/>
                <a:gd name="T77" fmla="*/ 1067 h 1091"/>
                <a:gd name="T78" fmla="*/ 401 w 882"/>
                <a:gd name="T79" fmla="*/ 1053 h 1091"/>
                <a:gd name="T80" fmla="*/ 385 w 882"/>
                <a:gd name="T81" fmla="*/ 1053 h 1091"/>
                <a:gd name="T82" fmla="*/ 353 w 882"/>
                <a:gd name="T83" fmla="*/ 1027 h 1091"/>
                <a:gd name="T84" fmla="*/ 359 w 882"/>
                <a:gd name="T85" fmla="*/ 875 h 1091"/>
                <a:gd name="T86" fmla="*/ 355 w 882"/>
                <a:gd name="T87" fmla="*/ 660 h 1091"/>
                <a:gd name="T88" fmla="*/ 327 w 882"/>
                <a:gd name="T89" fmla="*/ 388 h 1091"/>
                <a:gd name="T90" fmla="*/ 243 w 882"/>
                <a:gd name="T91" fmla="*/ 122 h 1091"/>
                <a:gd name="T92" fmla="*/ 195 w 882"/>
                <a:gd name="T93" fmla="*/ 156 h 1091"/>
                <a:gd name="T94" fmla="*/ 177 w 882"/>
                <a:gd name="T95" fmla="*/ 182 h 1091"/>
                <a:gd name="T96" fmla="*/ 157 w 882"/>
                <a:gd name="T97" fmla="*/ 178 h 1091"/>
                <a:gd name="T98" fmla="*/ 147 w 882"/>
                <a:gd name="T99" fmla="*/ 190 h 1091"/>
                <a:gd name="T100" fmla="*/ 145 w 882"/>
                <a:gd name="T101" fmla="*/ 194 h 1091"/>
                <a:gd name="T102" fmla="*/ 143 w 882"/>
                <a:gd name="T103" fmla="*/ 246 h 1091"/>
                <a:gd name="T104" fmla="*/ 143 w 882"/>
                <a:gd name="T105" fmla="*/ 358 h 1091"/>
                <a:gd name="T106" fmla="*/ 147 w 882"/>
                <a:gd name="T107" fmla="*/ 404 h 1091"/>
                <a:gd name="T108" fmla="*/ 139 w 882"/>
                <a:gd name="T109" fmla="*/ 416 h 1091"/>
                <a:gd name="T110" fmla="*/ 149 w 882"/>
                <a:gd name="T111" fmla="*/ 450 h 1091"/>
                <a:gd name="T112" fmla="*/ 123 w 882"/>
                <a:gd name="T113" fmla="*/ 496 h 1091"/>
                <a:gd name="T114" fmla="*/ 76 w 882"/>
                <a:gd name="T115" fmla="*/ 648 h 1091"/>
                <a:gd name="T116" fmla="*/ 62 w 882"/>
                <a:gd name="T117" fmla="*/ 688 h 1091"/>
                <a:gd name="T118" fmla="*/ 66 w 882"/>
                <a:gd name="T119" fmla="*/ 698 h 1091"/>
                <a:gd name="T120" fmla="*/ 76 w 882"/>
                <a:gd name="T121" fmla="*/ 696 h 1091"/>
                <a:gd name="T122" fmla="*/ 66 w 882"/>
                <a:gd name="T123" fmla="*/ 688 h 1091"/>
                <a:gd name="T124" fmla="*/ 38 w 882"/>
                <a:gd name="T125" fmla="*/ 6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" h="1091">
                  <a:moveTo>
                    <a:pt x="36" y="652"/>
                  </a:moveTo>
                  <a:lnTo>
                    <a:pt x="0" y="652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2" y="660"/>
                  </a:lnTo>
                  <a:lnTo>
                    <a:pt x="6" y="668"/>
                  </a:lnTo>
                  <a:lnTo>
                    <a:pt x="8" y="670"/>
                  </a:lnTo>
                  <a:lnTo>
                    <a:pt x="20" y="656"/>
                  </a:lnTo>
                  <a:lnTo>
                    <a:pt x="4" y="664"/>
                  </a:lnTo>
                  <a:lnTo>
                    <a:pt x="6" y="668"/>
                  </a:lnTo>
                  <a:lnTo>
                    <a:pt x="10" y="674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30" y="668"/>
                  </a:lnTo>
                  <a:lnTo>
                    <a:pt x="14" y="674"/>
                  </a:lnTo>
                  <a:lnTo>
                    <a:pt x="16" y="680"/>
                  </a:lnTo>
                  <a:lnTo>
                    <a:pt x="16" y="680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0"/>
                  </a:lnTo>
                  <a:lnTo>
                    <a:pt x="44" y="714"/>
                  </a:lnTo>
                  <a:lnTo>
                    <a:pt x="48" y="716"/>
                  </a:lnTo>
                  <a:lnTo>
                    <a:pt x="56" y="700"/>
                  </a:lnTo>
                  <a:lnTo>
                    <a:pt x="46" y="716"/>
                  </a:lnTo>
                  <a:lnTo>
                    <a:pt x="52" y="720"/>
                  </a:lnTo>
                  <a:lnTo>
                    <a:pt x="62" y="704"/>
                  </a:lnTo>
                  <a:lnTo>
                    <a:pt x="50" y="718"/>
                  </a:lnTo>
                  <a:lnTo>
                    <a:pt x="54" y="722"/>
                  </a:lnTo>
                  <a:lnTo>
                    <a:pt x="58" y="726"/>
                  </a:lnTo>
                  <a:lnTo>
                    <a:pt x="58" y="724"/>
                  </a:lnTo>
                  <a:lnTo>
                    <a:pt x="64" y="728"/>
                  </a:lnTo>
                  <a:lnTo>
                    <a:pt x="70" y="730"/>
                  </a:lnTo>
                  <a:lnTo>
                    <a:pt x="72" y="730"/>
                  </a:lnTo>
                  <a:lnTo>
                    <a:pt x="74" y="730"/>
                  </a:lnTo>
                  <a:lnTo>
                    <a:pt x="74" y="730"/>
                  </a:lnTo>
                  <a:lnTo>
                    <a:pt x="80" y="728"/>
                  </a:lnTo>
                  <a:lnTo>
                    <a:pt x="82" y="728"/>
                  </a:lnTo>
                  <a:lnTo>
                    <a:pt x="85" y="726"/>
                  </a:lnTo>
                  <a:lnTo>
                    <a:pt x="89" y="722"/>
                  </a:lnTo>
                  <a:lnTo>
                    <a:pt x="93" y="716"/>
                  </a:lnTo>
                  <a:lnTo>
                    <a:pt x="95" y="710"/>
                  </a:lnTo>
                  <a:lnTo>
                    <a:pt x="95" y="706"/>
                  </a:lnTo>
                  <a:lnTo>
                    <a:pt x="95" y="702"/>
                  </a:lnTo>
                  <a:lnTo>
                    <a:pt x="78" y="702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5" y="706"/>
                  </a:lnTo>
                  <a:lnTo>
                    <a:pt x="95" y="704"/>
                  </a:lnTo>
                  <a:lnTo>
                    <a:pt x="97" y="698"/>
                  </a:lnTo>
                  <a:lnTo>
                    <a:pt x="97" y="688"/>
                  </a:lnTo>
                  <a:lnTo>
                    <a:pt x="80" y="688"/>
                  </a:lnTo>
                  <a:lnTo>
                    <a:pt x="97" y="694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99" y="678"/>
                  </a:lnTo>
                  <a:lnTo>
                    <a:pt x="82" y="678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107" y="662"/>
                  </a:lnTo>
                  <a:lnTo>
                    <a:pt x="109" y="662"/>
                  </a:lnTo>
                  <a:lnTo>
                    <a:pt x="117" y="642"/>
                  </a:lnTo>
                  <a:lnTo>
                    <a:pt x="117" y="640"/>
                  </a:lnTo>
                  <a:lnTo>
                    <a:pt x="133" y="594"/>
                  </a:lnTo>
                  <a:lnTo>
                    <a:pt x="133" y="592"/>
                  </a:lnTo>
                  <a:lnTo>
                    <a:pt x="143" y="548"/>
                  </a:lnTo>
                  <a:lnTo>
                    <a:pt x="125" y="544"/>
                  </a:lnTo>
                  <a:lnTo>
                    <a:pt x="143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1" y="486"/>
                  </a:lnTo>
                  <a:lnTo>
                    <a:pt x="159" y="492"/>
                  </a:lnTo>
                  <a:lnTo>
                    <a:pt x="163" y="478"/>
                  </a:lnTo>
                  <a:lnTo>
                    <a:pt x="163" y="476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3" y="432"/>
                  </a:lnTo>
                  <a:lnTo>
                    <a:pt x="175" y="426"/>
                  </a:lnTo>
                  <a:lnTo>
                    <a:pt x="175" y="420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57" y="434"/>
                  </a:lnTo>
                  <a:lnTo>
                    <a:pt x="163" y="432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57" y="434"/>
                  </a:lnTo>
                  <a:lnTo>
                    <a:pt x="159" y="434"/>
                  </a:lnTo>
                  <a:lnTo>
                    <a:pt x="159" y="434"/>
                  </a:lnTo>
                  <a:lnTo>
                    <a:pt x="165" y="432"/>
                  </a:lnTo>
                  <a:lnTo>
                    <a:pt x="171" y="428"/>
                  </a:lnTo>
                  <a:lnTo>
                    <a:pt x="175" y="422"/>
                  </a:lnTo>
                  <a:lnTo>
                    <a:pt x="177" y="416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59" y="384"/>
                  </a:lnTo>
                  <a:lnTo>
                    <a:pt x="177" y="388"/>
                  </a:lnTo>
                  <a:lnTo>
                    <a:pt x="179" y="374"/>
                  </a:lnTo>
                  <a:lnTo>
                    <a:pt x="179" y="370"/>
                  </a:lnTo>
                  <a:lnTo>
                    <a:pt x="179" y="358"/>
                  </a:lnTo>
                  <a:lnTo>
                    <a:pt x="179" y="344"/>
                  </a:lnTo>
                  <a:lnTo>
                    <a:pt x="179" y="332"/>
                  </a:lnTo>
                  <a:lnTo>
                    <a:pt x="179" y="322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2"/>
                  </a:lnTo>
                  <a:lnTo>
                    <a:pt x="179" y="274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6"/>
                  </a:lnTo>
                  <a:lnTo>
                    <a:pt x="179" y="234"/>
                  </a:lnTo>
                  <a:lnTo>
                    <a:pt x="179" y="224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61" y="210"/>
                  </a:lnTo>
                  <a:lnTo>
                    <a:pt x="179" y="216"/>
                  </a:lnTo>
                  <a:lnTo>
                    <a:pt x="181" y="210"/>
                  </a:lnTo>
                  <a:lnTo>
                    <a:pt x="181" y="204"/>
                  </a:lnTo>
                  <a:lnTo>
                    <a:pt x="181" y="198"/>
                  </a:lnTo>
                  <a:lnTo>
                    <a:pt x="181" y="194"/>
                  </a:lnTo>
                  <a:lnTo>
                    <a:pt x="163" y="194"/>
                  </a:lnTo>
                  <a:lnTo>
                    <a:pt x="175" y="206"/>
                  </a:lnTo>
                  <a:lnTo>
                    <a:pt x="179" y="200"/>
                  </a:lnTo>
                  <a:lnTo>
                    <a:pt x="177" y="208"/>
                  </a:lnTo>
                  <a:lnTo>
                    <a:pt x="179" y="206"/>
                  </a:lnTo>
                  <a:lnTo>
                    <a:pt x="177" y="204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79" y="204"/>
                  </a:lnTo>
                  <a:lnTo>
                    <a:pt x="181" y="202"/>
                  </a:lnTo>
                  <a:lnTo>
                    <a:pt x="183" y="200"/>
                  </a:lnTo>
                  <a:lnTo>
                    <a:pt x="169" y="186"/>
                  </a:lnTo>
                  <a:lnTo>
                    <a:pt x="177" y="202"/>
                  </a:lnTo>
                  <a:lnTo>
                    <a:pt x="181" y="200"/>
                  </a:lnTo>
                  <a:lnTo>
                    <a:pt x="185" y="196"/>
                  </a:lnTo>
                  <a:lnTo>
                    <a:pt x="189" y="190"/>
                  </a:lnTo>
                  <a:lnTo>
                    <a:pt x="191" y="184"/>
                  </a:lnTo>
                  <a:lnTo>
                    <a:pt x="191" y="182"/>
                  </a:lnTo>
                  <a:lnTo>
                    <a:pt x="173" y="182"/>
                  </a:lnTo>
                  <a:lnTo>
                    <a:pt x="173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89" y="188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9" y="196"/>
                  </a:lnTo>
                  <a:lnTo>
                    <a:pt x="181" y="180"/>
                  </a:lnTo>
                  <a:lnTo>
                    <a:pt x="187" y="198"/>
                  </a:lnTo>
                  <a:lnTo>
                    <a:pt x="193" y="196"/>
                  </a:lnTo>
                  <a:lnTo>
                    <a:pt x="187" y="178"/>
                  </a:lnTo>
                  <a:lnTo>
                    <a:pt x="187" y="196"/>
                  </a:lnTo>
                  <a:lnTo>
                    <a:pt x="193" y="196"/>
                  </a:lnTo>
                  <a:lnTo>
                    <a:pt x="193" y="196"/>
                  </a:lnTo>
                  <a:lnTo>
                    <a:pt x="199" y="194"/>
                  </a:lnTo>
                  <a:lnTo>
                    <a:pt x="203" y="194"/>
                  </a:lnTo>
                  <a:lnTo>
                    <a:pt x="209" y="190"/>
                  </a:lnTo>
                  <a:lnTo>
                    <a:pt x="215" y="186"/>
                  </a:lnTo>
                  <a:lnTo>
                    <a:pt x="205" y="170"/>
                  </a:lnTo>
                  <a:lnTo>
                    <a:pt x="213" y="186"/>
                  </a:lnTo>
                  <a:lnTo>
                    <a:pt x="221" y="182"/>
                  </a:lnTo>
                  <a:lnTo>
                    <a:pt x="225" y="180"/>
                  </a:lnTo>
                  <a:lnTo>
                    <a:pt x="233" y="174"/>
                  </a:lnTo>
                  <a:lnTo>
                    <a:pt x="221" y="160"/>
                  </a:lnTo>
                  <a:lnTo>
                    <a:pt x="231" y="176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53" y="160"/>
                  </a:lnTo>
                  <a:lnTo>
                    <a:pt x="265" y="150"/>
                  </a:lnTo>
                  <a:lnTo>
                    <a:pt x="253" y="136"/>
                  </a:lnTo>
                  <a:lnTo>
                    <a:pt x="237" y="142"/>
                  </a:lnTo>
                  <a:lnTo>
                    <a:pt x="241" y="148"/>
                  </a:lnTo>
                  <a:lnTo>
                    <a:pt x="247" y="152"/>
                  </a:lnTo>
                  <a:lnTo>
                    <a:pt x="253" y="154"/>
                  </a:lnTo>
                  <a:lnTo>
                    <a:pt x="259" y="152"/>
                  </a:lnTo>
                  <a:lnTo>
                    <a:pt x="237" y="140"/>
                  </a:lnTo>
                  <a:lnTo>
                    <a:pt x="253" y="204"/>
                  </a:lnTo>
                  <a:lnTo>
                    <a:pt x="267" y="268"/>
                  </a:lnTo>
                  <a:lnTo>
                    <a:pt x="281" y="330"/>
                  </a:lnTo>
                  <a:lnTo>
                    <a:pt x="297" y="326"/>
                  </a:lnTo>
                  <a:lnTo>
                    <a:pt x="281" y="330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68"/>
                  </a:lnTo>
                  <a:lnTo>
                    <a:pt x="309" y="546"/>
                  </a:lnTo>
                  <a:lnTo>
                    <a:pt x="313" y="586"/>
                  </a:lnTo>
                  <a:lnTo>
                    <a:pt x="331" y="584"/>
                  </a:lnTo>
                  <a:lnTo>
                    <a:pt x="313" y="586"/>
                  </a:lnTo>
                  <a:lnTo>
                    <a:pt x="315" y="624"/>
                  </a:lnTo>
                  <a:lnTo>
                    <a:pt x="315" y="624"/>
                  </a:lnTo>
                  <a:lnTo>
                    <a:pt x="319" y="662"/>
                  </a:lnTo>
                  <a:lnTo>
                    <a:pt x="337" y="660"/>
                  </a:lnTo>
                  <a:lnTo>
                    <a:pt x="319" y="660"/>
                  </a:lnTo>
                  <a:lnTo>
                    <a:pt x="319" y="700"/>
                  </a:lnTo>
                  <a:lnTo>
                    <a:pt x="319" y="702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77"/>
                  </a:lnTo>
                  <a:lnTo>
                    <a:pt x="341" y="875"/>
                  </a:lnTo>
                  <a:lnTo>
                    <a:pt x="323" y="875"/>
                  </a:lnTo>
                  <a:lnTo>
                    <a:pt x="323" y="919"/>
                  </a:lnTo>
                  <a:lnTo>
                    <a:pt x="323" y="921"/>
                  </a:lnTo>
                  <a:lnTo>
                    <a:pt x="325" y="943"/>
                  </a:lnTo>
                  <a:lnTo>
                    <a:pt x="327" y="96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1"/>
                  </a:lnTo>
                  <a:lnTo>
                    <a:pt x="337" y="1031"/>
                  </a:lnTo>
                  <a:lnTo>
                    <a:pt x="341" y="1051"/>
                  </a:lnTo>
                  <a:lnTo>
                    <a:pt x="341" y="1055"/>
                  </a:lnTo>
                  <a:lnTo>
                    <a:pt x="343" y="1059"/>
                  </a:lnTo>
                  <a:lnTo>
                    <a:pt x="345" y="1063"/>
                  </a:lnTo>
                  <a:lnTo>
                    <a:pt x="349" y="1069"/>
                  </a:lnTo>
                  <a:lnTo>
                    <a:pt x="353" y="1073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59" y="1077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69" y="1083"/>
                  </a:lnTo>
                  <a:lnTo>
                    <a:pt x="373" y="1085"/>
                  </a:lnTo>
                  <a:lnTo>
                    <a:pt x="385" y="1087"/>
                  </a:lnTo>
                  <a:lnTo>
                    <a:pt x="387" y="1069"/>
                  </a:lnTo>
                  <a:lnTo>
                    <a:pt x="383" y="1087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401" y="1089"/>
                  </a:lnTo>
                  <a:lnTo>
                    <a:pt x="401" y="1071"/>
                  </a:lnTo>
                  <a:lnTo>
                    <a:pt x="393" y="1087"/>
                  </a:lnTo>
                  <a:lnTo>
                    <a:pt x="397" y="1089"/>
                  </a:lnTo>
                  <a:lnTo>
                    <a:pt x="399" y="1089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9" y="859"/>
                  </a:lnTo>
                  <a:lnTo>
                    <a:pt x="469" y="855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0"/>
                  </a:lnTo>
                  <a:lnTo>
                    <a:pt x="525" y="712"/>
                  </a:lnTo>
                  <a:lnTo>
                    <a:pt x="509" y="718"/>
                  </a:lnTo>
                  <a:lnTo>
                    <a:pt x="513" y="724"/>
                  </a:lnTo>
                  <a:lnTo>
                    <a:pt x="519" y="728"/>
                  </a:lnTo>
                  <a:lnTo>
                    <a:pt x="525" y="730"/>
                  </a:lnTo>
                  <a:lnTo>
                    <a:pt x="507" y="714"/>
                  </a:lnTo>
                  <a:lnTo>
                    <a:pt x="537" y="1027"/>
                  </a:lnTo>
                  <a:lnTo>
                    <a:pt x="539" y="1031"/>
                  </a:lnTo>
                  <a:lnTo>
                    <a:pt x="543" y="1037"/>
                  </a:lnTo>
                  <a:lnTo>
                    <a:pt x="549" y="1041"/>
                  </a:lnTo>
                  <a:lnTo>
                    <a:pt x="555" y="1043"/>
                  </a:lnTo>
                  <a:lnTo>
                    <a:pt x="561" y="1041"/>
                  </a:lnTo>
                  <a:lnTo>
                    <a:pt x="567" y="1037"/>
                  </a:lnTo>
                  <a:lnTo>
                    <a:pt x="571" y="1031"/>
                  </a:lnTo>
                  <a:lnTo>
                    <a:pt x="573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2"/>
                  </a:lnTo>
                  <a:lnTo>
                    <a:pt x="705" y="24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4"/>
                  </a:lnTo>
                  <a:lnTo>
                    <a:pt x="669" y="184"/>
                  </a:lnTo>
                  <a:lnTo>
                    <a:pt x="671" y="190"/>
                  </a:lnTo>
                  <a:lnTo>
                    <a:pt x="673" y="194"/>
                  </a:lnTo>
                  <a:lnTo>
                    <a:pt x="739" y="290"/>
                  </a:lnTo>
                  <a:lnTo>
                    <a:pt x="753" y="280"/>
                  </a:lnTo>
                  <a:lnTo>
                    <a:pt x="737" y="286"/>
                  </a:lnTo>
                  <a:lnTo>
                    <a:pt x="735" y="282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3" y="690"/>
                  </a:lnTo>
                  <a:lnTo>
                    <a:pt x="857" y="678"/>
                  </a:lnTo>
                  <a:lnTo>
                    <a:pt x="841" y="686"/>
                  </a:lnTo>
                  <a:lnTo>
                    <a:pt x="843" y="690"/>
                  </a:lnTo>
                  <a:lnTo>
                    <a:pt x="845" y="694"/>
                  </a:lnTo>
                  <a:lnTo>
                    <a:pt x="861" y="686"/>
                  </a:lnTo>
                  <a:lnTo>
                    <a:pt x="845" y="692"/>
                  </a:lnTo>
                  <a:lnTo>
                    <a:pt x="847" y="698"/>
                  </a:lnTo>
                  <a:lnTo>
                    <a:pt x="863" y="692"/>
                  </a:lnTo>
                  <a:lnTo>
                    <a:pt x="845" y="692"/>
                  </a:lnTo>
                  <a:lnTo>
                    <a:pt x="845" y="698"/>
                  </a:lnTo>
                  <a:lnTo>
                    <a:pt x="845" y="698"/>
                  </a:lnTo>
                  <a:lnTo>
                    <a:pt x="847" y="704"/>
                  </a:lnTo>
                  <a:lnTo>
                    <a:pt x="847" y="706"/>
                  </a:lnTo>
                  <a:lnTo>
                    <a:pt x="849" y="710"/>
                  </a:lnTo>
                  <a:lnTo>
                    <a:pt x="865" y="702"/>
                  </a:lnTo>
                  <a:lnTo>
                    <a:pt x="847" y="702"/>
                  </a:lnTo>
                  <a:lnTo>
                    <a:pt x="847" y="708"/>
                  </a:lnTo>
                  <a:lnTo>
                    <a:pt x="847" y="710"/>
                  </a:lnTo>
                  <a:lnTo>
                    <a:pt x="847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53" y="724"/>
                  </a:lnTo>
                  <a:lnTo>
                    <a:pt x="859" y="728"/>
                  </a:lnTo>
                  <a:lnTo>
                    <a:pt x="865" y="730"/>
                  </a:lnTo>
                  <a:lnTo>
                    <a:pt x="867" y="730"/>
                  </a:lnTo>
                  <a:lnTo>
                    <a:pt x="867" y="694"/>
                  </a:lnTo>
                  <a:lnTo>
                    <a:pt x="865" y="694"/>
                  </a:lnTo>
                  <a:lnTo>
                    <a:pt x="882" y="712"/>
                  </a:lnTo>
                  <a:lnTo>
                    <a:pt x="880" y="706"/>
                  </a:lnTo>
                  <a:lnTo>
                    <a:pt x="876" y="700"/>
                  </a:lnTo>
                  <a:lnTo>
                    <a:pt x="871" y="696"/>
                  </a:lnTo>
                  <a:lnTo>
                    <a:pt x="865" y="712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8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0" y="696"/>
                  </a:lnTo>
                  <a:lnTo>
                    <a:pt x="880" y="694"/>
                  </a:lnTo>
                  <a:lnTo>
                    <a:pt x="878" y="690"/>
                  </a:lnTo>
                  <a:lnTo>
                    <a:pt x="863" y="698"/>
                  </a:lnTo>
                  <a:lnTo>
                    <a:pt x="880" y="698"/>
                  </a:lnTo>
                  <a:lnTo>
                    <a:pt x="880" y="692"/>
                  </a:lnTo>
                  <a:lnTo>
                    <a:pt x="880" y="692"/>
                  </a:lnTo>
                  <a:lnTo>
                    <a:pt x="880" y="686"/>
                  </a:lnTo>
                  <a:lnTo>
                    <a:pt x="878" y="680"/>
                  </a:lnTo>
                  <a:lnTo>
                    <a:pt x="876" y="678"/>
                  </a:lnTo>
                  <a:lnTo>
                    <a:pt x="875" y="674"/>
                  </a:lnTo>
                  <a:lnTo>
                    <a:pt x="873" y="670"/>
                  </a:lnTo>
                  <a:lnTo>
                    <a:pt x="871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71" y="280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03" y="174"/>
                  </a:lnTo>
                  <a:lnTo>
                    <a:pt x="705" y="184"/>
                  </a:lnTo>
                  <a:lnTo>
                    <a:pt x="703" y="178"/>
                  </a:lnTo>
                  <a:lnTo>
                    <a:pt x="687" y="184"/>
                  </a:lnTo>
                  <a:lnTo>
                    <a:pt x="705" y="184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2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9" y="1023"/>
                  </a:lnTo>
                  <a:lnTo>
                    <a:pt x="571" y="1019"/>
                  </a:lnTo>
                  <a:lnTo>
                    <a:pt x="567" y="1013"/>
                  </a:lnTo>
                  <a:lnTo>
                    <a:pt x="561" y="1009"/>
                  </a:lnTo>
                  <a:lnTo>
                    <a:pt x="555" y="1007"/>
                  </a:lnTo>
                  <a:lnTo>
                    <a:pt x="549" y="1009"/>
                  </a:lnTo>
                  <a:lnTo>
                    <a:pt x="543" y="1013"/>
                  </a:lnTo>
                  <a:lnTo>
                    <a:pt x="539" y="1019"/>
                  </a:lnTo>
                  <a:lnTo>
                    <a:pt x="537" y="1025"/>
                  </a:lnTo>
                  <a:lnTo>
                    <a:pt x="555" y="1025"/>
                  </a:lnTo>
                  <a:lnTo>
                    <a:pt x="573" y="1023"/>
                  </a:lnTo>
                  <a:lnTo>
                    <a:pt x="543" y="710"/>
                  </a:lnTo>
                  <a:lnTo>
                    <a:pt x="541" y="706"/>
                  </a:lnTo>
                  <a:lnTo>
                    <a:pt x="537" y="700"/>
                  </a:lnTo>
                  <a:lnTo>
                    <a:pt x="531" y="696"/>
                  </a:lnTo>
                  <a:lnTo>
                    <a:pt x="525" y="694"/>
                  </a:lnTo>
                  <a:lnTo>
                    <a:pt x="519" y="696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5"/>
                  </a:lnTo>
                  <a:lnTo>
                    <a:pt x="451" y="855"/>
                  </a:lnTo>
                  <a:lnTo>
                    <a:pt x="435" y="853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5" y="1073"/>
                  </a:lnTo>
                  <a:lnTo>
                    <a:pt x="413" y="1057"/>
                  </a:lnTo>
                  <a:lnTo>
                    <a:pt x="409" y="1055"/>
                  </a:lnTo>
                  <a:lnTo>
                    <a:pt x="407" y="1055"/>
                  </a:lnTo>
                  <a:lnTo>
                    <a:pt x="401" y="1053"/>
                  </a:lnTo>
                  <a:lnTo>
                    <a:pt x="397" y="1053"/>
                  </a:lnTo>
                  <a:lnTo>
                    <a:pt x="397" y="1071"/>
                  </a:lnTo>
                  <a:lnTo>
                    <a:pt x="401" y="1055"/>
                  </a:lnTo>
                  <a:lnTo>
                    <a:pt x="391" y="1053"/>
                  </a:lnTo>
                  <a:lnTo>
                    <a:pt x="391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1" y="1065"/>
                  </a:lnTo>
                  <a:lnTo>
                    <a:pt x="385" y="1053"/>
                  </a:lnTo>
                  <a:lnTo>
                    <a:pt x="381" y="1049"/>
                  </a:lnTo>
                  <a:lnTo>
                    <a:pt x="379" y="1047"/>
                  </a:lnTo>
                  <a:lnTo>
                    <a:pt x="375" y="1043"/>
                  </a:lnTo>
                  <a:lnTo>
                    <a:pt x="361" y="1055"/>
                  </a:lnTo>
                  <a:lnTo>
                    <a:pt x="377" y="1047"/>
                  </a:lnTo>
                  <a:lnTo>
                    <a:pt x="375" y="1043"/>
                  </a:lnTo>
                  <a:lnTo>
                    <a:pt x="373" y="1039"/>
                  </a:lnTo>
                  <a:lnTo>
                    <a:pt x="357" y="1047"/>
                  </a:lnTo>
                  <a:lnTo>
                    <a:pt x="375" y="1043"/>
                  </a:lnTo>
                  <a:lnTo>
                    <a:pt x="371" y="1023"/>
                  </a:lnTo>
                  <a:lnTo>
                    <a:pt x="353" y="1027"/>
                  </a:lnTo>
                  <a:lnTo>
                    <a:pt x="371" y="1025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3" y="961"/>
                  </a:lnTo>
                  <a:lnTo>
                    <a:pt x="361" y="939"/>
                  </a:lnTo>
                  <a:lnTo>
                    <a:pt x="359" y="917"/>
                  </a:lnTo>
                  <a:lnTo>
                    <a:pt x="341" y="919"/>
                  </a:lnTo>
                  <a:lnTo>
                    <a:pt x="359" y="919"/>
                  </a:lnTo>
                  <a:lnTo>
                    <a:pt x="359" y="875"/>
                  </a:lnTo>
                  <a:lnTo>
                    <a:pt x="359" y="875"/>
                  </a:lnTo>
                  <a:lnTo>
                    <a:pt x="357" y="833"/>
                  </a:lnTo>
                  <a:lnTo>
                    <a:pt x="339" y="833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0"/>
                  </a:lnTo>
                  <a:lnTo>
                    <a:pt x="337" y="700"/>
                  </a:lnTo>
                  <a:lnTo>
                    <a:pt x="355" y="700"/>
                  </a:lnTo>
                  <a:lnTo>
                    <a:pt x="355" y="660"/>
                  </a:lnTo>
                  <a:lnTo>
                    <a:pt x="355" y="658"/>
                  </a:lnTo>
                  <a:lnTo>
                    <a:pt x="351" y="620"/>
                  </a:lnTo>
                  <a:lnTo>
                    <a:pt x="333" y="622"/>
                  </a:lnTo>
                  <a:lnTo>
                    <a:pt x="351" y="622"/>
                  </a:lnTo>
                  <a:lnTo>
                    <a:pt x="349" y="584"/>
                  </a:lnTo>
                  <a:lnTo>
                    <a:pt x="349" y="582"/>
                  </a:lnTo>
                  <a:lnTo>
                    <a:pt x="345" y="542"/>
                  </a:lnTo>
                  <a:lnTo>
                    <a:pt x="335" y="464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8"/>
                  </a:lnTo>
                  <a:lnTo>
                    <a:pt x="315" y="324"/>
                  </a:lnTo>
                  <a:lnTo>
                    <a:pt x="315" y="322"/>
                  </a:lnTo>
                  <a:lnTo>
                    <a:pt x="301" y="260"/>
                  </a:lnTo>
                  <a:lnTo>
                    <a:pt x="287" y="196"/>
                  </a:lnTo>
                  <a:lnTo>
                    <a:pt x="271" y="132"/>
                  </a:lnTo>
                  <a:lnTo>
                    <a:pt x="269" y="130"/>
                  </a:lnTo>
                  <a:lnTo>
                    <a:pt x="265" y="124"/>
                  </a:lnTo>
                  <a:lnTo>
                    <a:pt x="259" y="120"/>
                  </a:lnTo>
                  <a:lnTo>
                    <a:pt x="253" y="118"/>
                  </a:lnTo>
                  <a:lnTo>
                    <a:pt x="247" y="120"/>
                  </a:lnTo>
                  <a:lnTo>
                    <a:pt x="243" y="122"/>
                  </a:lnTo>
                  <a:lnTo>
                    <a:pt x="231" y="132"/>
                  </a:lnTo>
                  <a:lnTo>
                    <a:pt x="221" y="140"/>
                  </a:lnTo>
                  <a:lnTo>
                    <a:pt x="231" y="154"/>
                  </a:lnTo>
                  <a:lnTo>
                    <a:pt x="223" y="140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03" y="152"/>
                  </a:lnTo>
                  <a:lnTo>
                    <a:pt x="213" y="166"/>
                  </a:lnTo>
                  <a:lnTo>
                    <a:pt x="205" y="150"/>
                  </a:lnTo>
                  <a:lnTo>
                    <a:pt x="197" y="154"/>
                  </a:lnTo>
                  <a:lnTo>
                    <a:pt x="195" y="156"/>
                  </a:lnTo>
                  <a:lnTo>
                    <a:pt x="189" y="160"/>
                  </a:lnTo>
                  <a:lnTo>
                    <a:pt x="183" y="164"/>
                  </a:lnTo>
                  <a:lnTo>
                    <a:pt x="193" y="178"/>
                  </a:lnTo>
                  <a:lnTo>
                    <a:pt x="193" y="160"/>
                  </a:lnTo>
                  <a:lnTo>
                    <a:pt x="187" y="160"/>
                  </a:lnTo>
                  <a:lnTo>
                    <a:pt x="187" y="160"/>
                  </a:lnTo>
                  <a:lnTo>
                    <a:pt x="181" y="162"/>
                  </a:lnTo>
                  <a:lnTo>
                    <a:pt x="175" y="164"/>
                  </a:lnTo>
                  <a:lnTo>
                    <a:pt x="173" y="164"/>
                  </a:lnTo>
                  <a:lnTo>
                    <a:pt x="169" y="166"/>
                  </a:lnTo>
                  <a:lnTo>
                    <a:pt x="177" y="182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7" y="166"/>
                  </a:lnTo>
                  <a:lnTo>
                    <a:pt x="161" y="170"/>
                  </a:lnTo>
                  <a:lnTo>
                    <a:pt x="157" y="176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4"/>
                  </a:lnTo>
                  <a:lnTo>
                    <a:pt x="161" y="172"/>
                  </a:lnTo>
                  <a:lnTo>
                    <a:pt x="157" y="178"/>
                  </a:lnTo>
                  <a:lnTo>
                    <a:pt x="155" y="184"/>
                  </a:lnTo>
                  <a:lnTo>
                    <a:pt x="173" y="184"/>
                  </a:lnTo>
                  <a:lnTo>
                    <a:pt x="165" y="168"/>
                  </a:lnTo>
                  <a:lnTo>
                    <a:pt x="161" y="170"/>
                  </a:lnTo>
                  <a:lnTo>
                    <a:pt x="157" y="174"/>
                  </a:lnTo>
                  <a:lnTo>
                    <a:pt x="155" y="176"/>
                  </a:lnTo>
                  <a:lnTo>
                    <a:pt x="153" y="178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2"/>
                  </a:lnTo>
                  <a:lnTo>
                    <a:pt x="153" y="180"/>
                  </a:lnTo>
                  <a:lnTo>
                    <a:pt x="149" y="186"/>
                  </a:lnTo>
                  <a:lnTo>
                    <a:pt x="147" y="192"/>
                  </a:lnTo>
                  <a:lnTo>
                    <a:pt x="165" y="192"/>
                  </a:lnTo>
                  <a:lnTo>
                    <a:pt x="153" y="180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47" y="188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5" y="204"/>
                  </a:lnTo>
                  <a:lnTo>
                    <a:pt x="163" y="204"/>
                  </a:lnTo>
                  <a:lnTo>
                    <a:pt x="147" y="198"/>
                  </a:lnTo>
                  <a:lnTo>
                    <a:pt x="145" y="204"/>
                  </a:lnTo>
                  <a:lnTo>
                    <a:pt x="143" y="210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4"/>
                  </a:lnTo>
                  <a:lnTo>
                    <a:pt x="143" y="234"/>
                  </a:lnTo>
                  <a:lnTo>
                    <a:pt x="143" y="246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4"/>
                  </a:lnTo>
                  <a:lnTo>
                    <a:pt x="143" y="282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2"/>
                  </a:lnTo>
                  <a:lnTo>
                    <a:pt x="143" y="332"/>
                  </a:lnTo>
                  <a:lnTo>
                    <a:pt x="143" y="344"/>
                  </a:lnTo>
                  <a:lnTo>
                    <a:pt x="143" y="358"/>
                  </a:lnTo>
                  <a:lnTo>
                    <a:pt x="143" y="370"/>
                  </a:lnTo>
                  <a:lnTo>
                    <a:pt x="161" y="370"/>
                  </a:lnTo>
                  <a:lnTo>
                    <a:pt x="143" y="368"/>
                  </a:lnTo>
                  <a:lnTo>
                    <a:pt x="141" y="38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41" y="414"/>
                  </a:lnTo>
                  <a:lnTo>
                    <a:pt x="141" y="416"/>
                  </a:lnTo>
                  <a:lnTo>
                    <a:pt x="159" y="398"/>
                  </a:lnTo>
                  <a:lnTo>
                    <a:pt x="153" y="400"/>
                  </a:lnTo>
                  <a:lnTo>
                    <a:pt x="147" y="404"/>
                  </a:lnTo>
                  <a:lnTo>
                    <a:pt x="143" y="410"/>
                  </a:lnTo>
                  <a:lnTo>
                    <a:pt x="141" y="416"/>
                  </a:lnTo>
                  <a:lnTo>
                    <a:pt x="159" y="416"/>
                  </a:lnTo>
                  <a:lnTo>
                    <a:pt x="159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1" y="400"/>
                  </a:lnTo>
                  <a:lnTo>
                    <a:pt x="145" y="404"/>
                  </a:lnTo>
                  <a:lnTo>
                    <a:pt x="141" y="41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39" y="420"/>
                  </a:lnTo>
                  <a:lnTo>
                    <a:pt x="157" y="420"/>
                  </a:lnTo>
                  <a:lnTo>
                    <a:pt x="141" y="414"/>
                  </a:lnTo>
                  <a:lnTo>
                    <a:pt x="139" y="420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31" y="444"/>
                  </a:lnTo>
                  <a:lnTo>
                    <a:pt x="131" y="450"/>
                  </a:lnTo>
                  <a:lnTo>
                    <a:pt x="149" y="450"/>
                  </a:lnTo>
                  <a:lnTo>
                    <a:pt x="133" y="448"/>
                  </a:lnTo>
                  <a:lnTo>
                    <a:pt x="131" y="460"/>
                  </a:lnTo>
                  <a:lnTo>
                    <a:pt x="147" y="462"/>
                  </a:lnTo>
                  <a:lnTo>
                    <a:pt x="131" y="458"/>
                  </a:lnTo>
                  <a:lnTo>
                    <a:pt x="129" y="468"/>
                  </a:lnTo>
                  <a:lnTo>
                    <a:pt x="145" y="472"/>
                  </a:lnTo>
                  <a:lnTo>
                    <a:pt x="129" y="468"/>
                  </a:lnTo>
                  <a:lnTo>
                    <a:pt x="125" y="482"/>
                  </a:lnTo>
                  <a:lnTo>
                    <a:pt x="123" y="486"/>
                  </a:lnTo>
                  <a:lnTo>
                    <a:pt x="125" y="484"/>
                  </a:lnTo>
                  <a:lnTo>
                    <a:pt x="123" y="496"/>
                  </a:lnTo>
                  <a:lnTo>
                    <a:pt x="139" y="498"/>
                  </a:lnTo>
                  <a:lnTo>
                    <a:pt x="123" y="494"/>
                  </a:lnTo>
                  <a:lnTo>
                    <a:pt x="109" y="540"/>
                  </a:lnTo>
                  <a:lnTo>
                    <a:pt x="109" y="540"/>
                  </a:lnTo>
                  <a:lnTo>
                    <a:pt x="99" y="584"/>
                  </a:lnTo>
                  <a:lnTo>
                    <a:pt x="115" y="588"/>
                  </a:lnTo>
                  <a:lnTo>
                    <a:pt x="99" y="582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8"/>
                  </a:lnTo>
                  <a:lnTo>
                    <a:pt x="76" y="648"/>
                  </a:lnTo>
                  <a:lnTo>
                    <a:pt x="91" y="654"/>
                  </a:lnTo>
                  <a:lnTo>
                    <a:pt x="76" y="648"/>
                  </a:lnTo>
                  <a:lnTo>
                    <a:pt x="66" y="672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698"/>
                  </a:lnTo>
                  <a:lnTo>
                    <a:pt x="80" y="698"/>
                  </a:lnTo>
                  <a:lnTo>
                    <a:pt x="64" y="690"/>
                  </a:lnTo>
                  <a:lnTo>
                    <a:pt x="62" y="694"/>
                  </a:lnTo>
                  <a:lnTo>
                    <a:pt x="62" y="696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60" y="706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70" y="694"/>
                  </a:lnTo>
                  <a:lnTo>
                    <a:pt x="66" y="696"/>
                  </a:lnTo>
                  <a:lnTo>
                    <a:pt x="74" y="712"/>
                  </a:lnTo>
                  <a:lnTo>
                    <a:pt x="74" y="694"/>
                  </a:lnTo>
                  <a:lnTo>
                    <a:pt x="72" y="694"/>
                  </a:lnTo>
                  <a:lnTo>
                    <a:pt x="70" y="694"/>
                  </a:lnTo>
                  <a:lnTo>
                    <a:pt x="82" y="700"/>
                  </a:lnTo>
                  <a:lnTo>
                    <a:pt x="76" y="696"/>
                  </a:lnTo>
                  <a:lnTo>
                    <a:pt x="70" y="712"/>
                  </a:lnTo>
                  <a:lnTo>
                    <a:pt x="83" y="700"/>
                  </a:lnTo>
                  <a:lnTo>
                    <a:pt x="80" y="696"/>
                  </a:lnTo>
                  <a:lnTo>
                    <a:pt x="76" y="692"/>
                  </a:lnTo>
                  <a:lnTo>
                    <a:pt x="74" y="692"/>
                  </a:lnTo>
                  <a:lnTo>
                    <a:pt x="72" y="690"/>
                  </a:lnTo>
                  <a:lnTo>
                    <a:pt x="66" y="686"/>
                  </a:lnTo>
                  <a:lnTo>
                    <a:pt x="64" y="684"/>
                  </a:lnTo>
                  <a:lnTo>
                    <a:pt x="60" y="682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50" y="668"/>
                  </a:lnTo>
                  <a:lnTo>
                    <a:pt x="48" y="662"/>
                  </a:lnTo>
                  <a:lnTo>
                    <a:pt x="46" y="662"/>
                  </a:lnTo>
                  <a:lnTo>
                    <a:pt x="44" y="656"/>
                  </a:lnTo>
                  <a:lnTo>
                    <a:pt x="40" y="652"/>
                  </a:lnTo>
                  <a:lnTo>
                    <a:pt x="36" y="648"/>
                  </a:lnTo>
                  <a:lnTo>
                    <a:pt x="22" y="660"/>
                  </a:lnTo>
                  <a:lnTo>
                    <a:pt x="38" y="652"/>
                  </a:lnTo>
                  <a:lnTo>
                    <a:pt x="36" y="648"/>
                  </a:lnTo>
                  <a:lnTo>
                    <a:pt x="34" y="644"/>
                  </a:lnTo>
                  <a:lnTo>
                    <a:pt x="32" y="642"/>
                  </a:lnTo>
                  <a:lnTo>
                    <a:pt x="36" y="654"/>
                  </a:lnTo>
                  <a:lnTo>
                    <a:pt x="34" y="648"/>
                  </a:lnTo>
                  <a:lnTo>
                    <a:pt x="18" y="654"/>
                  </a:lnTo>
                  <a:lnTo>
                    <a:pt x="36" y="654"/>
                  </a:lnTo>
                  <a:lnTo>
                    <a:pt x="36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457"/>
            <p:cNvSpPr>
              <a:spLocks/>
            </p:cNvSpPr>
            <p:nvPr/>
          </p:nvSpPr>
          <p:spPr bwMode="auto">
            <a:xfrm>
              <a:off x="5322888" y="1731963"/>
              <a:ext cx="700087" cy="865187"/>
            </a:xfrm>
            <a:custGeom>
              <a:avLst/>
              <a:gdLst>
                <a:gd name="T0" fmla="*/ 10 w 882"/>
                <a:gd name="T1" fmla="*/ 676 h 1091"/>
                <a:gd name="T2" fmla="*/ 37 w 882"/>
                <a:gd name="T3" fmla="*/ 710 h 1091"/>
                <a:gd name="T4" fmla="*/ 59 w 882"/>
                <a:gd name="T5" fmla="*/ 730 h 1091"/>
                <a:gd name="T6" fmla="*/ 91 w 882"/>
                <a:gd name="T7" fmla="*/ 722 h 1091"/>
                <a:gd name="T8" fmla="*/ 97 w 882"/>
                <a:gd name="T9" fmla="*/ 688 h 1091"/>
                <a:gd name="T10" fmla="*/ 145 w 882"/>
                <a:gd name="T11" fmla="*/ 550 h 1091"/>
                <a:gd name="T12" fmla="*/ 163 w 882"/>
                <a:gd name="T13" fmla="*/ 466 h 1091"/>
                <a:gd name="T14" fmla="*/ 169 w 882"/>
                <a:gd name="T15" fmla="*/ 436 h 1091"/>
                <a:gd name="T16" fmla="*/ 177 w 882"/>
                <a:gd name="T17" fmla="*/ 384 h 1091"/>
                <a:gd name="T18" fmla="*/ 179 w 882"/>
                <a:gd name="T19" fmla="*/ 292 h 1091"/>
                <a:gd name="T20" fmla="*/ 179 w 882"/>
                <a:gd name="T21" fmla="*/ 200 h 1091"/>
                <a:gd name="T22" fmla="*/ 177 w 882"/>
                <a:gd name="T23" fmla="*/ 206 h 1091"/>
                <a:gd name="T24" fmla="*/ 185 w 882"/>
                <a:gd name="T25" fmla="*/ 200 h 1091"/>
                <a:gd name="T26" fmla="*/ 197 w 882"/>
                <a:gd name="T27" fmla="*/ 196 h 1091"/>
                <a:gd name="T28" fmla="*/ 221 w 882"/>
                <a:gd name="T29" fmla="*/ 182 h 1091"/>
                <a:gd name="T30" fmla="*/ 239 w 882"/>
                <a:gd name="T31" fmla="*/ 150 h 1091"/>
                <a:gd name="T32" fmla="*/ 293 w 882"/>
                <a:gd name="T33" fmla="*/ 394 h 1091"/>
                <a:gd name="T34" fmla="*/ 333 w 882"/>
                <a:gd name="T35" fmla="*/ 622 h 1091"/>
                <a:gd name="T36" fmla="*/ 321 w 882"/>
                <a:gd name="T37" fmla="*/ 833 h 1091"/>
                <a:gd name="T38" fmla="*/ 331 w 882"/>
                <a:gd name="T39" fmla="*/ 1009 h 1091"/>
                <a:gd name="T40" fmla="*/ 351 w 882"/>
                <a:gd name="T41" fmla="*/ 1073 h 1091"/>
                <a:gd name="T42" fmla="*/ 391 w 882"/>
                <a:gd name="T43" fmla="*/ 1089 h 1091"/>
                <a:gd name="T44" fmla="*/ 431 w 882"/>
                <a:gd name="T45" fmla="*/ 1077 h 1091"/>
                <a:gd name="T46" fmla="*/ 511 w 882"/>
                <a:gd name="T47" fmla="*/ 720 h 1091"/>
                <a:gd name="T48" fmla="*/ 565 w 882"/>
                <a:gd name="T49" fmla="*/ 1037 h 1091"/>
                <a:gd name="T50" fmla="*/ 687 w 882"/>
                <a:gd name="T51" fmla="*/ 18 h 1091"/>
                <a:gd name="T52" fmla="*/ 669 w 882"/>
                <a:gd name="T53" fmla="*/ 188 h 1091"/>
                <a:gd name="T54" fmla="*/ 840 w 882"/>
                <a:gd name="T55" fmla="*/ 690 h 1091"/>
                <a:gd name="T56" fmla="*/ 864 w 882"/>
                <a:gd name="T57" fmla="*/ 706 h 1091"/>
                <a:gd name="T58" fmla="*/ 880 w 882"/>
                <a:gd name="T59" fmla="*/ 694 h 1091"/>
                <a:gd name="T60" fmla="*/ 817 w 882"/>
                <a:gd name="T61" fmla="*/ 602 h 1091"/>
                <a:gd name="T62" fmla="*/ 705 w 882"/>
                <a:gd name="T63" fmla="*/ 18 h 1091"/>
                <a:gd name="T64" fmla="*/ 641 w 882"/>
                <a:gd name="T65" fmla="*/ 136 h 1091"/>
                <a:gd name="T66" fmla="*/ 553 w 882"/>
                <a:gd name="T67" fmla="*/ 1007 h 1091"/>
                <a:gd name="T68" fmla="*/ 527 w 882"/>
                <a:gd name="T69" fmla="*/ 696 h 1091"/>
                <a:gd name="T70" fmla="*/ 397 w 882"/>
                <a:gd name="T71" fmla="*/ 1071 h 1091"/>
                <a:gd name="T72" fmla="*/ 399 w 882"/>
                <a:gd name="T73" fmla="*/ 1055 h 1091"/>
                <a:gd name="T74" fmla="*/ 367 w 882"/>
                <a:gd name="T75" fmla="*/ 1063 h 1091"/>
                <a:gd name="T76" fmla="*/ 355 w 882"/>
                <a:gd name="T77" fmla="*/ 1049 h 1091"/>
                <a:gd name="T78" fmla="*/ 341 w 882"/>
                <a:gd name="T79" fmla="*/ 943 h 1091"/>
                <a:gd name="T80" fmla="*/ 353 w 882"/>
                <a:gd name="T81" fmla="*/ 702 h 1091"/>
                <a:gd name="T82" fmla="*/ 345 w 882"/>
                <a:gd name="T83" fmla="*/ 544 h 1091"/>
                <a:gd name="T84" fmla="*/ 269 w 882"/>
                <a:gd name="T85" fmla="*/ 134 h 1091"/>
                <a:gd name="T86" fmla="*/ 221 w 882"/>
                <a:gd name="T87" fmla="*/ 140 h 1091"/>
                <a:gd name="T88" fmla="*/ 191 w 882"/>
                <a:gd name="T89" fmla="*/ 160 h 1091"/>
                <a:gd name="T90" fmla="*/ 175 w 882"/>
                <a:gd name="T91" fmla="*/ 168 h 1091"/>
                <a:gd name="T92" fmla="*/ 165 w 882"/>
                <a:gd name="T93" fmla="*/ 172 h 1091"/>
                <a:gd name="T94" fmla="*/ 147 w 882"/>
                <a:gd name="T95" fmla="*/ 188 h 1091"/>
                <a:gd name="T96" fmla="*/ 143 w 882"/>
                <a:gd name="T97" fmla="*/ 260 h 1091"/>
                <a:gd name="T98" fmla="*/ 143 w 882"/>
                <a:gd name="T99" fmla="*/ 344 h 1091"/>
                <a:gd name="T100" fmla="*/ 139 w 882"/>
                <a:gd name="T101" fmla="*/ 418 h 1091"/>
                <a:gd name="T102" fmla="*/ 153 w 882"/>
                <a:gd name="T103" fmla="*/ 432 h 1091"/>
                <a:gd name="T104" fmla="*/ 127 w 882"/>
                <a:gd name="T105" fmla="*/ 472 h 1091"/>
                <a:gd name="T106" fmla="*/ 97 w 882"/>
                <a:gd name="T107" fmla="*/ 584 h 1091"/>
                <a:gd name="T108" fmla="*/ 63 w 882"/>
                <a:gd name="T109" fmla="*/ 682 h 1091"/>
                <a:gd name="T110" fmla="*/ 61 w 882"/>
                <a:gd name="T111" fmla="*/ 710 h 1091"/>
                <a:gd name="T112" fmla="*/ 67 w 882"/>
                <a:gd name="T113" fmla="*/ 714 h 1091"/>
                <a:gd name="T114" fmla="*/ 59 w 882"/>
                <a:gd name="T115" fmla="*/ 684 h 1091"/>
                <a:gd name="T116" fmla="*/ 39 w 882"/>
                <a:gd name="T117" fmla="*/ 654 h 1091"/>
                <a:gd name="T118" fmla="*/ 35 w 882"/>
                <a:gd name="T119" fmla="*/ 65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1091">
                  <a:moveTo>
                    <a:pt x="35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22" y="684"/>
                  </a:lnTo>
                  <a:lnTo>
                    <a:pt x="29" y="668"/>
                  </a:lnTo>
                  <a:lnTo>
                    <a:pt x="18" y="680"/>
                  </a:lnTo>
                  <a:lnTo>
                    <a:pt x="16" y="678"/>
                  </a:lnTo>
                  <a:lnTo>
                    <a:pt x="20" y="684"/>
                  </a:lnTo>
                  <a:lnTo>
                    <a:pt x="27" y="696"/>
                  </a:lnTo>
                  <a:lnTo>
                    <a:pt x="35" y="708"/>
                  </a:lnTo>
                  <a:lnTo>
                    <a:pt x="37" y="710"/>
                  </a:lnTo>
                  <a:lnTo>
                    <a:pt x="39" y="714"/>
                  </a:lnTo>
                  <a:lnTo>
                    <a:pt x="45" y="718"/>
                  </a:lnTo>
                  <a:lnTo>
                    <a:pt x="55" y="702"/>
                  </a:lnTo>
                  <a:lnTo>
                    <a:pt x="43" y="714"/>
                  </a:lnTo>
                  <a:lnTo>
                    <a:pt x="41" y="712"/>
                  </a:lnTo>
                  <a:lnTo>
                    <a:pt x="45" y="718"/>
                  </a:lnTo>
                  <a:lnTo>
                    <a:pt x="47" y="722"/>
                  </a:lnTo>
                  <a:lnTo>
                    <a:pt x="51" y="726"/>
                  </a:lnTo>
                  <a:lnTo>
                    <a:pt x="51" y="724"/>
                  </a:lnTo>
                  <a:lnTo>
                    <a:pt x="55" y="728"/>
                  </a:lnTo>
                  <a:lnTo>
                    <a:pt x="59" y="730"/>
                  </a:lnTo>
                  <a:lnTo>
                    <a:pt x="61" y="730"/>
                  </a:lnTo>
                  <a:lnTo>
                    <a:pt x="67" y="732"/>
                  </a:lnTo>
                  <a:lnTo>
                    <a:pt x="71" y="732"/>
                  </a:lnTo>
                  <a:lnTo>
                    <a:pt x="73" y="732"/>
                  </a:lnTo>
                  <a:lnTo>
                    <a:pt x="73" y="732"/>
                  </a:lnTo>
                  <a:lnTo>
                    <a:pt x="79" y="730"/>
                  </a:lnTo>
                  <a:lnTo>
                    <a:pt x="81" y="730"/>
                  </a:lnTo>
                  <a:lnTo>
                    <a:pt x="85" y="728"/>
                  </a:lnTo>
                  <a:lnTo>
                    <a:pt x="91" y="726"/>
                  </a:lnTo>
                  <a:lnTo>
                    <a:pt x="93" y="724"/>
                  </a:lnTo>
                  <a:lnTo>
                    <a:pt x="91" y="722"/>
                  </a:lnTo>
                  <a:lnTo>
                    <a:pt x="95" y="716"/>
                  </a:lnTo>
                  <a:lnTo>
                    <a:pt x="97" y="710"/>
                  </a:lnTo>
                  <a:lnTo>
                    <a:pt x="97" y="704"/>
                  </a:lnTo>
                  <a:lnTo>
                    <a:pt x="97" y="700"/>
                  </a:lnTo>
                  <a:lnTo>
                    <a:pt x="79" y="700"/>
                  </a:lnTo>
                  <a:lnTo>
                    <a:pt x="97" y="704"/>
                  </a:lnTo>
                  <a:lnTo>
                    <a:pt x="99" y="692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81" y="682"/>
                  </a:lnTo>
                  <a:lnTo>
                    <a:pt x="97" y="688"/>
                  </a:lnTo>
                  <a:lnTo>
                    <a:pt x="97" y="690"/>
                  </a:lnTo>
                  <a:lnTo>
                    <a:pt x="99" y="686"/>
                  </a:lnTo>
                  <a:lnTo>
                    <a:pt x="101" y="684"/>
                  </a:lnTo>
                  <a:lnTo>
                    <a:pt x="107" y="662"/>
                  </a:lnTo>
                  <a:lnTo>
                    <a:pt x="89" y="656"/>
                  </a:lnTo>
                  <a:lnTo>
                    <a:pt x="105" y="664"/>
                  </a:lnTo>
                  <a:lnTo>
                    <a:pt x="115" y="642"/>
                  </a:lnTo>
                  <a:lnTo>
                    <a:pt x="117" y="640"/>
                  </a:lnTo>
                  <a:lnTo>
                    <a:pt x="131" y="596"/>
                  </a:lnTo>
                  <a:lnTo>
                    <a:pt x="131" y="596"/>
                  </a:lnTo>
                  <a:lnTo>
                    <a:pt x="145" y="550"/>
                  </a:lnTo>
                  <a:lnTo>
                    <a:pt x="145" y="548"/>
                  </a:lnTo>
                  <a:lnTo>
                    <a:pt x="155" y="502"/>
                  </a:lnTo>
                  <a:lnTo>
                    <a:pt x="137" y="498"/>
                  </a:lnTo>
                  <a:lnTo>
                    <a:pt x="155" y="504"/>
                  </a:lnTo>
                  <a:lnTo>
                    <a:pt x="159" y="492"/>
                  </a:lnTo>
                  <a:lnTo>
                    <a:pt x="159" y="490"/>
                  </a:lnTo>
                  <a:lnTo>
                    <a:pt x="161" y="480"/>
                  </a:lnTo>
                  <a:lnTo>
                    <a:pt x="161" y="480"/>
                  </a:lnTo>
                  <a:lnTo>
                    <a:pt x="163" y="466"/>
                  </a:lnTo>
                  <a:lnTo>
                    <a:pt x="145" y="462"/>
                  </a:lnTo>
                  <a:lnTo>
                    <a:pt x="163" y="466"/>
                  </a:lnTo>
                  <a:lnTo>
                    <a:pt x="165" y="454"/>
                  </a:lnTo>
                  <a:lnTo>
                    <a:pt x="147" y="450"/>
                  </a:lnTo>
                  <a:lnTo>
                    <a:pt x="165" y="456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1" y="432"/>
                  </a:lnTo>
                  <a:lnTo>
                    <a:pt x="171" y="428"/>
                  </a:lnTo>
                  <a:lnTo>
                    <a:pt x="153" y="428"/>
                  </a:lnTo>
                  <a:lnTo>
                    <a:pt x="169" y="434"/>
                  </a:lnTo>
                  <a:lnTo>
                    <a:pt x="169" y="436"/>
                  </a:lnTo>
                  <a:lnTo>
                    <a:pt x="171" y="432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57" y="414"/>
                  </a:lnTo>
                  <a:lnTo>
                    <a:pt x="175" y="416"/>
                  </a:lnTo>
                  <a:lnTo>
                    <a:pt x="177" y="400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77" y="358"/>
                  </a:lnTo>
                  <a:lnTo>
                    <a:pt x="177" y="346"/>
                  </a:lnTo>
                  <a:lnTo>
                    <a:pt x="159" y="346"/>
                  </a:lnTo>
                  <a:lnTo>
                    <a:pt x="177" y="350"/>
                  </a:lnTo>
                  <a:lnTo>
                    <a:pt x="179" y="338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79" y="200"/>
                  </a:lnTo>
                  <a:lnTo>
                    <a:pt x="161" y="200"/>
                  </a:lnTo>
                  <a:lnTo>
                    <a:pt x="177" y="206"/>
                  </a:lnTo>
                  <a:lnTo>
                    <a:pt x="177" y="208"/>
                  </a:lnTo>
                  <a:lnTo>
                    <a:pt x="179" y="204"/>
                  </a:lnTo>
                  <a:lnTo>
                    <a:pt x="179" y="202"/>
                  </a:lnTo>
                  <a:lnTo>
                    <a:pt x="181" y="196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75" y="204"/>
                  </a:lnTo>
                  <a:lnTo>
                    <a:pt x="179" y="198"/>
                  </a:lnTo>
                  <a:lnTo>
                    <a:pt x="177" y="206"/>
                  </a:lnTo>
                  <a:lnTo>
                    <a:pt x="179" y="204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81" y="202"/>
                  </a:lnTo>
                  <a:lnTo>
                    <a:pt x="183" y="202"/>
                  </a:lnTo>
                  <a:lnTo>
                    <a:pt x="187" y="20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199" y="194"/>
                  </a:lnTo>
                  <a:lnTo>
                    <a:pt x="185" y="18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203" y="194"/>
                  </a:lnTo>
                  <a:lnTo>
                    <a:pt x="205" y="192"/>
                  </a:lnTo>
                  <a:lnTo>
                    <a:pt x="213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3" y="176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53" y="160"/>
                  </a:lnTo>
                  <a:lnTo>
                    <a:pt x="239" y="146"/>
                  </a:lnTo>
                  <a:lnTo>
                    <a:pt x="249" y="162"/>
                  </a:lnTo>
                  <a:lnTo>
                    <a:pt x="261" y="154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3" y="206"/>
                  </a:lnTo>
                  <a:lnTo>
                    <a:pt x="269" y="200"/>
                  </a:lnTo>
                  <a:lnTo>
                    <a:pt x="253" y="204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79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9" y="548"/>
                  </a:lnTo>
                  <a:lnTo>
                    <a:pt x="327" y="546"/>
                  </a:lnTo>
                  <a:lnTo>
                    <a:pt x="309" y="548"/>
                  </a:lnTo>
                  <a:lnTo>
                    <a:pt x="311" y="586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35" y="664"/>
                  </a:lnTo>
                  <a:lnTo>
                    <a:pt x="317" y="664"/>
                  </a:lnTo>
                  <a:lnTo>
                    <a:pt x="317" y="702"/>
                  </a:lnTo>
                  <a:lnTo>
                    <a:pt x="317" y="704"/>
                  </a:lnTo>
                  <a:lnTo>
                    <a:pt x="319" y="748"/>
                  </a:lnTo>
                  <a:lnTo>
                    <a:pt x="321" y="791"/>
                  </a:lnTo>
                  <a:lnTo>
                    <a:pt x="339" y="790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41" y="921"/>
                  </a:lnTo>
                  <a:lnTo>
                    <a:pt x="323" y="921"/>
                  </a:lnTo>
                  <a:lnTo>
                    <a:pt x="323" y="943"/>
                  </a:lnTo>
                  <a:lnTo>
                    <a:pt x="323" y="945"/>
                  </a:lnTo>
                  <a:lnTo>
                    <a:pt x="325" y="965"/>
                  </a:lnTo>
                  <a:lnTo>
                    <a:pt x="327" y="987"/>
                  </a:lnTo>
                  <a:lnTo>
                    <a:pt x="329" y="1007"/>
                  </a:lnTo>
                  <a:lnTo>
                    <a:pt x="331" y="1009"/>
                  </a:lnTo>
                  <a:lnTo>
                    <a:pt x="335" y="1033"/>
                  </a:lnTo>
                  <a:lnTo>
                    <a:pt x="335" y="1033"/>
                  </a:lnTo>
                  <a:lnTo>
                    <a:pt x="339" y="1053"/>
                  </a:lnTo>
                  <a:lnTo>
                    <a:pt x="339" y="1057"/>
                  </a:lnTo>
                  <a:lnTo>
                    <a:pt x="341" y="1061"/>
                  </a:lnTo>
                  <a:lnTo>
                    <a:pt x="343" y="1065"/>
                  </a:lnTo>
                  <a:lnTo>
                    <a:pt x="347" y="1069"/>
                  </a:lnTo>
                  <a:lnTo>
                    <a:pt x="351" y="1073"/>
                  </a:lnTo>
                  <a:lnTo>
                    <a:pt x="355" y="1075"/>
                  </a:lnTo>
                  <a:lnTo>
                    <a:pt x="363" y="1059"/>
                  </a:lnTo>
                  <a:lnTo>
                    <a:pt x="351" y="1073"/>
                  </a:lnTo>
                  <a:lnTo>
                    <a:pt x="355" y="1077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7" y="1087"/>
                  </a:lnTo>
                  <a:lnTo>
                    <a:pt x="391" y="1089"/>
                  </a:lnTo>
                  <a:lnTo>
                    <a:pt x="393" y="1089"/>
                  </a:lnTo>
                  <a:lnTo>
                    <a:pt x="399" y="1091"/>
                  </a:lnTo>
                  <a:lnTo>
                    <a:pt x="403" y="1091"/>
                  </a:lnTo>
                  <a:lnTo>
                    <a:pt x="407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7" y="861"/>
                  </a:lnTo>
                  <a:lnTo>
                    <a:pt x="467" y="857"/>
                  </a:lnTo>
                  <a:lnTo>
                    <a:pt x="467" y="738"/>
                  </a:lnTo>
                  <a:lnTo>
                    <a:pt x="449" y="738"/>
                  </a:lnTo>
                  <a:lnTo>
                    <a:pt x="455" y="754"/>
                  </a:lnTo>
                  <a:lnTo>
                    <a:pt x="461" y="750"/>
                  </a:lnTo>
                  <a:lnTo>
                    <a:pt x="465" y="744"/>
                  </a:lnTo>
                  <a:lnTo>
                    <a:pt x="455" y="756"/>
                  </a:lnTo>
                  <a:lnTo>
                    <a:pt x="533" y="732"/>
                  </a:lnTo>
                  <a:lnTo>
                    <a:pt x="527" y="714"/>
                  </a:lnTo>
                  <a:lnTo>
                    <a:pt x="511" y="720"/>
                  </a:lnTo>
                  <a:lnTo>
                    <a:pt x="515" y="726"/>
                  </a:lnTo>
                  <a:lnTo>
                    <a:pt x="521" y="730"/>
                  </a:lnTo>
                  <a:lnTo>
                    <a:pt x="527" y="732"/>
                  </a:lnTo>
                  <a:lnTo>
                    <a:pt x="509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5" y="22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71" y="194"/>
                  </a:lnTo>
                  <a:lnTo>
                    <a:pt x="673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0" y="690"/>
                  </a:lnTo>
                  <a:lnTo>
                    <a:pt x="854" y="678"/>
                  </a:lnTo>
                  <a:lnTo>
                    <a:pt x="838" y="686"/>
                  </a:lnTo>
                  <a:lnTo>
                    <a:pt x="840" y="690"/>
                  </a:lnTo>
                  <a:lnTo>
                    <a:pt x="842" y="694"/>
                  </a:lnTo>
                  <a:lnTo>
                    <a:pt x="858" y="686"/>
                  </a:lnTo>
                  <a:lnTo>
                    <a:pt x="842" y="690"/>
                  </a:lnTo>
                  <a:lnTo>
                    <a:pt x="844" y="698"/>
                  </a:lnTo>
                  <a:lnTo>
                    <a:pt x="844" y="700"/>
                  </a:lnTo>
                  <a:lnTo>
                    <a:pt x="846" y="706"/>
                  </a:lnTo>
                  <a:lnTo>
                    <a:pt x="848" y="712"/>
                  </a:lnTo>
                  <a:lnTo>
                    <a:pt x="864" y="706"/>
                  </a:lnTo>
                  <a:lnTo>
                    <a:pt x="846" y="706"/>
                  </a:lnTo>
                  <a:lnTo>
                    <a:pt x="846" y="710"/>
                  </a:lnTo>
                  <a:lnTo>
                    <a:pt x="846" y="712"/>
                  </a:lnTo>
                  <a:lnTo>
                    <a:pt x="846" y="714"/>
                  </a:lnTo>
                  <a:lnTo>
                    <a:pt x="882" y="714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6"/>
                  </a:lnTo>
                  <a:lnTo>
                    <a:pt x="882" y="706"/>
                  </a:lnTo>
                  <a:lnTo>
                    <a:pt x="882" y="700"/>
                  </a:lnTo>
                  <a:lnTo>
                    <a:pt x="880" y="694"/>
                  </a:lnTo>
                  <a:lnTo>
                    <a:pt x="878" y="688"/>
                  </a:lnTo>
                  <a:lnTo>
                    <a:pt x="860" y="694"/>
                  </a:lnTo>
                  <a:lnTo>
                    <a:pt x="878" y="690"/>
                  </a:lnTo>
                  <a:lnTo>
                    <a:pt x="876" y="682"/>
                  </a:lnTo>
                  <a:lnTo>
                    <a:pt x="874" y="678"/>
                  </a:lnTo>
                  <a:lnTo>
                    <a:pt x="872" y="674"/>
                  </a:lnTo>
                  <a:lnTo>
                    <a:pt x="870" y="670"/>
                  </a:lnTo>
                  <a:lnTo>
                    <a:pt x="868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3" y="178"/>
                  </a:lnTo>
                  <a:lnTo>
                    <a:pt x="687" y="188"/>
                  </a:lnTo>
                  <a:lnTo>
                    <a:pt x="705" y="188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5" y="712"/>
                  </a:lnTo>
                  <a:lnTo>
                    <a:pt x="543" y="708"/>
                  </a:lnTo>
                  <a:lnTo>
                    <a:pt x="539" y="702"/>
                  </a:lnTo>
                  <a:lnTo>
                    <a:pt x="533" y="698"/>
                  </a:lnTo>
                  <a:lnTo>
                    <a:pt x="527" y="696"/>
                  </a:lnTo>
                  <a:lnTo>
                    <a:pt x="523" y="698"/>
                  </a:lnTo>
                  <a:lnTo>
                    <a:pt x="445" y="722"/>
                  </a:lnTo>
                  <a:lnTo>
                    <a:pt x="443" y="722"/>
                  </a:lnTo>
                  <a:lnTo>
                    <a:pt x="437" y="726"/>
                  </a:lnTo>
                  <a:lnTo>
                    <a:pt x="433" y="732"/>
                  </a:lnTo>
                  <a:lnTo>
                    <a:pt x="431" y="738"/>
                  </a:lnTo>
                  <a:lnTo>
                    <a:pt x="431" y="738"/>
                  </a:lnTo>
                  <a:lnTo>
                    <a:pt x="431" y="857"/>
                  </a:lnTo>
                  <a:lnTo>
                    <a:pt x="449" y="857"/>
                  </a:lnTo>
                  <a:lnTo>
                    <a:pt x="433" y="855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7" y="1055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99" y="1073"/>
                  </a:lnTo>
                  <a:lnTo>
                    <a:pt x="407" y="1057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5" y="1047"/>
                  </a:lnTo>
                  <a:lnTo>
                    <a:pt x="367" y="1063"/>
                  </a:lnTo>
                  <a:lnTo>
                    <a:pt x="381" y="1051"/>
                  </a:lnTo>
                  <a:lnTo>
                    <a:pt x="377" y="1047"/>
                  </a:lnTo>
                  <a:lnTo>
                    <a:pt x="375" y="1047"/>
                  </a:lnTo>
                  <a:lnTo>
                    <a:pt x="371" y="1043"/>
                  </a:lnTo>
                  <a:lnTo>
                    <a:pt x="367" y="1041"/>
                  </a:lnTo>
                  <a:lnTo>
                    <a:pt x="371" y="1045"/>
                  </a:lnTo>
                  <a:lnTo>
                    <a:pt x="359" y="1057"/>
                  </a:lnTo>
                  <a:lnTo>
                    <a:pt x="375" y="1049"/>
                  </a:lnTo>
                  <a:lnTo>
                    <a:pt x="373" y="1045"/>
                  </a:lnTo>
                  <a:lnTo>
                    <a:pt x="371" y="1041"/>
                  </a:lnTo>
                  <a:lnTo>
                    <a:pt x="355" y="1049"/>
                  </a:lnTo>
                  <a:lnTo>
                    <a:pt x="373" y="1045"/>
                  </a:lnTo>
                  <a:lnTo>
                    <a:pt x="369" y="1025"/>
                  </a:lnTo>
                  <a:lnTo>
                    <a:pt x="351" y="1029"/>
                  </a:lnTo>
                  <a:lnTo>
                    <a:pt x="369" y="1027"/>
                  </a:lnTo>
                  <a:lnTo>
                    <a:pt x="365" y="1003"/>
                  </a:lnTo>
                  <a:lnTo>
                    <a:pt x="347" y="1005"/>
                  </a:lnTo>
                  <a:lnTo>
                    <a:pt x="365" y="1003"/>
                  </a:lnTo>
                  <a:lnTo>
                    <a:pt x="363" y="983"/>
                  </a:lnTo>
                  <a:lnTo>
                    <a:pt x="361" y="961"/>
                  </a:lnTo>
                  <a:lnTo>
                    <a:pt x="359" y="941"/>
                  </a:lnTo>
                  <a:lnTo>
                    <a:pt x="341" y="943"/>
                  </a:lnTo>
                  <a:lnTo>
                    <a:pt x="359" y="943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90"/>
                  </a:lnTo>
                  <a:lnTo>
                    <a:pt x="355" y="746"/>
                  </a:lnTo>
                  <a:lnTo>
                    <a:pt x="353" y="702"/>
                  </a:lnTo>
                  <a:lnTo>
                    <a:pt x="335" y="702"/>
                  </a:lnTo>
                  <a:lnTo>
                    <a:pt x="353" y="702"/>
                  </a:lnTo>
                  <a:lnTo>
                    <a:pt x="353" y="664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29" y="584"/>
                  </a:lnTo>
                  <a:lnTo>
                    <a:pt x="347" y="584"/>
                  </a:lnTo>
                  <a:lnTo>
                    <a:pt x="345" y="546"/>
                  </a:lnTo>
                  <a:lnTo>
                    <a:pt x="345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3" y="324"/>
                  </a:lnTo>
                  <a:lnTo>
                    <a:pt x="299" y="260"/>
                  </a:lnTo>
                  <a:lnTo>
                    <a:pt x="281" y="264"/>
                  </a:lnTo>
                  <a:lnTo>
                    <a:pt x="299" y="262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29" y="132"/>
                  </a:lnTo>
                  <a:lnTo>
                    <a:pt x="227" y="134"/>
                  </a:lnTo>
                  <a:lnTo>
                    <a:pt x="219" y="142"/>
                  </a:lnTo>
                  <a:lnTo>
                    <a:pt x="231" y="154"/>
                  </a:lnTo>
                  <a:lnTo>
                    <a:pt x="221" y="140"/>
                  </a:lnTo>
                  <a:lnTo>
                    <a:pt x="211" y="148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7" y="156"/>
                  </a:lnTo>
                  <a:lnTo>
                    <a:pt x="189" y="160"/>
                  </a:lnTo>
                  <a:lnTo>
                    <a:pt x="197" y="176"/>
                  </a:lnTo>
                  <a:lnTo>
                    <a:pt x="191" y="160"/>
                  </a:lnTo>
                  <a:lnTo>
                    <a:pt x="185" y="162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173" y="168"/>
                  </a:lnTo>
                  <a:lnTo>
                    <a:pt x="171" y="170"/>
                  </a:lnTo>
                  <a:lnTo>
                    <a:pt x="183" y="182"/>
                  </a:lnTo>
                  <a:lnTo>
                    <a:pt x="175" y="166"/>
                  </a:lnTo>
                  <a:lnTo>
                    <a:pt x="171" y="168"/>
                  </a:lnTo>
                  <a:lnTo>
                    <a:pt x="167" y="170"/>
                  </a:lnTo>
                  <a:lnTo>
                    <a:pt x="175" y="186"/>
                  </a:lnTo>
                  <a:lnTo>
                    <a:pt x="175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47" y="186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6"/>
                  </a:lnTo>
                  <a:lnTo>
                    <a:pt x="163" y="196"/>
                  </a:lnTo>
                  <a:lnTo>
                    <a:pt x="147" y="188"/>
                  </a:lnTo>
                  <a:lnTo>
                    <a:pt x="145" y="192"/>
                  </a:lnTo>
                  <a:lnTo>
                    <a:pt x="145" y="194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3" y="204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6"/>
                  </a:lnTo>
                  <a:lnTo>
                    <a:pt x="143" y="238"/>
                  </a:lnTo>
                  <a:lnTo>
                    <a:pt x="143" y="248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6"/>
                  </a:lnTo>
                  <a:lnTo>
                    <a:pt x="143" y="286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4"/>
                  </a:lnTo>
                  <a:lnTo>
                    <a:pt x="143" y="334"/>
                  </a:lnTo>
                  <a:lnTo>
                    <a:pt x="161" y="334"/>
                  </a:lnTo>
                  <a:lnTo>
                    <a:pt x="145" y="332"/>
                  </a:lnTo>
                  <a:lnTo>
                    <a:pt x="143" y="344"/>
                  </a:lnTo>
                  <a:lnTo>
                    <a:pt x="141" y="346"/>
                  </a:lnTo>
                  <a:lnTo>
                    <a:pt x="141" y="358"/>
                  </a:lnTo>
                  <a:lnTo>
                    <a:pt x="141" y="37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59" y="398"/>
                  </a:lnTo>
                  <a:lnTo>
                    <a:pt x="141" y="396"/>
                  </a:lnTo>
                  <a:lnTo>
                    <a:pt x="139" y="412"/>
                  </a:lnTo>
                  <a:lnTo>
                    <a:pt x="139" y="414"/>
                  </a:lnTo>
                  <a:lnTo>
                    <a:pt x="139" y="416"/>
                  </a:lnTo>
                  <a:lnTo>
                    <a:pt x="139" y="418"/>
                  </a:lnTo>
                  <a:lnTo>
                    <a:pt x="157" y="418"/>
                  </a:lnTo>
                  <a:lnTo>
                    <a:pt x="141" y="412"/>
                  </a:lnTo>
                  <a:lnTo>
                    <a:pt x="139" y="418"/>
                  </a:lnTo>
                  <a:lnTo>
                    <a:pt x="155" y="424"/>
                  </a:lnTo>
                  <a:lnTo>
                    <a:pt x="139" y="416"/>
                  </a:lnTo>
                  <a:lnTo>
                    <a:pt x="137" y="420"/>
                  </a:lnTo>
                  <a:lnTo>
                    <a:pt x="137" y="422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5" y="432"/>
                  </a:lnTo>
                  <a:lnTo>
                    <a:pt x="153" y="432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29" y="450"/>
                  </a:lnTo>
                  <a:lnTo>
                    <a:pt x="131" y="448"/>
                  </a:lnTo>
                  <a:lnTo>
                    <a:pt x="129" y="460"/>
                  </a:lnTo>
                  <a:lnTo>
                    <a:pt x="127" y="460"/>
                  </a:lnTo>
                  <a:lnTo>
                    <a:pt x="125" y="474"/>
                  </a:lnTo>
                  <a:lnTo>
                    <a:pt x="143" y="476"/>
                  </a:lnTo>
                  <a:lnTo>
                    <a:pt x="127" y="472"/>
                  </a:lnTo>
                  <a:lnTo>
                    <a:pt x="125" y="482"/>
                  </a:lnTo>
                  <a:lnTo>
                    <a:pt x="141" y="486"/>
                  </a:lnTo>
                  <a:lnTo>
                    <a:pt x="125" y="480"/>
                  </a:lnTo>
                  <a:lnTo>
                    <a:pt x="121" y="492"/>
                  </a:lnTo>
                  <a:lnTo>
                    <a:pt x="121" y="494"/>
                  </a:lnTo>
                  <a:lnTo>
                    <a:pt x="111" y="540"/>
                  </a:lnTo>
                  <a:lnTo>
                    <a:pt x="127" y="544"/>
                  </a:lnTo>
                  <a:lnTo>
                    <a:pt x="111" y="540"/>
                  </a:lnTo>
                  <a:lnTo>
                    <a:pt x="97" y="586"/>
                  </a:lnTo>
                  <a:lnTo>
                    <a:pt x="113" y="590"/>
                  </a:lnTo>
                  <a:lnTo>
                    <a:pt x="97" y="584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6"/>
                  </a:lnTo>
                  <a:lnTo>
                    <a:pt x="73" y="648"/>
                  </a:lnTo>
                  <a:lnTo>
                    <a:pt x="73" y="652"/>
                  </a:lnTo>
                  <a:lnTo>
                    <a:pt x="67" y="674"/>
                  </a:lnTo>
                  <a:lnTo>
                    <a:pt x="83" y="678"/>
                  </a:lnTo>
                  <a:lnTo>
                    <a:pt x="67" y="670"/>
                  </a:lnTo>
                  <a:lnTo>
                    <a:pt x="65" y="674"/>
                  </a:lnTo>
                  <a:lnTo>
                    <a:pt x="65" y="676"/>
                  </a:lnTo>
                  <a:lnTo>
                    <a:pt x="63" y="682"/>
                  </a:lnTo>
                  <a:lnTo>
                    <a:pt x="63" y="682"/>
                  </a:lnTo>
                  <a:lnTo>
                    <a:pt x="63" y="688"/>
                  </a:lnTo>
                  <a:lnTo>
                    <a:pt x="81" y="688"/>
                  </a:lnTo>
                  <a:lnTo>
                    <a:pt x="65" y="686"/>
                  </a:lnTo>
                  <a:lnTo>
                    <a:pt x="63" y="698"/>
                  </a:lnTo>
                  <a:lnTo>
                    <a:pt x="61" y="700"/>
                  </a:lnTo>
                  <a:lnTo>
                    <a:pt x="61" y="704"/>
                  </a:lnTo>
                  <a:lnTo>
                    <a:pt x="61" y="710"/>
                  </a:lnTo>
                  <a:lnTo>
                    <a:pt x="67" y="698"/>
                  </a:lnTo>
                  <a:lnTo>
                    <a:pt x="63" y="704"/>
                  </a:lnTo>
                  <a:lnTo>
                    <a:pt x="61" y="710"/>
                  </a:lnTo>
                  <a:lnTo>
                    <a:pt x="79" y="710"/>
                  </a:lnTo>
                  <a:lnTo>
                    <a:pt x="67" y="698"/>
                  </a:lnTo>
                  <a:lnTo>
                    <a:pt x="65" y="700"/>
                  </a:lnTo>
                  <a:lnTo>
                    <a:pt x="77" y="712"/>
                  </a:lnTo>
                  <a:lnTo>
                    <a:pt x="69" y="696"/>
                  </a:lnTo>
                  <a:lnTo>
                    <a:pt x="65" y="698"/>
                  </a:lnTo>
                  <a:lnTo>
                    <a:pt x="73" y="714"/>
                  </a:lnTo>
                  <a:lnTo>
                    <a:pt x="73" y="696"/>
                  </a:lnTo>
                  <a:lnTo>
                    <a:pt x="71" y="696"/>
                  </a:lnTo>
                  <a:lnTo>
                    <a:pt x="67" y="696"/>
                  </a:lnTo>
                  <a:lnTo>
                    <a:pt x="67" y="714"/>
                  </a:lnTo>
                  <a:lnTo>
                    <a:pt x="75" y="698"/>
                  </a:lnTo>
                  <a:lnTo>
                    <a:pt x="71" y="696"/>
                  </a:lnTo>
                  <a:lnTo>
                    <a:pt x="63" y="712"/>
                  </a:lnTo>
                  <a:lnTo>
                    <a:pt x="77" y="700"/>
                  </a:lnTo>
                  <a:lnTo>
                    <a:pt x="73" y="696"/>
                  </a:lnTo>
                  <a:lnTo>
                    <a:pt x="59" y="708"/>
                  </a:lnTo>
                  <a:lnTo>
                    <a:pt x="75" y="698"/>
                  </a:lnTo>
                  <a:lnTo>
                    <a:pt x="71" y="692"/>
                  </a:lnTo>
                  <a:lnTo>
                    <a:pt x="67" y="690"/>
                  </a:lnTo>
                  <a:lnTo>
                    <a:pt x="65" y="688"/>
                  </a:lnTo>
                  <a:lnTo>
                    <a:pt x="59" y="684"/>
                  </a:lnTo>
                  <a:lnTo>
                    <a:pt x="61" y="686"/>
                  </a:lnTo>
                  <a:lnTo>
                    <a:pt x="49" y="698"/>
                  </a:lnTo>
                  <a:lnTo>
                    <a:pt x="65" y="688"/>
                  </a:lnTo>
                  <a:lnTo>
                    <a:pt x="57" y="676"/>
                  </a:lnTo>
                  <a:lnTo>
                    <a:pt x="49" y="664"/>
                  </a:lnTo>
                  <a:lnTo>
                    <a:pt x="45" y="658"/>
                  </a:lnTo>
                  <a:lnTo>
                    <a:pt x="41" y="656"/>
                  </a:lnTo>
                  <a:lnTo>
                    <a:pt x="37" y="652"/>
                  </a:lnTo>
                  <a:lnTo>
                    <a:pt x="33" y="650"/>
                  </a:lnTo>
                  <a:lnTo>
                    <a:pt x="26" y="666"/>
                  </a:lnTo>
                  <a:lnTo>
                    <a:pt x="39" y="654"/>
                  </a:lnTo>
                  <a:lnTo>
                    <a:pt x="35" y="650"/>
                  </a:lnTo>
                  <a:lnTo>
                    <a:pt x="22" y="662"/>
                  </a:lnTo>
                  <a:lnTo>
                    <a:pt x="37" y="654"/>
                  </a:lnTo>
                  <a:lnTo>
                    <a:pt x="35" y="650"/>
                  </a:lnTo>
                  <a:lnTo>
                    <a:pt x="33" y="646"/>
                  </a:lnTo>
                  <a:lnTo>
                    <a:pt x="31" y="644"/>
                  </a:lnTo>
                  <a:lnTo>
                    <a:pt x="35" y="656"/>
                  </a:lnTo>
                  <a:lnTo>
                    <a:pt x="33" y="650"/>
                  </a:lnTo>
                  <a:lnTo>
                    <a:pt x="18" y="656"/>
                  </a:lnTo>
                  <a:lnTo>
                    <a:pt x="35" y="656"/>
                  </a:lnTo>
                  <a:lnTo>
                    <a:pt x="35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Line 458"/>
            <p:cNvSpPr>
              <a:spLocks noChangeShapeType="1"/>
            </p:cNvSpPr>
            <p:nvPr/>
          </p:nvSpPr>
          <p:spPr bwMode="auto">
            <a:xfrm flipV="1">
              <a:off x="5335588" y="1298575"/>
              <a:ext cx="1587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Line 459"/>
            <p:cNvSpPr>
              <a:spLocks noChangeShapeType="1"/>
            </p:cNvSpPr>
            <p:nvPr/>
          </p:nvSpPr>
          <p:spPr bwMode="auto">
            <a:xfrm flipV="1">
              <a:off x="4654550" y="1355725"/>
              <a:ext cx="1588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Line 460"/>
            <p:cNvSpPr>
              <a:spLocks noChangeShapeType="1"/>
            </p:cNvSpPr>
            <p:nvPr/>
          </p:nvSpPr>
          <p:spPr bwMode="auto">
            <a:xfrm flipV="1">
              <a:off x="3983038" y="1298575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Line 461"/>
            <p:cNvSpPr>
              <a:spLocks noChangeShapeType="1"/>
            </p:cNvSpPr>
            <p:nvPr/>
          </p:nvSpPr>
          <p:spPr bwMode="auto">
            <a:xfrm flipV="1">
              <a:off x="6008688" y="1306513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462"/>
            <p:cNvSpPr>
              <a:spLocks noEditPoints="1"/>
            </p:cNvSpPr>
            <p:nvPr/>
          </p:nvSpPr>
          <p:spPr bwMode="auto">
            <a:xfrm>
              <a:off x="4667250" y="1428750"/>
              <a:ext cx="657225" cy="101600"/>
            </a:xfrm>
            <a:custGeom>
              <a:avLst/>
              <a:gdLst>
                <a:gd name="T0" fmla="*/ 811 w 827"/>
                <a:gd name="T1" fmla="*/ 56 h 128"/>
                <a:gd name="T2" fmla="*/ 817 w 827"/>
                <a:gd name="T3" fmla="*/ 58 h 128"/>
                <a:gd name="T4" fmla="*/ 819 w 827"/>
                <a:gd name="T5" fmla="*/ 64 h 128"/>
                <a:gd name="T6" fmla="*/ 817 w 827"/>
                <a:gd name="T7" fmla="*/ 70 h 128"/>
                <a:gd name="T8" fmla="*/ 811 w 827"/>
                <a:gd name="T9" fmla="*/ 72 h 128"/>
                <a:gd name="T10" fmla="*/ 14 w 827"/>
                <a:gd name="T11" fmla="*/ 72 h 128"/>
                <a:gd name="T12" fmla="*/ 10 w 827"/>
                <a:gd name="T13" fmla="*/ 68 h 128"/>
                <a:gd name="T14" fmla="*/ 10 w 827"/>
                <a:gd name="T15" fmla="*/ 60 h 128"/>
                <a:gd name="T16" fmla="*/ 14 w 827"/>
                <a:gd name="T17" fmla="*/ 56 h 128"/>
                <a:gd name="T18" fmla="*/ 16 w 827"/>
                <a:gd name="T19" fmla="*/ 56 h 128"/>
                <a:gd name="T20" fmla="*/ 0 w 827"/>
                <a:gd name="T21" fmla="*/ 64 h 128"/>
                <a:gd name="T22" fmla="*/ 111 w 827"/>
                <a:gd name="T23" fmla="*/ 0 h 128"/>
                <a:gd name="T24" fmla="*/ 117 w 827"/>
                <a:gd name="T25" fmla="*/ 2 h 128"/>
                <a:gd name="T26" fmla="*/ 119 w 827"/>
                <a:gd name="T27" fmla="*/ 6 h 128"/>
                <a:gd name="T28" fmla="*/ 119 w 827"/>
                <a:gd name="T29" fmla="*/ 12 h 128"/>
                <a:gd name="T30" fmla="*/ 20 w 827"/>
                <a:gd name="T31" fmla="*/ 72 h 128"/>
                <a:gd name="T32" fmla="*/ 115 w 827"/>
                <a:gd name="T33" fmla="*/ 114 h 128"/>
                <a:gd name="T34" fmla="*/ 119 w 827"/>
                <a:gd name="T35" fmla="*/ 118 h 128"/>
                <a:gd name="T36" fmla="*/ 119 w 827"/>
                <a:gd name="T37" fmla="*/ 124 h 128"/>
                <a:gd name="T38" fmla="*/ 113 w 827"/>
                <a:gd name="T39" fmla="*/ 128 h 128"/>
                <a:gd name="T40" fmla="*/ 107 w 827"/>
                <a:gd name="T41" fmla="*/ 128 h 128"/>
                <a:gd name="T42" fmla="*/ 719 w 827"/>
                <a:gd name="T43" fmla="*/ 0 h 128"/>
                <a:gd name="T44" fmla="*/ 719 w 827"/>
                <a:gd name="T45" fmla="*/ 128 h 128"/>
                <a:gd name="T46" fmla="*/ 713 w 827"/>
                <a:gd name="T47" fmla="*/ 128 h 128"/>
                <a:gd name="T48" fmla="*/ 707 w 827"/>
                <a:gd name="T49" fmla="*/ 124 h 128"/>
                <a:gd name="T50" fmla="*/ 707 w 827"/>
                <a:gd name="T51" fmla="*/ 118 h 128"/>
                <a:gd name="T52" fmla="*/ 711 w 827"/>
                <a:gd name="T53" fmla="*/ 114 h 128"/>
                <a:gd name="T54" fmla="*/ 807 w 827"/>
                <a:gd name="T55" fmla="*/ 72 h 128"/>
                <a:gd name="T56" fmla="*/ 709 w 827"/>
                <a:gd name="T57" fmla="*/ 12 h 128"/>
                <a:gd name="T58" fmla="*/ 707 w 827"/>
                <a:gd name="T59" fmla="*/ 6 h 128"/>
                <a:gd name="T60" fmla="*/ 709 w 827"/>
                <a:gd name="T61" fmla="*/ 2 h 128"/>
                <a:gd name="T62" fmla="*/ 715 w 827"/>
                <a:gd name="T63" fmla="*/ 0 h 128"/>
                <a:gd name="T64" fmla="*/ 719 w 827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7" h="128">
                  <a:moveTo>
                    <a:pt x="16" y="56"/>
                  </a:moveTo>
                  <a:lnTo>
                    <a:pt x="811" y="56"/>
                  </a:lnTo>
                  <a:lnTo>
                    <a:pt x="815" y="56"/>
                  </a:lnTo>
                  <a:lnTo>
                    <a:pt x="817" y="58"/>
                  </a:lnTo>
                  <a:lnTo>
                    <a:pt x="819" y="60"/>
                  </a:lnTo>
                  <a:lnTo>
                    <a:pt x="819" y="64"/>
                  </a:lnTo>
                  <a:lnTo>
                    <a:pt x="819" y="68"/>
                  </a:lnTo>
                  <a:lnTo>
                    <a:pt x="817" y="70"/>
                  </a:lnTo>
                  <a:lnTo>
                    <a:pt x="815" y="72"/>
                  </a:lnTo>
                  <a:lnTo>
                    <a:pt x="811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7" y="128"/>
                  </a:moveTo>
                  <a:lnTo>
                    <a:pt x="0" y="64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5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5" y="114"/>
                  </a:lnTo>
                  <a:lnTo>
                    <a:pt x="119" y="116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19" y="124"/>
                  </a:lnTo>
                  <a:lnTo>
                    <a:pt x="117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07" y="128"/>
                  </a:lnTo>
                  <a:lnTo>
                    <a:pt x="107" y="128"/>
                  </a:lnTo>
                  <a:close/>
                  <a:moveTo>
                    <a:pt x="719" y="0"/>
                  </a:moveTo>
                  <a:lnTo>
                    <a:pt x="827" y="64"/>
                  </a:lnTo>
                  <a:lnTo>
                    <a:pt x="719" y="128"/>
                  </a:lnTo>
                  <a:lnTo>
                    <a:pt x="715" y="128"/>
                  </a:lnTo>
                  <a:lnTo>
                    <a:pt x="713" y="128"/>
                  </a:lnTo>
                  <a:lnTo>
                    <a:pt x="709" y="128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7" y="118"/>
                  </a:lnTo>
                  <a:lnTo>
                    <a:pt x="709" y="116"/>
                  </a:lnTo>
                  <a:lnTo>
                    <a:pt x="711" y="114"/>
                  </a:lnTo>
                  <a:lnTo>
                    <a:pt x="807" y="58"/>
                  </a:lnTo>
                  <a:lnTo>
                    <a:pt x="807" y="72"/>
                  </a:lnTo>
                  <a:lnTo>
                    <a:pt x="711" y="16"/>
                  </a:lnTo>
                  <a:lnTo>
                    <a:pt x="709" y="12"/>
                  </a:lnTo>
                  <a:lnTo>
                    <a:pt x="707" y="10"/>
                  </a:lnTo>
                  <a:lnTo>
                    <a:pt x="707" y="6"/>
                  </a:lnTo>
                  <a:lnTo>
                    <a:pt x="707" y="4"/>
                  </a:lnTo>
                  <a:lnTo>
                    <a:pt x="709" y="2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9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Rectangle 463"/>
            <p:cNvSpPr>
              <a:spLocks noChangeArrowheads="1"/>
            </p:cNvSpPr>
            <p:nvPr/>
          </p:nvSpPr>
          <p:spPr bwMode="auto">
            <a:xfrm>
              <a:off x="4870450" y="1184275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Rectangle 464"/>
            <p:cNvSpPr>
              <a:spLocks noChangeArrowheads="1"/>
            </p:cNvSpPr>
            <p:nvPr/>
          </p:nvSpPr>
          <p:spPr bwMode="auto">
            <a:xfrm>
              <a:off x="4870450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463" name="Freeform 465"/>
            <p:cNvSpPr>
              <a:spLocks/>
            </p:cNvSpPr>
            <p:nvPr/>
          </p:nvSpPr>
          <p:spPr bwMode="auto">
            <a:xfrm>
              <a:off x="3968750" y="1731963"/>
              <a:ext cx="700088" cy="865187"/>
            </a:xfrm>
            <a:custGeom>
              <a:avLst/>
              <a:gdLst>
                <a:gd name="T0" fmla="*/ 10 w 883"/>
                <a:gd name="T1" fmla="*/ 676 h 1091"/>
                <a:gd name="T2" fmla="*/ 50 w 883"/>
                <a:gd name="T3" fmla="*/ 722 h 1091"/>
                <a:gd name="T4" fmla="*/ 88 w 883"/>
                <a:gd name="T5" fmla="*/ 728 h 1091"/>
                <a:gd name="T6" fmla="*/ 96 w 883"/>
                <a:gd name="T7" fmla="*/ 706 h 1091"/>
                <a:gd name="T8" fmla="*/ 108 w 883"/>
                <a:gd name="T9" fmla="*/ 664 h 1091"/>
                <a:gd name="T10" fmla="*/ 142 w 883"/>
                <a:gd name="T11" fmla="*/ 486 h 1091"/>
                <a:gd name="T12" fmla="*/ 167 w 883"/>
                <a:gd name="T13" fmla="*/ 450 h 1091"/>
                <a:gd name="T14" fmla="*/ 175 w 883"/>
                <a:gd name="T15" fmla="*/ 424 h 1091"/>
                <a:gd name="T16" fmla="*/ 177 w 883"/>
                <a:gd name="T17" fmla="*/ 398 h 1091"/>
                <a:gd name="T18" fmla="*/ 179 w 883"/>
                <a:gd name="T19" fmla="*/ 302 h 1091"/>
                <a:gd name="T20" fmla="*/ 179 w 883"/>
                <a:gd name="T21" fmla="*/ 204 h 1091"/>
                <a:gd name="T22" fmla="*/ 181 w 883"/>
                <a:gd name="T23" fmla="*/ 200 h 1091"/>
                <a:gd name="T24" fmla="*/ 167 w 883"/>
                <a:gd name="T25" fmla="*/ 208 h 1091"/>
                <a:gd name="T26" fmla="*/ 179 w 883"/>
                <a:gd name="T27" fmla="*/ 202 h 1091"/>
                <a:gd name="T28" fmla="*/ 217 w 883"/>
                <a:gd name="T29" fmla="*/ 186 h 1091"/>
                <a:gd name="T30" fmla="*/ 263 w 883"/>
                <a:gd name="T31" fmla="*/ 152 h 1091"/>
                <a:gd name="T32" fmla="*/ 267 w 883"/>
                <a:gd name="T33" fmla="*/ 268 h 1091"/>
                <a:gd name="T34" fmla="*/ 315 w 883"/>
                <a:gd name="T35" fmla="*/ 624 h 1091"/>
                <a:gd name="T36" fmla="*/ 323 w 883"/>
                <a:gd name="T37" fmla="*/ 923 h 1091"/>
                <a:gd name="T38" fmla="*/ 337 w 883"/>
                <a:gd name="T39" fmla="*/ 1033 h 1091"/>
                <a:gd name="T40" fmla="*/ 363 w 883"/>
                <a:gd name="T41" fmla="*/ 1059 h 1091"/>
                <a:gd name="T42" fmla="*/ 381 w 883"/>
                <a:gd name="T43" fmla="*/ 1087 h 1091"/>
                <a:gd name="T44" fmla="*/ 423 w 883"/>
                <a:gd name="T45" fmla="*/ 1085 h 1091"/>
                <a:gd name="T46" fmla="*/ 531 w 883"/>
                <a:gd name="T47" fmla="*/ 732 h 1091"/>
                <a:gd name="T48" fmla="*/ 553 w 883"/>
                <a:gd name="T49" fmla="*/ 1043 h 1091"/>
                <a:gd name="T50" fmla="*/ 675 w 883"/>
                <a:gd name="T51" fmla="*/ 144 h 1091"/>
                <a:gd name="T52" fmla="*/ 667 w 883"/>
                <a:gd name="T53" fmla="*/ 18 h 1091"/>
                <a:gd name="T54" fmla="*/ 781 w 883"/>
                <a:gd name="T55" fmla="*/ 610 h 1091"/>
                <a:gd name="T56" fmla="*/ 861 w 883"/>
                <a:gd name="T57" fmla="*/ 694 h 1091"/>
                <a:gd name="T58" fmla="*/ 851 w 883"/>
                <a:gd name="T59" fmla="*/ 724 h 1091"/>
                <a:gd name="T60" fmla="*/ 879 w 883"/>
                <a:gd name="T61" fmla="*/ 700 h 1091"/>
                <a:gd name="T62" fmla="*/ 879 w 883"/>
                <a:gd name="T63" fmla="*/ 700 h 1091"/>
                <a:gd name="T64" fmla="*/ 797 w 883"/>
                <a:gd name="T65" fmla="*/ 606 h 1091"/>
                <a:gd name="T66" fmla="*/ 685 w 883"/>
                <a:gd name="T67" fmla="*/ 188 h 1091"/>
                <a:gd name="T68" fmla="*/ 669 w 883"/>
                <a:gd name="T69" fmla="*/ 14 h 1091"/>
                <a:gd name="T70" fmla="*/ 569 w 883"/>
                <a:gd name="T71" fmla="*/ 1019 h 1091"/>
                <a:gd name="T72" fmla="*/ 541 w 883"/>
                <a:gd name="T73" fmla="*/ 708 h 1091"/>
                <a:gd name="T74" fmla="*/ 433 w 883"/>
                <a:gd name="T75" fmla="*/ 857 h 1091"/>
                <a:gd name="T76" fmla="*/ 409 w 883"/>
                <a:gd name="T77" fmla="*/ 1055 h 1091"/>
                <a:gd name="T78" fmla="*/ 379 w 883"/>
                <a:gd name="T79" fmla="*/ 1049 h 1091"/>
                <a:gd name="T80" fmla="*/ 375 w 883"/>
                <a:gd name="T81" fmla="*/ 1053 h 1091"/>
                <a:gd name="T82" fmla="*/ 349 w 883"/>
                <a:gd name="T83" fmla="*/ 1005 h 1091"/>
                <a:gd name="T84" fmla="*/ 359 w 883"/>
                <a:gd name="T85" fmla="*/ 921 h 1091"/>
                <a:gd name="T86" fmla="*/ 351 w 883"/>
                <a:gd name="T87" fmla="*/ 620 h 1091"/>
                <a:gd name="T88" fmla="*/ 269 w 883"/>
                <a:gd name="T89" fmla="*/ 134 h 1091"/>
                <a:gd name="T90" fmla="*/ 217 w 883"/>
                <a:gd name="T91" fmla="*/ 142 h 1091"/>
                <a:gd name="T92" fmla="*/ 193 w 883"/>
                <a:gd name="T93" fmla="*/ 160 h 1091"/>
                <a:gd name="T94" fmla="*/ 165 w 883"/>
                <a:gd name="T95" fmla="*/ 170 h 1091"/>
                <a:gd name="T96" fmla="*/ 153 w 883"/>
                <a:gd name="T97" fmla="*/ 178 h 1091"/>
                <a:gd name="T98" fmla="*/ 146 w 883"/>
                <a:gd name="T99" fmla="*/ 200 h 1091"/>
                <a:gd name="T100" fmla="*/ 144 w 883"/>
                <a:gd name="T101" fmla="*/ 248 h 1091"/>
                <a:gd name="T102" fmla="*/ 144 w 883"/>
                <a:gd name="T103" fmla="*/ 358 h 1091"/>
                <a:gd name="T104" fmla="*/ 159 w 883"/>
                <a:gd name="T105" fmla="*/ 414 h 1091"/>
                <a:gd name="T106" fmla="*/ 138 w 883"/>
                <a:gd name="T107" fmla="*/ 424 h 1091"/>
                <a:gd name="T108" fmla="*/ 132 w 883"/>
                <a:gd name="T109" fmla="*/ 450 h 1091"/>
                <a:gd name="T110" fmla="*/ 124 w 883"/>
                <a:gd name="T111" fmla="*/ 496 h 1091"/>
                <a:gd name="T112" fmla="*/ 76 w 883"/>
                <a:gd name="T113" fmla="*/ 648 h 1091"/>
                <a:gd name="T114" fmla="*/ 62 w 883"/>
                <a:gd name="T115" fmla="*/ 700 h 1091"/>
                <a:gd name="T116" fmla="*/ 78 w 883"/>
                <a:gd name="T117" fmla="*/ 710 h 1091"/>
                <a:gd name="T118" fmla="*/ 78 w 883"/>
                <a:gd name="T119" fmla="*/ 698 h 1091"/>
                <a:gd name="T120" fmla="*/ 32 w 883"/>
                <a:gd name="T121" fmla="*/ 674 h 1091"/>
                <a:gd name="T122" fmla="*/ 36 w 883"/>
                <a:gd name="T123" fmla="*/ 656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83" h="1091">
                  <a:moveTo>
                    <a:pt x="36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6" y="682"/>
                  </a:lnTo>
                  <a:lnTo>
                    <a:pt x="28" y="668"/>
                  </a:lnTo>
                  <a:lnTo>
                    <a:pt x="14" y="678"/>
                  </a:lnTo>
                  <a:lnTo>
                    <a:pt x="18" y="684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2"/>
                  </a:lnTo>
                  <a:lnTo>
                    <a:pt x="44" y="716"/>
                  </a:lnTo>
                  <a:lnTo>
                    <a:pt x="50" y="722"/>
                  </a:lnTo>
                  <a:lnTo>
                    <a:pt x="54" y="726"/>
                  </a:lnTo>
                  <a:lnTo>
                    <a:pt x="54" y="724"/>
                  </a:lnTo>
                  <a:lnTo>
                    <a:pt x="58" y="728"/>
                  </a:lnTo>
                  <a:lnTo>
                    <a:pt x="62" y="730"/>
                  </a:lnTo>
                  <a:lnTo>
                    <a:pt x="64" y="730"/>
                  </a:lnTo>
                  <a:lnTo>
                    <a:pt x="70" y="732"/>
                  </a:lnTo>
                  <a:lnTo>
                    <a:pt x="72" y="732"/>
                  </a:lnTo>
                  <a:lnTo>
                    <a:pt x="74" y="732"/>
                  </a:lnTo>
                  <a:lnTo>
                    <a:pt x="74" y="732"/>
                  </a:lnTo>
                  <a:lnTo>
                    <a:pt x="80" y="730"/>
                  </a:lnTo>
                  <a:lnTo>
                    <a:pt x="88" y="728"/>
                  </a:lnTo>
                  <a:lnTo>
                    <a:pt x="90" y="726"/>
                  </a:lnTo>
                  <a:lnTo>
                    <a:pt x="92" y="724"/>
                  </a:lnTo>
                  <a:lnTo>
                    <a:pt x="90" y="722"/>
                  </a:lnTo>
                  <a:lnTo>
                    <a:pt x="94" y="716"/>
                  </a:lnTo>
                  <a:lnTo>
                    <a:pt x="96" y="710"/>
                  </a:lnTo>
                  <a:lnTo>
                    <a:pt x="96" y="704"/>
                  </a:lnTo>
                  <a:lnTo>
                    <a:pt x="78" y="704"/>
                  </a:lnTo>
                  <a:lnTo>
                    <a:pt x="94" y="710"/>
                  </a:lnTo>
                  <a:lnTo>
                    <a:pt x="94" y="712"/>
                  </a:lnTo>
                  <a:lnTo>
                    <a:pt x="96" y="708"/>
                  </a:lnTo>
                  <a:lnTo>
                    <a:pt x="96" y="706"/>
                  </a:lnTo>
                  <a:lnTo>
                    <a:pt x="98" y="700"/>
                  </a:lnTo>
                  <a:lnTo>
                    <a:pt x="98" y="688"/>
                  </a:lnTo>
                  <a:lnTo>
                    <a:pt x="80" y="688"/>
                  </a:lnTo>
                  <a:lnTo>
                    <a:pt x="98" y="694"/>
                  </a:lnTo>
                  <a:lnTo>
                    <a:pt x="100" y="688"/>
                  </a:lnTo>
                  <a:lnTo>
                    <a:pt x="100" y="682"/>
                  </a:lnTo>
                  <a:lnTo>
                    <a:pt x="100" y="678"/>
                  </a:lnTo>
                  <a:lnTo>
                    <a:pt x="82" y="678"/>
                  </a:lnTo>
                  <a:lnTo>
                    <a:pt x="98" y="684"/>
                  </a:lnTo>
                  <a:lnTo>
                    <a:pt x="98" y="686"/>
                  </a:lnTo>
                  <a:lnTo>
                    <a:pt x="108" y="664"/>
                  </a:lnTo>
                  <a:lnTo>
                    <a:pt x="110" y="662"/>
                  </a:lnTo>
                  <a:lnTo>
                    <a:pt x="118" y="640"/>
                  </a:lnTo>
                  <a:lnTo>
                    <a:pt x="134" y="596"/>
                  </a:lnTo>
                  <a:lnTo>
                    <a:pt x="134" y="594"/>
                  </a:lnTo>
                  <a:lnTo>
                    <a:pt x="144" y="548"/>
                  </a:lnTo>
                  <a:lnTo>
                    <a:pt x="126" y="544"/>
                  </a:lnTo>
                  <a:lnTo>
                    <a:pt x="144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2" y="486"/>
                  </a:lnTo>
                  <a:lnTo>
                    <a:pt x="159" y="494"/>
                  </a:lnTo>
                  <a:lnTo>
                    <a:pt x="163" y="484"/>
                  </a:lnTo>
                  <a:lnTo>
                    <a:pt x="163" y="480"/>
                  </a:lnTo>
                  <a:lnTo>
                    <a:pt x="165" y="466"/>
                  </a:lnTo>
                  <a:lnTo>
                    <a:pt x="148" y="462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53" y="432"/>
                  </a:lnTo>
                  <a:lnTo>
                    <a:pt x="169" y="440"/>
                  </a:lnTo>
                  <a:lnTo>
                    <a:pt x="171" y="436"/>
                  </a:lnTo>
                  <a:lnTo>
                    <a:pt x="171" y="434"/>
                  </a:lnTo>
                  <a:lnTo>
                    <a:pt x="173" y="428"/>
                  </a:lnTo>
                  <a:lnTo>
                    <a:pt x="173" y="424"/>
                  </a:lnTo>
                  <a:lnTo>
                    <a:pt x="155" y="424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71" y="430"/>
                  </a:lnTo>
                  <a:lnTo>
                    <a:pt x="173" y="428"/>
                  </a:lnTo>
                  <a:lnTo>
                    <a:pt x="171" y="426"/>
                  </a:lnTo>
                  <a:lnTo>
                    <a:pt x="175" y="420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59" y="372"/>
                  </a:lnTo>
                  <a:lnTo>
                    <a:pt x="177" y="376"/>
                  </a:lnTo>
                  <a:lnTo>
                    <a:pt x="179" y="362"/>
                  </a:lnTo>
                  <a:lnTo>
                    <a:pt x="179" y="358"/>
                  </a:lnTo>
                  <a:lnTo>
                    <a:pt x="179" y="346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61" y="204"/>
                  </a:lnTo>
                  <a:lnTo>
                    <a:pt x="177" y="210"/>
                  </a:lnTo>
                  <a:lnTo>
                    <a:pt x="177" y="212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81" y="200"/>
                  </a:lnTo>
                  <a:lnTo>
                    <a:pt x="181" y="196"/>
                  </a:lnTo>
                  <a:lnTo>
                    <a:pt x="163" y="196"/>
                  </a:lnTo>
                  <a:lnTo>
                    <a:pt x="179" y="202"/>
                  </a:lnTo>
                  <a:lnTo>
                    <a:pt x="179" y="204"/>
                  </a:lnTo>
                  <a:lnTo>
                    <a:pt x="181" y="200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3" y="204"/>
                  </a:lnTo>
                  <a:lnTo>
                    <a:pt x="173" y="204"/>
                  </a:lnTo>
                  <a:lnTo>
                    <a:pt x="179" y="202"/>
                  </a:lnTo>
                  <a:lnTo>
                    <a:pt x="181" y="202"/>
                  </a:lnTo>
                  <a:lnTo>
                    <a:pt x="185" y="200"/>
                  </a:lnTo>
                  <a:lnTo>
                    <a:pt x="189" y="198"/>
                  </a:lnTo>
                  <a:lnTo>
                    <a:pt x="181" y="182"/>
                  </a:lnTo>
                  <a:lnTo>
                    <a:pt x="187" y="200"/>
                  </a:lnTo>
                  <a:lnTo>
                    <a:pt x="193" y="198"/>
                  </a:lnTo>
                  <a:lnTo>
                    <a:pt x="199" y="196"/>
                  </a:lnTo>
                  <a:lnTo>
                    <a:pt x="205" y="194"/>
                  </a:lnTo>
                  <a:lnTo>
                    <a:pt x="209" y="192"/>
                  </a:lnTo>
                  <a:lnTo>
                    <a:pt x="215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5" y="176"/>
                  </a:lnTo>
                  <a:lnTo>
                    <a:pt x="243" y="168"/>
                  </a:lnTo>
                  <a:lnTo>
                    <a:pt x="229" y="154"/>
                  </a:lnTo>
                  <a:lnTo>
                    <a:pt x="239" y="170"/>
                  </a:lnTo>
                  <a:lnTo>
                    <a:pt x="251" y="162"/>
                  </a:lnTo>
                  <a:lnTo>
                    <a:pt x="253" y="160"/>
                  </a:lnTo>
                  <a:lnTo>
                    <a:pt x="263" y="152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1" y="206"/>
                  </a:lnTo>
                  <a:lnTo>
                    <a:pt x="267" y="200"/>
                  </a:lnTo>
                  <a:lnTo>
                    <a:pt x="251" y="204"/>
                  </a:lnTo>
                  <a:lnTo>
                    <a:pt x="267" y="268"/>
                  </a:lnTo>
                  <a:lnTo>
                    <a:pt x="281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7" y="548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19" y="704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23" y="923"/>
                  </a:lnTo>
                  <a:lnTo>
                    <a:pt x="325" y="945"/>
                  </a:lnTo>
                  <a:lnTo>
                    <a:pt x="343" y="943"/>
                  </a:lnTo>
                  <a:lnTo>
                    <a:pt x="325" y="943"/>
                  </a:lnTo>
                  <a:lnTo>
                    <a:pt x="325" y="963"/>
                  </a:lnTo>
                  <a:lnTo>
                    <a:pt x="327" y="967"/>
                  </a:lnTo>
                  <a:lnTo>
                    <a:pt x="331" y="989"/>
                  </a:lnTo>
                  <a:lnTo>
                    <a:pt x="347" y="98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3"/>
                  </a:lnTo>
                  <a:lnTo>
                    <a:pt x="337" y="1033"/>
                  </a:lnTo>
                  <a:lnTo>
                    <a:pt x="341" y="1053"/>
                  </a:lnTo>
                  <a:lnTo>
                    <a:pt x="357" y="1049"/>
                  </a:lnTo>
                  <a:lnTo>
                    <a:pt x="339" y="1049"/>
                  </a:lnTo>
                  <a:lnTo>
                    <a:pt x="339" y="1053"/>
                  </a:lnTo>
                  <a:lnTo>
                    <a:pt x="339" y="1053"/>
                  </a:lnTo>
                  <a:lnTo>
                    <a:pt x="341" y="1059"/>
                  </a:lnTo>
                  <a:lnTo>
                    <a:pt x="345" y="1067"/>
                  </a:lnTo>
                  <a:lnTo>
                    <a:pt x="349" y="1071"/>
                  </a:lnTo>
                  <a:lnTo>
                    <a:pt x="351" y="1073"/>
                  </a:lnTo>
                  <a:lnTo>
                    <a:pt x="363" y="1059"/>
                  </a:lnTo>
                  <a:lnTo>
                    <a:pt x="347" y="1067"/>
                  </a:lnTo>
                  <a:lnTo>
                    <a:pt x="349" y="1071"/>
                  </a:lnTo>
                  <a:lnTo>
                    <a:pt x="353" y="1075"/>
                  </a:lnTo>
                  <a:lnTo>
                    <a:pt x="359" y="1079"/>
                  </a:lnTo>
                  <a:lnTo>
                    <a:pt x="359" y="1081"/>
                  </a:lnTo>
                  <a:lnTo>
                    <a:pt x="365" y="1083"/>
                  </a:lnTo>
                  <a:lnTo>
                    <a:pt x="371" y="1065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9" y="1089"/>
                  </a:lnTo>
                  <a:lnTo>
                    <a:pt x="395" y="1091"/>
                  </a:lnTo>
                  <a:lnTo>
                    <a:pt x="401" y="1091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1" y="1091"/>
                  </a:lnTo>
                  <a:lnTo>
                    <a:pt x="417" y="1089"/>
                  </a:lnTo>
                  <a:lnTo>
                    <a:pt x="423" y="1085"/>
                  </a:lnTo>
                  <a:lnTo>
                    <a:pt x="427" y="1079"/>
                  </a:lnTo>
                  <a:lnTo>
                    <a:pt x="429" y="1077"/>
                  </a:lnTo>
                  <a:lnTo>
                    <a:pt x="469" y="861"/>
                  </a:lnTo>
                  <a:lnTo>
                    <a:pt x="469" y="857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2"/>
                  </a:lnTo>
                  <a:lnTo>
                    <a:pt x="525" y="714"/>
                  </a:lnTo>
                  <a:lnTo>
                    <a:pt x="509" y="720"/>
                  </a:lnTo>
                  <a:lnTo>
                    <a:pt x="513" y="726"/>
                  </a:lnTo>
                  <a:lnTo>
                    <a:pt x="519" y="730"/>
                  </a:lnTo>
                  <a:lnTo>
                    <a:pt x="525" y="732"/>
                  </a:lnTo>
                  <a:lnTo>
                    <a:pt x="507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7" y="682"/>
                  </a:lnTo>
                  <a:lnTo>
                    <a:pt x="627" y="678"/>
                  </a:lnTo>
                  <a:lnTo>
                    <a:pt x="627" y="306"/>
                  </a:lnTo>
                  <a:lnTo>
                    <a:pt x="609" y="306"/>
                  </a:lnTo>
                  <a:lnTo>
                    <a:pt x="627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3" y="22"/>
                  </a:lnTo>
                  <a:lnTo>
                    <a:pt x="685" y="18"/>
                  </a:lnTo>
                  <a:lnTo>
                    <a:pt x="667" y="18"/>
                  </a:lnTo>
                  <a:lnTo>
                    <a:pt x="669" y="24"/>
                  </a:lnTo>
                  <a:lnTo>
                    <a:pt x="673" y="30"/>
                  </a:lnTo>
                  <a:lnTo>
                    <a:pt x="679" y="34"/>
                  </a:lnTo>
                  <a:lnTo>
                    <a:pt x="685" y="36"/>
                  </a:lnTo>
                  <a:lnTo>
                    <a:pt x="691" y="34"/>
                  </a:lnTo>
                  <a:lnTo>
                    <a:pt x="697" y="30"/>
                  </a:lnTo>
                  <a:lnTo>
                    <a:pt x="701" y="24"/>
                  </a:lnTo>
                  <a:lnTo>
                    <a:pt x="667" y="18"/>
                  </a:lnTo>
                  <a:lnTo>
                    <a:pt x="667" y="188"/>
                  </a:lnTo>
                  <a:lnTo>
                    <a:pt x="667" y="188"/>
                  </a:lnTo>
                  <a:lnTo>
                    <a:pt x="669" y="194"/>
                  </a:lnTo>
                  <a:lnTo>
                    <a:pt x="671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5" y="290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1" y="610"/>
                  </a:lnTo>
                  <a:lnTo>
                    <a:pt x="781" y="612"/>
                  </a:lnTo>
                  <a:lnTo>
                    <a:pt x="783" y="618"/>
                  </a:lnTo>
                  <a:lnTo>
                    <a:pt x="841" y="690"/>
                  </a:lnTo>
                  <a:lnTo>
                    <a:pt x="855" y="678"/>
                  </a:lnTo>
                  <a:lnTo>
                    <a:pt x="839" y="686"/>
                  </a:lnTo>
                  <a:lnTo>
                    <a:pt x="841" y="690"/>
                  </a:lnTo>
                  <a:lnTo>
                    <a:pt x="843" y="694"/>
                  </a:lnTo>
                  <a:lnTo>
                    <a:pt x="859" y="686"/>
                  </a:lnTo>
                  <a:lnTo>
                    <a:pt x="843" y="690"/>
                  </a:lnTo>
                  <a:lnTo>
                    <a:pt x="845" y="698"/>
                  </a:lnTo>
                  <a:lnTo>
                    <a:pt x="861" y="694"/>
                  </a:lnTo>
                  <a:lnTo>
                    <a:pt x="843" y="694"/>
                  </a:lnTo>
                  <a:lnTo>
                    <a:pt x="843" y="700"/>
                  </a:lnTo>
                  <a:lnTo>
                    <a:pt x="843" y="700"/>
                  </a:lnTo>
                  <a:lnTo>
                    <a:pt x="845" y="706"/>
                  </a:lnTo>
                  <a:lnTo>
                    <a:pt x="847" y="712"/>
                  </a:lnTo>
                  <a:lnTo>
                    <a:pt x="863" y="706"/>
                  </a:lnTo>
                  <a:lnTo>
                    <a:pt x="845" y="706"/>
                  </a:lnTo>
                  <a:lnTo>
                    <a:pt x="845" y="710"/>
                  </a:lnTo>
                  <a:lnTo>
                    <a:pt x="845" y="710"/>
                  </a:lnTo>
                  <a:lnTo>
                    <a:pt x="847" y="716"/>
                  </a:lnTo>
                  <a:lnTo>
                    <a:pt x="851" y="724"/>
                  </a:lnTo>
                  <a:lnTo>
                    <a:pt x="853" y="726"/>
                  </a:lnTo>
                  <a:lnTo>
                    <a:pt x="865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47" y="712"/>
                  </a:lnTo>
                  <a:lnTo>
                    <a:pt x="847" y="714"/>
                  </a:lnTo>
                  <a:lnTo>
                    <a:pt x="883" y="714"/>
                  </a:lnTo>
                  <a:lnTo>
                    <a:pt x="883" y="712"/>
                  </a:lnTo>
                  <a:lnTo>
                    <a:pt x="883" y="712"/>
                  </a:lnTo>
                  <a:lnTo>
                    <a:pt x="881" y="706"/>
                  </a:lnTo>
                  <a:lnTo>
                    <a:pt x="879" y="700"/>
                  </a:lnTo>
                  <a:lnTo>
                    <a:pt x="877" y="698"/>
                  </a:lnTo>
                  <a:lnTo>
                    <a:pt x="881" y="710"/>
                  </a:lnTo>
                  <a:lnTo>
                    <a:pt x="879" y="704"/>
                  </a:lnTo>
                  <a:lnTo>
                    <a:pt x="863" y="710"/>
                  </a:lnTo>
                  <a:lnTo>
                    <a:pt x="881" y="710"/>
                  </a:lnTo>
                  <a:lnTo>
                    <a:pt x="881" y="706"/>
                  </a:lnTo>
                  <a:lnTo>
                    <a:pt x="881" y="706"/>
                  </a:lnTo>
                  <a:lnTo>
                    <a:pt x="881" y="700"/>
                  </a:lnTo>
                  <a:lnTo>
                    <a:pt x="879" y="694"/>
                  </a:lnTo>
                  <a:lnTo>
                    <a:pt x="861" y="700"/>
                  </a:lnTo>
                  <a:lnTo>
                    <a:pt x="879" y="700"/>
                  </a:lnTo>
                  <a:lnTo>
                    <a:pt x="879" y="694"/>
                  </a:lnTo>
                  <a:lnTo>
                    <a:pt x="879" y="694"/>
                  </a:lnTo>
                  <a:lnTo>
                    <a:pt x="879" y="690"/>
                  </a:lnTo>
                  <a:lnTo>
                    <a:pt x="877" y="682"/>
                  </a:lnTo>
                  <a:lnTo>
                    <a:pt x="875" y="678"/>
                  </a:lnTo>
                  <a:lnTo>
                    <a:pt x="873" y="674"/>
                  </a:lnTo>
                  <a:lnTo>
                    <a:pt x="871" y="670"/>
                  </a:lnTo>
                  <a:lnTo>
                    <a:pt x="869" y="668"/>
                  </a:lnTo>
                  <a:lnTo>
                    <a:pt x="811" y="596"/>
                  </a:lnTo>
                  <a:lnTo>
                    <a:pt x="813" y="600"/>
                  </a:lnTo>
                  <a:lnTo>
                    <a:pt x="797" y="606"/>
                  </a:lnTo>
                  <a:lnTo>
                    <a:pt x="815" y="604"/>
                  </a:lnTo>
                  <a:lnTo>
                    <a:pt x="779" y="412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1" y="178"/>
                  </a:lnTo>
                  <a:lnTo>
                    <a:pt x="703" y="188"/>
                  </a:lnTo>
                  <a:lnTo>
                    <a:pt x="701" y="182"/>
                  </a:lnTo>
                  <a:lnTo>
                    <a:pt x="685" y="188"/>
                  </a:lnTo>
                  <a:lnTo>
                    <a:pt x="703" y="188"/>
                  </a:lnTo>
                  <a:lnTo>
                    <a:pt x="703" y="18"/>
                  </a:lnTo>
                  <a:lnTo>
                    <a:pt x="703" y="18"/>
                  </a:lnTo>
                  <a:lnTo>
                    <a:pt x="701" y="12"/>
                  </a:lnTo>
                  <a:lnTo>
                    <a:pt x="697" y="6"/>
                  </a:lnTo>
                  <a:lnTo>
                    <a:pt x="691" y="2"/>
                  </a:lnTo>
                  <a:lnTo>
                    <a:pt x="685" y="0"/>
                  </a:lnTo>
                  <a:lnTo>
                    <a:pt x="679" y="2"/>
                  </a:lnTo>
                  <a:lnTo>
                    <a:pt x="673" y="6"/>
                  </a:lnTo>
                  <a:lnTo>
                    <a:pt x="669" y="12"/>
                  </a:lnTo>
                  <a:lnTo>
                    <a:pt x="669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3" y="302"/>
                  </a:lnTo>
                  <a:lnTo>
                    <a:pt x="591" y="306"/>
                  </a:lnTo>
                  <a:lnTo>
                    <a:pt x="591" y="306"/>
                  </a:lnTo>
                  <a:lnTo>
                    <a:pt x="591" y="678"/>
                  </a:lnTo>
                  <a:lnTo>
                    <a:pt x="609" y="678"/>
                  </a:lnTo>
                  <a:lnTo>
                    <a:pt x="593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3" y="712"/>
                  </a:lnTo>
                  <a:lnTo>
                    <a:pt x="541" y="708"/>
                  </a:lnTo>
                  <a:lnTo>
                    <a:pt x="537" y="702"/>
                  </a:lnTo>
                  <a:lnTo>
                    <a:pt x="531" y="698"/>
                  </a:lnTo>
                  <a:lnTo>
                    <a:pt x="525" y="696"/>
                  </a:lnTo>
                  <a:lnTo>
                    <a:pt x="519" y="698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7"/>
                  </a:lnTo>
                  <a:lnTo>
                    <a:pt x="451" y="857"/>
                  </a:lnTo>
                  <a:lnTo>
                    <a:pt x="435" y="855"/>
                  </a:lnTo>
                  <a:lnTo>
                    <a:pt x="395" y="1071"/>
                  </a:lnTo>
                  <a:lnTo>
                    <a:pt x="411" y="1055"/>
                  </a:lnTo>
                  <a:lnTo>
                    <a:pt x="405" y="1057"/>
                  </a:lnTo>
                  <a:lnTo>
                    <a:pt x="399" y="1061"/>
                  </a:lnTo>
                  <a:lnTo>
                    <a:pt x="395" y="1067"/>
                  </a:lnTo>
                  <a:lnTo>
                    <a:pt x="393" y="1073"/>
                  </a:lnTo>
                  <a:lnTo>
                    <a:pt x="411" y="1073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1" y="1055"/>
                  </a:lnTo>
                  <a:lnTo>
                    <a:pt x="401" y="1073"/>
                  </a:lnTo>
                  <a:lnTo>
                    <a:pt x="407" y="1057"/>
                  </a:lnTo>
                  <a:lnTo>
                    <a:pt x="401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7" y="1049"/>
                  </a:lnTo>
                  <a:lnTo>
                    <a:pt x="371" y="1047"/>
                  </a:lnTo>
                  <a:lnTo>
                    <a:pt x="377" y="1051"/>
                  </a:lnTo>
                  <a:lnTo>
                    <a:pt x="371" y="1047"/>
                  </a:lnTo>
                  <a:lnTo>
                    <a:pt x="365" y="1063"/>
                  </a:lnTo>
                  <a:lnTo>
                    <a:pt x="381" y="1055"/>
                  </a:lnTo>
                  <a:lnTo>
                    <a:pt x="379" y="1051"/>
                  </a:lnTo>
                  <a:lnTo>
                    <a:pt x="377" y="1047"/>
                  </a:lnTo>
                  <a:lnTo>
                    <a:pt x="375" y="1045"/>
                  </a:lnTo>
                  <a:lnTo>
                    <a:pt x="371" y="1041"/>
                  </a:lnTo>
                  <a:lnTo>
                    <a:pt x="375" y="1053"/>
                  </a:lnTo>
                  <a:lnTo>
                    <a:pt x="373" y="1047"/>
                  </a:lnTo>
                  <a:lnTo>
                    <a:pt x="357" y="1053"/>
                  </a:lnTo>
                  <a:lnTo>
                    <a:pt x="375" y="1053"/>
                  </a:lnTo>
                  <a:lnTo>
                    <a:pt x="375" y="1049"/>
                  </a:lnTo>
                  <a:lnTo>
                    <a:pt x="375" y="1049"/>
                  </a:lnTo>
                  <a:lnTo>
                    <a:pt x="375" y="1045"/>
                  </a:lnTo>
                  <a:lnTo>
                    <a:pt x="371" y="1025"/>
                  </a:lnTo>
                  <a:lnTo>
                    <a:pt x="353" y="1029"/>
                  </a:lnTo>
                  <a:lnTo>
                    <a:pt x="371" y="1027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5" y="983"/>
                  </a:lnTo>
                  <a:lnTo>
                    <a:pt x="361" y="961"/>
                  </a:lnTo>
                  <a:lnTo>
                    <a:pt x="343" y="963"/>
                  </a:lnTo>
                  <a:lnTo>
                    <a:pt x="361" y="963"/>
                  </a:lnTo>
                  <a:lnTo>
                    <a:pt x="361" y="943"/>
                  </a:lnTo>
                  <a:lnTo>
                    <a:pt x="361" y="941"/>
                  </a:lnTo>
                  <a:lnTo>
                    <a:pt x="359" y="919"/>
                  </a:lnTo>
                  <a:lnTo>
                    <a:pt x="341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2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43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5" y="324"/>
                  </a:lnTo>
                  <a:lnTo>
                    <a:pt x="301" y="260"/>
                  </a:lnTo>
                  <a:lnTo>
                    <a:pt x="285" y="196"/>
                  </a:lnTo>
                  <a:lnTo>
                    <a:pt x="285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31" y="132"/>
                  </a:lnTo>
                  <a:lnTo>
                    <a:pt x="241" y="146"/>
                  </a:lnTo>
                  <a:lnTo>
                    <a:pt x="231" y="132"/>
                  </a:lnTo>
                  <a:lnTo>
                    <a:pt x="219" y="140"/>
                  </a:lnTo>
                  <a:lnTo>
                    <a:pt x="217" y="142"/>
                  </a:lnTo>
                  <a:lnTo>
                    <a:pt x="209" y="150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5" y="158"/>
                  </a:lnTo>
                  <a:lnTo>
                    <a:pt x="189" y="162"/>
                  </a:lnTo>
                  <a:lnTo>
                    <a:pt x="199" y="176"/>
                  </a:lnTo>
                  <a:lnTo>
                    <a:pt x="193" y="160"/>
                  </a:lnTo>
                  <a:lnTo>
                    <a:pt x="187" y="162"/>
                  </a:lnTo>
                  <a:lnTo>
                    <a:pt x="181" y="164"/>
                  </a:lnTo>
                  <a:lnTo>
                    <a:pt x="175" y="166"/>
                  </a:lnTo>
                  <a:lnTo>
                    <a:pt x="173" y="166"/>
                  </a:lnTo>
                  <a:lnTo>
                    <a:pt x="169" y="168"/>
                  </a:lnTo>
                  <a:lnTo>
                    <a:pt x="165" y="170"/>
                  </a:lnTo>
                  <a:lnTo>
                    <a:pt x="173" y="186"/>
                  </a:lnTo>
                  <a:lnTo>
                    <a:pt x="173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8" y="190"/>
                  </a:lnTo>
                  <a:lnTo>
                    <a:pt x="148" y="190"/>
                  </a:lnTo>
                  <a:lnTo>
                    <a:pt x="148" y="192"/>
                  </a:lnTo>
                  <a:lnTo>
                    <a:pt x="165" y="192"/>
                  </a:lnTo>
                  <a:lnTo>
                    <a:pt x="149" y="184"/>
                  </a:lnTo>
                  <a:lnTo>
                    <a:pt x="148" y="188"/>
                  </a:lnTo>
                  <a:lnTo>
                    <a:pt x="148" y="190"/>
                  </a:lnTo>
                  <a:lnTo>
                    <a:pt x="146" y="196"/>
                  </a:lnTo>
                  <a:lnTo>
                    <a:pt x="146" y="196"/>
                  </a:lnTo>
                  <a:lnTo>
                    <a:pt x="146" y="200"/>
                  </a:lnTo>
                  <a:lnTo>
                    <a:pt x="163" y="200"/>
                  </a:lnTo>
                  <a:lnTo>
                    <a:pt x="148" y="192"/>
                  </a:lnTo>
                  <a:lnTo>
                    <a:pt x="146" y="196"/>
                  </a:lnTo>
                  <a:lnTo>
                    <a:pt x="146" y="198"/>
                  </a:lnTo>
                  <a:lnTo>
                    <a:pt x="144" y="204"/>
                  </a:lnTo>
                  <a:lnTo>
                    <a:pt x="144" y="204"/>
                  </a:lnTo>
                  <a:lnTo>
                    <a:pt x="144" y="210"/>
                  </a:lnTo>
                  <a:lnTo>
                    <a:pt x="144" y="218"/>
                  </a:lnTo>
                  <a:lnTo>
                    <a:pt x="144" y="226"/>
                  </a:lnTo>
                  <a:lnTo>
                    <a:pt x="144" y="238"/>
                  </a:lnTo>
                  <a:lnTo>
                    <a:pt x="144" y="248"/>
                  </a:lnTo>
                  <a:lnTo>
                    <a:pt x="144" y="260"/>
                  </a:lnTo>
                  <a:lnTo>
                    <a:pt x="144" y="268"/>
                  </a:lnTo>
                  <a:lnTo>
                    <a:pt x="144" y="276"/>
                  </a:lnTo>
                  <a:lnTo>
                    <a:pt x="144" y="286"/>
                  </a:lnTo>
                  <a:lnTo>
                    <a:pt x="144" y="292"/>
                  </a:lnTo>
                  <a:lnTo>
                    <a:pt x="144" y="302"/>
                  </a:lnTo>
                  <a:lnTo>
                    <a:pt x="144" y="312"/>
                  </a:lnTo>
                  <a:lnTo>
                    <a:pt x="144" y="324"/>
                  </a:lnTo>
                  <a:lnTo>
                    <a:pt x="144" y="334"/>
                  </a:lnTo>
                  <a:lnTo>
                    <a:pt x="144" y="346"/>
                  </a:lnTo>
                  <a:lnTo>
                    <a:pt x="144" y="358"/>
                  </a:lnTo>
                  <a:lnTo>
                    <a:pt x="161" y="358"/>
                  </a:lnTo>
                  <a:lnTo>
                    <a:pt x="144" y="356"/>
                  </a:lnTo>
                  <a:lnTo>
                    <a:pt x="142" y="370"/>
                  </a:lnTo>
                  <a:lnTo>
                    <a:pt x="142" y="372"/>
                  </a:lnTo>
                  <a:lnTo>
                    <a:pt x="142" y="384"/>
                  </a:lnTo>
                  <a:lnTo>
                    <a:pt x="142" y="398"/>
                  </a:lnTo>
                  <a:lnTo>
                    <a:pt x="142" y="414"/>
                  </a:lnTo>
                  <a:lnTo>
                    <a:pt x="148" y="402"/>
                  </a:lnTo>
                  <a:lnTo>
                    <a:pt x="144" y="408"/>
                  </a:lnTo>
                  <a:lnTo>
                    <a:pt x="142" y="414"/>
                  </a:lnTo>
                  <a:lnTo>
                    <a:pt x="159" y="414"/>
                  </a:lnTo>
                  <a:lnTo>
                    <a:pt x="148" y="402"/>
                  </a:lnTo>
                  <a:lnTo>
                    <a:pt x="146" y="404"/>
                  </a:lnTo>
                  <a:lnTo>
                    <a:pt x="146" y="404"/>
                  </a:lnTo>
                  <a:lnTo>
                    <a:pt x="142" y="410"/>
                  </a:lnTo>
                  <a:lnTo>
                    <a:pt x="140" y="416"/>
                  </a:lnTo>
                  <a:lnTo>
                    <a:pt x="140" y="416"/>
                  </a:lnTo>
                  <a:lnTo>
                    <a:pt x="140" y="418"/>
                  </a:lnTo>
                  <a:lnTo>
                    <a:pt x="157" y="418"/>
                  </a:lnTo>
                  <a:lnTo>
                    <a:pt x="142" y="412"/>
                  </a:lnTo>
                  <a:lnTo>
                    <a:pt x="140" y="418"/>
                  </a:lnTo>
                  <a:lnTo>
                    <a:pt x="138" y="424"/>
                  </a:lnTo>
                  <a:lnTo>
                    <a:pt x="138" y="424"/>
                  </a:lnTo>
                  <a:lnTo>
                    <a:pt x="138" y="428"/>
                  </a:lnTo>
                  <a:lnTo>
                    <a:pt x="155" y="428"/>
                  </a:lnTo>
                  <a:lnTo>
                    <a:pt x="140" y="420"/>
                  </a:lnTo>
                  <a:lnTo>
                    <a:pt x="138" y="424"/>
                  </a:lnTo>
                  <a:lnTo>
                    <a:pt x="138" y="426"/>
                  </a:lnTo>
                  <a:lnTo>
                    <a:pt x="136" y="432"/>
                  </a:lnTo>
                  <a:lnTo>
                    <a:pt x="134" y="438"/>
                  </a:lnTo>
                  <a:lnTo>
                    <a:pt x="132" y="444"/>
                  </a:lnTo>
                  <a:lnTo>
                    <a:pt x="132" y="444"/>
                  </a:lnTo>
                  <a:lnTo>
                    <a:pt x="132" y="450"/>
                  </a:lnTo>
                  <a:lnTo>
                    <a:pt x="149" y="450"/>
                  </a:lnTo>
                  <a:lnTo>
                    <a:pt x="134" y="448"/>
                  </a:lnTo>
                  <a:lnTo>
                    <a:pt x="132" y="460"/>
                  </a:lnTo>
                  <a:lnTo>
                    <a:pt x="130" y="460"/>
                  </a:lnTo>
                  <a:lnTo>
                    <a:pt x="128" y="474"/>
                  </a:lnTo>
                  <a:lnTo>
                    <a:pt x="146" y="476"/>
                  </a:lnTo>
                  <a:lnTo>
                    <a:pt x="130" y="470"/>
                  </a:lnTo>
                  <a:lnTo>
                    <a:pt x="126" y="480"/>
                  </a:lnTo>
                  <a:lnTo>
                    <a:pt x="124" y="486"/>
                  </a:lnTo>
                  <a:lnTo>
                    <a:pt x="126" y="484"/>
                  </a:lnTo>
                  <a:lnTo>
                    <a:pt x="124" y="496"/>
                  </a:lnTo>
                  <a:lnTo>
                    <a:pt x="140" y="498"/>
                  </a:lnTo>
                  <a:lnTo>
                    <a:pt x="124" y="494"/>
                  </a:lnTo>
                  <a:lnTo>
                    <a:pt x="110" y="540"/>
                  </a:lnTo>
                  <a:lnTo>
                    <a:pt x="110" y="540"/>
                  </a:lnTo>
                  <a:lnTo>
                    <a:pt x="100" y="586"/>
                  </a:lnTo>
                  <a:lnTo>
                    <a:pt x="116" y="590"/>
                  </a:lnTo>
                  <a:lnTo>
                    <a:pt x="100" y="584"/>
                  </a:lnTo>
                  <a:lnTo>
                    <a:pt x="84" y="628"/>
                  </a:lnTo>
                  <a:lnTo>
                    <a:pt x="76" y="650"/>
                  </a:lnTo>
                  <a:lnTo>
                    <a:pt x="92" y="656"/>
                  </a:lnTo>
                  <a:lnTo>
                    <a:pt x="76" y="648"/>
                  </a:lnTo>
                  <a:lnTo>
                    <a:pt x="66" y="670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700"/>
                  </a:lnTo>
                  <a:lnTo>
                    <a:pt x="80" y="700"/>
                  </a:lnTo>
                  <a:lnTo>
                    <a:pt x="64" y="692"/>
                  </a:lnTo>
                  <a:lnTo>
                    <a:pt x="62" y="696"/>
                  </a:lnTo>
                  <a:lnTo>
                    <a:pt x="62" y="698"/>
                  </a:lnTo>
                  <a:lnTo>
                    <a:pt x="60" y="704"/>
                  </a:lnTo>
                  <a:lnTo>
                    <a:pt x="60" y="704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66" y="698"/>
                  </a:lnTo>
                  <a:lnTo>
                    <a:pt x="64" y="700"/>
                  </a:lnTo>
                  <a:lnTo>
                    <a:pt x="62" y="702"/>
                  </a:lnTo>
                  <a:lnTo>
                    <a:pt x="74" y="696"/>
                  </a:lnTo>
                  <a:lnTo>
                    <a:pt x="68" y="698"/>
                  </a:lnTo>
                  <a:lnTo>
                    <a:pt x="74" y="714"/>
                  </a:lnTo>
                  <a:lnTo>
                    <a:pt x="74" y="696"/>
                  </a:lnTo>
                  <a:lnTo>
                    <a:pt x="72" y="696"/>
                  </a:lnTo>
                  <a:lnTo>
                    <a:pt x="70" y="696"/>
                  </a:lnTo>
                  <a:lnTo>
                    <a:pt x="70" y="714"/>
                  </a:lnTo>
                  <a:lnTo>
                    <a:pt x="78" y="698"/>
                  </a:lnTo>
                  <a:lnTo>
                    <a:pt x="74" y="696"/>
                  </a:lnTo>
                  <a:lnTo>
                    <a:pt x="66" y="712"/>
                  </a:lnTo>
                  <a:lnTo>
                    <a:pt x="80" y="700"/>
                  </a:lnTo>
                  <a:lnTo>
                    <a:pt x="76" y="696"/>
                  </a:lnTo>
                  <a:lnTo>
                    <a:pt x="70" y="690"/>
                  </a:lnTo>
                  <a:lnTo>
                    <a:pt x="66" y="686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48" y="664"/>
                  </a:lnTo>
                  <a:lnTo>
                    <a:pt x="44" y="658"/>
                  </a:lnTo>
                  <a:lnTo>
                    <a:pt x="42" y="656"/>
                  </a:lnTo>
                  <a:lnTo>
                    <a:pt x="40" y="654"/>
                  </a:lnTo>
                  <a:lnTo>
                    <a:pt x="36" y="650"/>
                  </a:lnTo>
                  <a:lnTo>
                    <a:pt x="22" y="662"/>
                  </a:lnTo>
                  <a:lnTo>
                    <a:pt x="38" y="654"/>
                  </a:lnTo>
                  <a:lnTo>
                    <a:pt x="36" y="650"/>
                  </a:lnTo>
                  <a:lnTo>
                    <a:pt x="34" y="646"/>
                  </a:lnTo>
                  <a:lnTo>
                    <a:pt x="32" y="644"/>
                  </a:lnTo>
                  <a:lnTo>
                    <a:pt x="36" y="656"/>
                  </a:lnTo>
                  <a:lnTo>
                    <a:pt x="34" y="650"/>
                  </a:lnTo>
                  <a:lnTo>
                    <a:pt x="18" y="656"/>
                  </a:lnTo>
                  <a:lnTo>
                    <a:pt x="36" y="656"/>
                  </a:lnTo>
                  <a:lnTo>
                    <a:pt x="36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466"/>
            <p:cNvSpPr>
              <a:spLocks/>
            </p:cNvSpPr>
            <p:nvPr/>
          </p:nvSpPr>
          <p:spPr bwMode="auto">
            <a:xfrm>
              <a:off x="4648200" y="1722438"/>
              <a:ext cx="701675" cy="865187"/>
            </a:xfrm>
            <a:custGeom>
              <a:avLst/>
              <a:gdLst>
                <a:gd name="T0" fmla="*/ 10 w 882"/>
                <a:gd name="T1" fmla="*/ 674 h 1091"/>
                <a:gd name="T2" fmla="*/ 44 w 882"/>
                <a:gd name="T3" fmla="*/ 714 h 1091"/>
                <a:gd name="T4" fmla="*/ 70 w 882"/>
                <a:gd name="T5" fmla="*/ 730 h 1091"/>
                <a:gd name="T6" fmla="*/ 95 w 882"/>
                <a:gd name="T7" fmla="*/ 702 h 1091"/>
                <a:gd name="T8" fmla="*/ 99 w 882"/>
                <a:gd name="T9" fmla="*/ 682 h 1091"/>
                <a:gd name="T10" fmla="*/ 143 w 882"/>
                <a:gd name="T11" fmla="*/ 548 h 1091"/>
                <a:gd name="T12" fmla="*/ 165 w 882"/>
                <a:gd name="T13" fmla="*/ 466 h 1091"/>
                <a:gd name="T14" fmla="*/ 175 w 882"/>
                <a:gd name="T15" fmla="*/ 416 h 1091"/>
                <a:gd name="T16" fmla="*/ 175 w 882"/>
                <a:gd name="T17" fmla="*/ 422 h 1091"/>
                <a:gd name="T18" fmla="*/ 179 w 882"/>
                <a:gd name="T19" fmla="*/ 332 h 1091"/>
                <a:gd name="T20" fmla="*/ 179 w 882"/>
                <a:gd name="T21" fmla="*/ 224 h 1091"/>
                <a:gd name="T22" fmla="*/ 179 w 882"/>
                <a:gd name="T23" fmla="*/ 200 h 1091"/>
                <a:gd name="T24" fmla="*/ 181 w 882"/>
                <a:gd name="T25" fmla="*/ 202 h 1091"/>
                <a:gd name="T26" fmla="*/ 179 w 882"/>
                <a:gd name="T27" fmla="*/ 198 h 1091"/>
                <a:gd name="T28" fmla="*/ 193 w 882"/>
                <a:gd name="T29" fmla="*/ 196 h 1091"/>
                <a:gd name="T30" fmla="*/ 221 w 882"/>
                <a:gd name="T31" fmla="*/ 182 h 1091"/>
                <a:gd name="T32" fmla="*/ 241 w 882"/>
                <a:gd name="T33" fmla="*/ 148 h 1091"/>
                <a:gd name="T34" fmla="*/ 309 w 882"/>
                <a:gd name="T35" fmla="*/ 390 h 1091"/>
                <a:gd name="T36" fmla="*/ 337 w 882"/>
                <a:gd name="T37" fmla="*/ 660 h 1091"/>
                <a:gd name="T38" fmla="*/ 341 w 882"/>
                <a:gd name="T39" fmla="*/ 875 h 1091"/>
                <a:gd name="T40" fmla="*/ 341 w 882"/>
                <a:gd name="T41" fmla="*/ 1051 h 1091"/>
                <a:gd name="T42" fmla="*/ 369 w 882"/>
                <a:gd name="T43" fmla="*/ 1083 h 1091"/>
                <a:gd name="T44" fmla="*/ 399 w 882"/>
                <a:gd name="T45" fmla="*/ 1089 h 1091"/>
                <a:gd name="T46" fmla="*/ 469 w 882"/>
                <a:gd name="T47" fmla="*/ 855 h 1091"/>
                <a:gd name="T48" fmla="*/ 519 w 882"/>
                <a:gd name="T49" fmla="*/ 728 h 1091"/>
                <a:gd name="T50" fmla="*/ 573 w 882"/>
                <a:gd name="T51" fmla="*/ 1029 h 1091"/>
                <a:gd name="T52" fmla="*/ 675 w 882"/>
                <a:gd name="T53" fmla="*/ 30 h 1091"/>
                <a:gd name="T54" fmla="*/ 739 w 882"/>
                <a:gd name="T55" fmla="*/ 290 h 1091"/>
                <a:gd name="T56" fmla="*/ 841 w 882"/>
                <a:gd name="T57" fmla="*/ 686 h 1091"/>
                <a:gd name="T58" fmla="*/ 847 w 882"/>
                <a:gd name="T59" fmla="*/ 706 h 1091"/>
                <a:gd name="T60" fmla="*/ 865 w 882"/>
                <a:gd name="T61" fmla="*/ 730 h 1091"/>
                <a:gd name="T62" fmla="*/ 882 w 882"/>
                <a:gd name="T63" fmla="*/ 708 h 1091"/>
                <a:gd name="T64" fmla="*/ 878 w 882"/>
                <a:gd name="T65" fmla="*/ 680 h 1091"/>
                <a:gd name="T66" fmla="*/ 771 w 882"/>
                <a:gd name="T67" fmla="*/ 280 h 1091"/>
                <a:gd name="T68" fmla="*/ 699 w 882"/>
                <a:gd name="T69" fmla="*/ 6 h 1091"/>
                <a:gd name="T70" fmla="*/ 593 w 882"/>
                <a:gd name="T71" fmla="*/ 678 h 1091"/>
                <a:gd name="T72" fmla="*/ 537 w 882"/>
                <a:gd name="T73" fmla="*/ 1025 h 1091"/>
                <a:gd name="T74" fmla="*/ 439 w 882"/>
                <a:gd name="T75" fmla="*/ 726 h 1091"/>
                <a:gd name="T76" fmla="*/ 397 w 882"/>
                <a:gd name="T77" fmla="*/ 1067 h 1091"/>
                <a:gd name="T78" fmla="*/ 401 w 882"/>
                <a:gd name="T79" fmla="*/ 1053 h 1091"/>
                <a:gd name="T80" fmla="*/ 385 w 882"/>
                <a:gd name="T81" fmla="*/ 1053 h 1091"/>
                <a:gd name="T82" fmla="*/ 353 w 882"/>
                <a:gd name="T83" fmla="*/ 1027 h 1091"/>
                <a:gd name="T84" fmla="*/ 359 w 882"/>
                <a:gd name="T85" fmla="*/ 875 h 1091"/>
                <a:gd name="T86" fmla="*/ 355 w 882"/>
                <a:gd name="T87" fmla="*/ 660 h 1091"/>
                <a:gd name="T88" fmla="*/ 327 w 882"/>
                <a:gd name="T89" fmla="*/ 388 h 1091"/>
                <a:gd name="T90" fmla="*/ 243 w 882"/>
                <a:gd name="T91" fmla="*/ 122 h 1091"/>
                <a:gd name="T92" fmla="*/ 195 w 882"/>
                <a:gd name="T93" fmla="*/ 156 h 1091"/>
                <a:gd name="T94" fmla="*/ 177 w 882"/>
                <a:gd name="T95" fmla="*/ 182 h 1091"/>
                <a:gd name="T96" fmla="*/ 157 w 882"/>
                <a:gd name="T97" fmla="*/ 178 h 1091"/>
                <a:gd name="T98" fmla="*/ 147 w 882"/>
                <a:gd name="T99" fmla="*/ 190 h 1091"/>
                <a:gd name="T100" fmla="*/ 145 w 882"/>
                <a:gd name="T101" fmla="*/ 194 h 1091"/>
                <a:gd name="T102" fmla="*/ 143 w 882"/>
                <a:gd name="T103" fmla="*/ 246 h 1091"/>
                <a:gd name="T104" fmla="*/ 143 w 882"/>
                <a:gd name="T105" fmla="*/ 358 h 1091"/>
                <a:gd name="T106" fmla="*/ 147 w 882"/>
                <a:gd name="T107" fmla="*/ 404 h 1091"/>
                <a:gd name="T108" fmla="*/ 139 w 882"/>
                <a:gd name="T109" fmla="*/ 416 h 1091"/>
                <a:gd name="T110" fmla="*/ 149 w 882"/>
                <a:gd name="T111" fmla="*/ 450 h 1091"/>
                <a:gd name="T112" fmla="*/ 123 w 882"/>
                <a:gd name="T113" fmla="*/ 496 h 1091"/>
                <a:gd name="T114" fmla="*/ 76 w 882"/>
                <a:gd name="T115" fmla="*/ 648 h 1091"/>
                <a:gd name="T116" fmla="*/ 62 w 882"/>
                <a:gd name="T117" fmla="*/ 688 h 1091"/>
                <a:gd name="T118" fmla="*/ 66 w 882"/>
                <a:gd name="T119" fmla="*/ 698 h 1091"/>
                <a:gd name="T120" fmla="*/ 76 w 882"/>
                <a:gd name="T121" fmla="*/ 696 h 1091"/>
                <a:gd name="T122" fmla="*/ 66 w 882"/>
                <a:gd name="T123" fmla="*/ 688 h 1091"/>
                <a:gd name="T124" fmla="*/ 38 w 882"/>
                <a:gd name="T125" fmla="*/ 652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2" h="1091">
                  <a:moveTo>
                    <a:pt x="36" y="652"/>
                  </a:moveTo>
                  <a:lnTo>
                    <a:pt x="0" y="652"/>
                  </a:lnTo>
                  <a:lnTo>
                    <a:pt x="0" y="654"/>
                  </a:lnTo>
                  <a:lnTo>
                    <a:pt x="0" y="654"/>
                  </a:lnTo>
                  <a:lnTo>
                    <a:pt x="2" y="660"/>
                  </a:lnTo>
                  <a:lnTo>
                    <a:pt x="6" y="668"/>
                  </a:lnTo>
                  <a:lnTo>
                    <a:pt x="8" y="670"/>
                  </a:lnTo>
                  <a:lnTo>
                    <a:pt x="20" y="656"/>
                  </a:lnTo>
                  <a:lnTo>
                    <a:pt x="4" y="664"/>
                  </a:lnTo>
                  <a:lnTo>
                    <a:pt x="6" y="668"/>
                  </a:lnTo>
                  <a:lnTo>
                    <a:pt x="10" y="674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30" y="668"/>
                  </a:lnTo>
                  <a:lnTo>
                    <a:pt x="14" y="674"/>
                  </a:lnTo>
                  <a:lnTo>
                    <a:pt x="16" y="680"/>
                  </a:lnTo>
                  <a:lnTo>
                    <a:pt x="16" y="680"/>
                  </a:lnTo>
                  <a:lnTo>
                    <a:pt x="18" y="686"/>
                  </a:lnTo>
                  <a:lnTo>
                    <a:pt x="28" y="698"/>
                  </a:lnTo>
                  <a:lnTo>
                    <a:pt x="38" y="710"/>
                  </a:lnTo>
                  <a:lnTo>
                    <a:pt x="40" y="710"/>
                  </a:lnTo>
                  <a:lnTo>
                    <a:pt x="44" y="714"/>
                  </a:lnTo>
                  <a:lnTo>
                    <a:pt x="48" y="716"/>
                  </a:lnTo>
                  <a:lnTo>
                    <a:pt x="56" y="700"/>
                  </a:lnTo>
                  <a:lnTo>
                    <a:pt x="46" y="716"/>
                  </a:lnTo>
                  <a:lnTo>
                    <a:pt x="52" y="720"/>
                  </a:lnTo>
                  <a:lnTo>
                    <a:pt x="62" y="704"/>
                  </a:lnTo>
                  <a:lnTo>
                    <a:pt x="50" y="718"/>
                  </a:lnTo>
                  <a:lnTo>
                    <a:pt x="54" y="722"/>
                  </a:lnTo>
                  <a:lnTo>
                    <a:pt x="58" y="726"/>
                  </a:lnTo>
                  <a:lnTo>
                    <a:pt x="58" y="724"/>
                  </a:lnTo>
                  <a:lnTo>
                    <a:pt x="64" y="728"/>
                  </a:lnTo>
                  <a:lnTo>
                    <a:pt x="70" y="730"/>
                  </a:lnTo>
                  <a:lnTo>
                    <a:pt x="72" y="730"/>
                  </a:lnTo>
                  <a:lnTo>
                    <a:pt x="74" y="730"/>
                  </a:lnTo>
                  <a:lnTo>
                    <a:pt x="74" y="730"/>
                  </a:lnTo>
                  <a:lnTo>
                    <a:pt x="80" y="728"/>
                  </a:lnTo>
                  <a:lnTo>
                    <a:pt x="82" y="728"/>
                  </a:lnTo>
                  <a:lnTo>
                    <a:pt x="85" y="726"/>
                  </a:lnTo>
                  <a:lnTo>
                    <a:pt x="89" y="722"/>
                  </a:lnTo>
                  <a:lnTo>
                    <a:pt x="93" y="716"/>
                  </a:lnTo>
                  <a:lnTo>
                    <a:pt x="95" y="710"/>
                  </a:lnTo>
                  <a:lnTo>
                    <a:pt x="95" y="706"/>
                  </a:lnTo>
                  <a:lnTo>
                    <a:pt x="95" y="702"/>
                  </a:lnTo>
                  <a:lnTo>
                    <a:pt x="78" y="702"/>
                  </a:lnTo>
                  <a:lnTo>
                    <a:pt x="93" y="708"/>
                  </a:lnTo>
                  <a:lnTo>
                    <a:pt x="93" y="710"/>
                  </a:lnTo>
                  <a:lnTo>
                    <a:pt x="95" y="706"/>
                  </a:lnTo>
                  <a:lnTo>
                    <a:pt x="95" y="704"/>
                  </a:lnTo>
                  <a:lnTo>
                    <a:pt x="97" y="698"/>
                  </a:lnTo>
                  <a:lnTo>
                    <a:pt x="97" y="688"/>
                  </a:lnTo>
                  <a:lnTo>
                    <a:pt x="80" y="688"/>
                  </a:lnTo>
                  <a:lnTo>
                    <a:pt x="97" y="694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99" y="678"/>
                  </a:lnTo>
                  <a:lnTo>
                    <a:pt x="82" y="678"/>
                  </a:lnTo>
                  <a:lnTo>
                    <a:pt x="97" y="684"/>
                  </a:lnTo>
                  <a:lnTo>
                    <a:pt x="97" y="686"/>
                  </a:lnTo>
                  <a:lnTo>
                    <a:pt x="107" y="662"/>
                  </a:lnTo>
                  <a:lnTo>
                    <a:pt x="109" y="662"/>
                  </a:lnTo>
                  <a:lnTo>
                    <a:pt x="117" y="642"/>
                  </a:lnTo>
                  <a:lnTo>
                    <a:pt x="117" y="640"/>
                  </a:lnTo>
                  <a:lnTo>
                    <a:pt x="133" y="594"/>
                  </a:lnTo>
                  <a:lnTo>
                    <a:pt x="133" y="592"/>
                  </a:lnTo>
                  <a:lnTo>
                    <a:pt x="143" y="548"/>
                  </a:lnTo>
                  <a:lnTo>
                    <a:pt x="125" y="544"/>
                  </a:lnTo>
                  <a:lnTo>
                    <a:pt x="143" y="550"/>
                  </a:lnTo>
                  <a:lnTo>
                    <a:pt x="157" y="504"/>
                  </a:lnTo>
                  <a:lnTo>
                    <a:pt x="157" y="502"/>
                  </a:lnTo>
                  <a:lnTo>
                    <a:pt x="159" y="490"/>
                  </a:lnTo>
                  <a:lnTo>
                    <a:pt x="141" y="486"/>
                  </a:lnTo>
                  <a:lnTo>
                    <a:pt x="159" y="492"/>
                  </a:lnTo>
                  <a:lnTo>
                    <a:pt x="163" y="478"/>
                  </a:lnTo>
                  <a:lnTo>
                    <a:pt x="163" y="476"/>
                  </a:lnTo>
                  <a:lnTo>
                    <a:pt x="165" y="466"/>
                  </a:lnTo>
                  <a:lnTo>
                    <a:pt x="165" y="466"/>
                  </a:lnTo>
                  <a:lnTo>
                    <a:pt x="167" y="454"/>
                  </a:lnTo>
                  <a:lnTo>
                    <a:pt x="167" y="450"/>
                  </a:lnTo>
                  <a:lnTo>
                    <a:pt x="167" y="444"/>
                  </a:lnTo>
                  <a:lnTo>
                    <a:pt x="149" y="444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3" y="432"/>
                  </a:lnTo>
                  <a:lnTo>
                    <a:pt x="175" y="426"/>
                  </a:lnTo>
                  <a:lnTo>
                    <a:pt x="175" y="420"/>
                  </a:lnTo>
                  <a:lnTo>
                    <a:pt x="175" y="416"/>
                  </a:lnTo>
                  <a:lnTo>
                    <a:pt x="157" y="416"/>
                  </a:lnTo>
                  <a:lnTo>
                    <a:pt x="157" y="434"/>
                  </a:lnTo>
                  <a:lnTo>
                    <a:pt x="163" y="432"/>
                  </a:lnTo>
                  <a:lnTo>
                    <a:pt x="169" y="428"/>
                  </a:lnTo>
                  <a:lnTo>
                    <a:pt x="173" y="422"/>
                  </a:lnTo>
                  <a:lnTo>
                    <a:pt x="157" y="434"/>
                  </a:lnTo>
                  <a:lnTo>
                    <a:pt x="159" y="434"/>
                  </a:lnTo>
                  <a:lnTo>
                    <a:pt x="159" y="434"/>
                  </a:lnTo>
                  <a:lnTo>
                    <a:pt x="165" y="432"/>
                  </a:lnTo>
                  <a:lnTo>
                    <a:pt x="171" y="428"/>
                  </a:lnTo>
                  <a:lnTo>
                    <a:pt x="175" y="422"/>
                  </a:lnTo>
                  <a:lnTo>
                    <a:pt x="177" y="416"/>
                  </a:lnTo>
                  <a:lnTo>
                    <a:pt x="177" y="414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59" y="384"/>
                  </a:lnTo>
                  <a:lnTo>
                    <a:pt x="177" y="388"/>
                  </a:lnTo>
                  <a:lnTo>
                    <a:pt x="179" y="374"/>
                  </a:lnTo>
                  <a:lnTo>
                    <a:pt x="179" y="370"/>
                  </a:lnTo>
                  <a:lnTo>
                    <a:pt x="179" y="358"/>
                  </a:lnTo>
                  <a:lnTo>
                    <a:pt x="179" y="344"/>
                  </a:lnTo>
                  <a:lnTo>
                    <a:pt x="179" y="332"/>
                  </a:lnTo>
                  <a:lnTo>
                    <a:pt x="179" y="322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2"/>
                  </a:lnTo>
                  <a:lnTo>
                    <a:pt x="179" y="274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6"/>
                  </a:lnTo>
                  <a:lnTo>
                    <a:pt x="179" y="234"/>
                  </a:lnTo>
                  <a:lnTo>
                    <a:pt x="179" y="224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61" y="210"/>
                  </a:lnTo>
                  <a:lnTo>
                    <a:pt x="179" y="216"/>
                  </a:lnTo>
                  <a:lnTo>
                    <a:pt x="181" y="210"/>
                  </a:lnTo>
                  <a:lnTo>
                    <a:pt x="181" y="204"/>
                  </a:lnTo>
                  <a:lnTo>
                    <a:pt x="181" y="198"/>
                  </a:lnTo>
                  <a:lnTo>
                    <a:pt x="181" y="194"/>
                  </a:lnTo>
                  <a:lnTo>
                    <a:pt x="163" y="194"/>
                  </a:lnTo>
                  <a:lnTo>
                    <a:pt x="175" y="206"/>
                  </a:lnTo>
                  <a:lnTo>
                    <a:pt x="179" y="200"/>
                  </a:lnTo>
                  <a:lnTo>
                    <a:pt x="177" y="208"/>
                  </a:lnTo>
                  <a:lnTo>
                    <a:pt x="179" y="206"/>
                  </a:lnTo>
                  <a:lnTo>
                    <a:pt x="177" y="204"/>
                  </a:lnTo>
                  <a:lnTo>
                    <a:pt x="181" y="198"/>
                  </a:lnTo>
                  <a:lnTo>
                    <a:pt x="183" y="192"/>
                  </a:lnTo>
                  <a:lnTo>
                    <a:pt x="183" y="190"/>
                  </a:lnTo>
                  <a:lnTo>
                    <a:pt x="165" y="190"/>
                  </a:lnTo>
                  <a:lnTo>
                    <a:pt x="177" y="202"/>
                  </a:lnTo>
                  <a:lnTo>
                    <a:pt x="181" y="196"/>
                  </a:lnTo>
                  <a:lnTo>
                    <a:pt x="179" y="204"/>
                  </a:lnTo>
                  <a:lnTo>
                    <a:pt x="181" y="202"/>
                  </a:lnTo>
                  <a:lnTo>
                    <a:pt x="183" y="200"/>
                  </a:lnTo>
                  <a:lnTo>
                    <a:pt x="169" y="186"/>
                  </a:lnTo>
                  <a:lnTo>
                    <a:pt x="177" y="202"/>
                  </a:lnTo>
                  <a:lnTo>
                    <a:pt x="181" y="200"/>
                  </a:lnTo>
                  <a:lnTo>
                    <a:pt x="185" y="196"/>
                  </a:lnTo>
                  <a:lnTo>
                    <a:pt x="189" y="190"/>
                  </a:lnTo>
                  <a:lnTo>
                    <a:pt x="191" y="184"/>
                  </a:lnTo>
                  <a:lnTo>
                    <a:pt x="191" y="182"/>
                  </a:lnTo>
                  <a:lnTo>
                    <a:pt x="173" y="182"/>
                  </a:lnTo>
                  <a:lnTo>
                    <a:pt x="173" y="200"/>
                  </a:lnTo>
                  <a:lnTo>
                    <a:pt x="179" y="198"/>
                  </a:lnTo>
                  <a:lnTo>
                    <a:pt x="185" y="194"/>
                  </a:lnTo>
                  <a:lnTo>
                    <a:pt x="189" y="188"/>
                  </a:lnTo>
                  <a:lnTo>
                    <a:pt x="173" y="200"/>
                  </a:lnTo>
                  <a:lnTo>
                    <a:pt x="177" y="200"/>
                  </a:lnTo>
                  <a:lnTo>
                    <a:pt x="177" y="200"/>
                  </a:lnTo>
                  <a:lnTo>
                    <a:pt x="183" y="198"/>
                  </a:lnTo>
                  <a:lnTo>
                    <a:pt x="185" y="198"/>
                  </a:lnTo>
                  <a:lnTo>
                    <a:pt x="189" y="196"/>
                  </a:lnTo>
                  <a:lnTo>
                    <a:pt x="181" y="180"/>
                  </a:lnTo>
                  <a:lnTo>
                    <a:pt x="187" y="198"/>
                  </a:lnTo>
                  <a:lnTo>
                    <a:pt x="193" y="196"/>
                  </a:lnTo>
                  <a:lnTo>
                    <a:pt x="187" y="178"/>
                  </a:lnTo>
                  <a:lnTo>
                    <a:pt x="187" y="196"/>
                  </a:lnTo>
                  <a:lnTo>
                    <a:pt x="193" y="196"/>
                  </a:lnTo>
                  <a:lnTo>
                    <a:pt x="193" y="196"/>
                  </a:lnTo>
                  <a:lnTo>
                    <a:pt x="199" y="194"/>
                  </a:lnTo>
                  <a:lnTo>
                    <a:pt x="203" y="194"/>
                  </a:lnTo>
                  <a:lnTo>
                    <a:pt x="209" y="190"/>
                  </a:lnTo>
                  <a:lnTo>
                    <a:pt x="215" y="186"/>
                  </a:lnTo>
                  <a:lnTo>
                    <a:pt x="205" y="170"/>
                  </a:lnTo>
                  <a:lnTo>
                    <a:pt x="213" y="186"/>
                  </a:lnTo>
                  <a:lnTo>
                    <a:pt x="221" y="182"/>
                  </a:lnTo>
                  <a:lnTo>
                    <a:pt x="225" y="180"/>
                  </a:lnTo>
                  <a:lnTo>
                    <a:pt x="233" y="174"/>
                  </a:lnTo>
                  <a:lnTo>
                    <a:pt x="221" y="160"/>
                  </a:lnTo>
                  <a:lnTo>
                    <a:pt x="231" y="176"/>
                  </a:lnTo>
                  <a:lnTo>
                    <a:pt x="241" y="170"/>
                  </a:lnTo>
                  <a:lnTo>
                    <a:pt x="243" y="168"/>
                  </a:lnTo>
                  <a:lnTo>
                    <a:pt x="253" y="160"/>
                  </a:lnTo>
                  <a:lnTo>
                    <a:pt x="265" y="150"/>
                  </a:lnTo>
                  <a:lnTo>
                    <a:pt x="253" y="136"/>
                  </a:lnTo>
                  <a:lnTo>
                    <a:pt x="237" y="142"/>
                  </a:lnTo>
                  <a:lnTo>
                    <a:pt x="241" y="148"/>
                  </a:lnTo>
                  <a:lnTo>
                    <a:pt x="247" y="152"/>
                  </a:lnTo>
                  <a:lnTo>
                    <a:pt x="253" y="154"/>
                  </a:lnTo>
                  <a:lnTo>
                    <a:pt x="259" y="152"/>
                  </a:lnTo>
                  <a:lnTo>
                    <a:pt x="237" y="140"/>
                  </a:lnTo>
                  <a:lnTo>
                    <a:pt x="253" y="204"/>
                  </a:lnTo>
                  <a:lnTo>
                    <a:pt x="267" y="268"/>
                  </a:lnTo>
                  <a:lnTo>
                    <a:pt x="281" y="330"/>
                  </a:lnTo>
                  <a:lnTo>
                    <a:pt x="297" y="326"/>
                  </a:lnTo>
                  <a:lnTo>
                    <a:pt x="281" y="330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68"/>
                  </a:lnTo>
                  <a:lnTo>
                    <a:pt x="309" y="546"/>
                  </a:lnTo>
                  <a:lnTo>
                    <a:pt x="313" y="586"/>
                  </a:lnTo>
                  <a:lnTo>
                    <a:pt x="331" y="584"/>
                  </a:lnTo>
                  <a:lnTo>
                    <a:pt x="313" y="586"/>
                  </a:lnTo>
                  <a:lnTo>
                    <a:pt x="315" y="624"/>
                  </a:lnTo>
                  <a:lnTo>
                    <a:pt x="315" y="624"/>
                  </a:lnTo>
                  <a:lnTo>
                    <a:pt x="319" y="662"/>
                  </a:lnTo>
                  <a:lnTo>
                    <a:pt x="337" y="660"/>
                  </a:lnTo>
                  <a:lnTo>
                    <a:pt x="319" y="660"/>
                  </a:lnTo>
                  <a:lnTo>
                    <a:pt x="319" y="700"/>
                  </a:lnTo>
                  <a:lnTo>
                    <a:pt x="319" y="702"/>
                  </a:lnTo>
                  <a:lnTo>
                    <a:pt x="321" y="748"/>
                  </a:lnTo>
                  <a:lnTo>
                    <a:pt x="339" y="746"/>
                  </a:lnTo>
                  <a:lnTo>
                    <a:pt x="321" y="746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35"/>
                  </a:lnTo>
                  <a:lnTo>
                    <a:pt x="323" y="877"/>
                  </a:lnTo>
                  <a:lnTo>
                    <a:pt x="341" y="875"/>
                  </a:lnTo>
                  <a:lnTo>
                    <a:pt x="323" y="875"/>
                  </a:lnTo>
                  <a:lnTo>
                    <a:pt x="323" y="919"/>
                  </a:lnTo>
                  <a:lnTo>
                    <a:pt x="323" y="921"/>
                  </a:lnTo>
                  <a:lnTo>
                    <a:pt x="325" y="943"/>
                  </a:lnTo>
                  <a:lnTo>
                    <a:pt x="327" y="965"/>
                  </a:lnTo>
                  <a:lnTo>
                    <a:pt x="329" y="987"/>
                  </a:lnTo>
                  <a:lnTo>
                    <a:pt x="331" y="1007"/>
                  </a:lnTo>
                  <a:lnTo>
                    <a:pt x="333" y="1009"/>
                  </a:lnTo>
                  <a:lnTo>
                    <a:pt x="337" y="1031"/>
                  </a:lnTo>
                  <a:lnTo>
                    <a:pt x="337" y="1031"/>
                  </a:lnTo>
                  <a:lnTo>
                    <a:pt x="341" y="1051"/>
                  </a:lnTo>
                  <a:lnTo>
                    <a:pt x="341" y="1055"/>
                  </a:lnTo>
                  <a:lnTo>
                    <a:pt x="343" y="1059"/>
                  </a:lnTo>
                  <a:lnTo>
                    <a:pt x="345" y="1063"/>
                  </a:lnTo>
                  <a:lnTo>
                    <a:pt x="349" y="1069"/>
                  </a:lnTo>
                  <a:lnTo>
                    <a:pt x="353" y="1073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59" y="1077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69" y="1083"/>
                  </a:lnTo>
                  <a:lnTo>
                    <a:pt x="373" y="1085"/>
                  </a:lnTo>
                  <a:lnTo>
                    <a:pt x="385" y="1087"/>
                  </a:lnTo>
                  <a:lnTo>
                    <a:pt x="387" y="1069"/>
                  </a:lnTo>
                  <a:lnTo>
                    <a:pt x="383" y="1087"/>
                  </a:lnTo>
                  <a:lnTo>
                    <a:pt x="393" y="1089"/>
                  </a:lnTo>
                  <a:lnTo>
                    <a:pt x="397" y="1089"/>
                  </a:lnTo>
                  <a:lnTo>
                    <a:pt x="401" y="1089"/>
                  </a:lnTo>
                  <a:lnTo>
                    <a:pt x="401" y="1071"/>
                  </a:lnTo>
                  <a:lnTo>
                    <a:pt x="393" y="1087"/>
                  </a:lnTo>
                  <a:lnTo>
                    <a:pt x="397" y="1089"/>
                  </a:lnTo>
                  <a:lnTo>
                    <a:pt x="399" y="1089"/>
                  </a:lnTo>
                  <a:lnTo>
                    <a:pt x="405" y="1091"/>
                  </a:lnTo>
                  <a:lnTo>
                    <a:pt x="409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9" y="859"/>
                  </a:lnTo>
                  <a:lnTo>
                    <a:pt x="469" y="855"/>
                  </a:lnTo>
                  <a:lnTo>
                    <a:pt x="469" y="738"/>
                  </a:lnTo>
                  <a:lnTo>
                    <a:pt x="451" y="738"/>
                  </a:lnTo>
                  <a:lnTo>
                    <a:pt x="457" y="754"/>
                  </a:lnTo>
                  <a:lnTo>
                    <a:pt x="463" y="750"/>
                  </a:lnTo>
                  <a:lnTo>
                    <a:pt x="467" y="744"/>
                  </a:lnTo>
                  <a:lnTo>
                    <a:pt x="457" y="756"/>
                  </a:lnTo>
                  <a:lnTo>
                    <a:pt x="531" y="730"/>
                  </a:lnTo>
                  <a:lnTo>
                    <a:pt x="525" y="712"/>
                  </a:lnTo>
                  <a:lnTo>
                    <a:pt x="509" y="718"/>
                  </a:lnTo>
                  <a:lnTo>
                    <a:pt x="513" y="724"/>
                  </a:lnTo>
                  <a:lnTo>
                    <a:pt x="519" y="728"/>
                  </a:lnTo>
                  <a:lnTo>
                    <a:pt x="525" y="730"/>
                  </a:lnTo>
                  <a:lnTo>
                    <a:pt x="507" y="714"/>
                  </a:lnTo>
                  <a:lnTo>
                    <a:pt x="537" y="1027"/>
                  </a:lnTo>
                  <a:lnTo>
                    <a:pt x="539" y="1031"/>
                  </a:lnTo>
                  <a:lnTo>
                    <a:pt x="543" y="1037"/>
                  </a:lnTo>
                  <a:lnTo>
                    <a:pt x="549" y="1041"/>
                  </a:lnTo>
                  <a:lnTo>
                    <a:pt x="555" y="1043"/>
                  </a:lnTo>
                  <a:lnTo>
                    <a:pt x="561" y="1041"/>
                  </a:lnTo>
                  <a:lnTo>
                    <a:pt x="567" y="1037"/>
                  </a:lnTo>
                  <a:lnTo>
                    <a:pt x="571" y="1031"/>
                  </a:lnTo>
                  <a:lnTo>
                    <a:pt x="573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2"/>
                  </a:lnTo>
                  <a:lnTo>
                    <a:pt x="705" y="24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4"/>
                  </a:lnTo>
                  <a:lnTo>
                    <a:pt x="669" y="184"/>
                  </a:lnTo>
                  <a:lnTo>
                    <a:pt x="671" y="190"/>
                  </a:lnTo>
                  <a:lnTo>
                    <a:pt x="673" y="194"/>
                  </a:lnTo>
                  <a:lnTo>
                    <a:pt x="739" y="290"/>
                  </a:lnTo>
                  <a:lnTo>
                    <a:pt x="753" y="280"/>
                  </a:lnTo>
                  <a:lnTo>
                    <a:pt x="737" y="286"/>
                  </a:lnTo>
                  <a:lnTo>
                    <a:pt x="735" y="282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3" y="690"/>
                  </a:lnTo>
                  <a:lnTo>
                    <a:pt x="857" y="678"/>
                  </a:lnTo>
                  <a:lnTo>
                    <a:pt x="841" y="686"/>
                  </a:lnTo>
                  <a:lnTo>
                    <a:pt x="843" y="690"/>
                  </a:lnTo>
                  <a:lnTo>
                    <a:pt x="845" y="694"/>
                  </a:lnTo>
                  <a:lnTo>
                    <a:pt x="861" y="686"/>
                  </a:lnTo>
                  <a:lnTo>
                    <a:pt x="845" y="692"/>
                  </a:lnTo>
                  <a:lnTo>
                    <a:pt x="847" y="698"/>
                  </a:lnTo>
                  <a:lnTo>
                    <a:pt x="863" y="692"/>
                  </a:lnTo>
                  <a:lnTo>
                    <a:pt x="845" y="692"/>
                  </a:lnTo>
                  <a:lnTo>
                    <a:pt x="845" y="698"/>
                  </a:lnTo>
                  <a:lnTo>
                    <a:pt x="845" y="698"/>
                  </a:lnTo>
                  <a:lnTo>
                    <a:pt x="847" y="704"/>
                  </a:lnTo>
                  <a:lnTo>
                    <a:pt x="847" y="706"/>
                  </a:lnTo>
                  <a:lnTo>
                    <a:pt x="849" y="710"/>
                  </a:lnTo>
                  <a:lnTo>
                    <a:pt x="865" y="702"/>
                  </a:lnTo>
                  <a:lnTo>
                    <a:pt x="847" y="702"/>
                  </a:lnTo>
                  <a:lnTo>
                    <a:pt x="847" y="708"/>
                  </a:lnTo>
                  <a:lnTo>
                    <a:pt x="847" y="710"/>
                  </a:lnTo>
                  <a:lnTo>
                    <a:pt x="847" y="712"/>
                  </a:lnTo>
                  <a:lnTo>
                    <a:pt x="847" y="712"/>
                  </a:lnTo>
                  <a:lnTo>
                    <a:pt x="849" y="718"/>
                  </a:lnTo>
                  <a:lnTo>
                    <a:pt x="853" y="724"/>
                  </a:lnTo>
                  <a:lnTo>
                    <a:pt x="859" y="728"/>
                  </a:lnTo>
                  <a:lnTo>
                    <a:pt x="865" y="730"/>
                  </a:lnTo>
                  <a:lnTo>
                    <a:pt x="867" y="730"/>
                  </a:lnTo>
                  <a:lnTo>
                    <a:pt x="867" y="694"/>
                  </a:lnTo>
                  <a:lnTo>
                    <a:pt x="865" y="694"/>
                  </a:lnTo>
                  <a:lnTo>
                    <a:pt x="882" y="712"/>
                  </a:lnTo>
                  <a:lnTo>
                    <a:pt x="880" y="706"/>
                  </a:lnTo>
                  <a:lnTo>
                    <a:pt x="876" y="700"/>
                  </a:lnTo>
                  <a:lnTo>
                    <a:pt x="871" y="696"/>
                  </a:lnTo>
                  <a:lnTo>
                    <a:pt x="865" y="712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8"/>
                  </a:lnTo>
                  <a:lnTo>
                    <a:pt x="882" y="702"/>
                  </a:lnTo>
                  <a:lnTo>
                    <a:pt x="882" y="702"/>
                  </a:lnTo>
                  <a:lnTo>
                    <a:pt x="880" y="696"/>
                  </a:lnTo>
                  <a:lnTo>
                    <a:pt x="880" y="694"/>
                  </a:lnTo>
                  <a:lnTo>
                    <a:pt x="878" y="690"/>
                  </a:lnTo>
                  <a:lnTo>
                    <a:pt x="863" y="698"/>
                  </a:lnTo>
                  <a:lnTo>
                    <a:pt x="880" y="698"/>
                  </a:lnTo>
                  <a:lnTo>
                    <a:pt x="880" y="692"/>
                  </a:lnTo>
                  <a:lnTo>
                    <a:pt x="880" y="692"/>
                  </a:lnTo>
                  <a:lnTo>
                    <a:pt x="880" y="686"/>
                  </a:lnTo>
                  <a:lnTo>
                    <a:pt x="878" y="680"/>
                  </a:lnTo>
                  <a:lnTo>
                    <a:pt x="876" y="678"/>
                  </a:lnTo>
                  <a:lnTo>
                    <a:pt x="875" y="674"/>
                  </a:lnTo>
                  <a:lnTo>
                    <a:pt x="873" y="670"/>
                  </a:lnTo>
                  <a:lnTo>
                    <a:pt x="871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71" y="280"/>
                  </a:lnTo>
                  <a:lnTo>
                    <a:pt x="769" y="274"/>
                  </a:lnTo>
                  <a:lnTo>
                    <a:pt x="769" y="270"/>
                  </a:lnTo>
                  <a:lnTo>
                    <a:pt x="703" y="174"/>
                  </a:lnTo>
                  <a:lnTo>
                    <a:pt x="705" y="184"/>
                  </a:lnTo>
                  <a:lnTo>
                    <a:pt x="703" y="178"/>
                  </a:lnTo>
                  <a:lnTo>
                    <a:pt x="687" y="184"/>
                  </a:lnTo>
                  <a:lnTo>
                    <a:pt x="705" y="184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2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9" y="1023"/>
                  </a:lnTo>
                  <a:lnTo>
                    <a:pt x="571" y="1019"/>
                  </a:lnTo>
                  <a:lnTo>
                    <a:pt x="567" y="1013"/>
                  </a:lnTo>
                  <a:lnTo>
                    <a:pt x="561" y="1009"/>
                  </a:lnTo>
                  <a:lnTo>
                    <a:pt x="555" y="1007"/>
                  </a:lnTo>
                  <a:lnTo>
                    <a:pt x="549" y="1009"/>
                  </a:lnTo>
                  <a:lnTo>
                    <a:pt x="543" y="1013"/>
                  </a:lnTo>
                  <a:lnTo>
                    <a:pt x="539" y="1019"/>
                  </a:lnTo>
                  <a:lnTo>
                    <a:pt x="537" y="1025"/>
                  </a:lnTo>
                  <a:lnTo>
                    <a:pt x="555" y="1025"/>
                  </a:lnTo>
                  <a:lnTo>
                    <a:pt x="573" y="1023"/>
                  </a:lnTo>
                  <a:lnTo>
                    <a:pt x="543" y="710"/>
                  </a:lnTo>
                  <a:lnTo>
                    <a:pt x="541" y="706"/>
                  </a:lnTo>
                  <a:lnTo>
                    <a:pt x="537" y="700"/>
                  </a:lnTo>
                  <a:lnTo>
                    <a:pt x="531" y="696"/>
                  </a:lnTo>
                  <a:lnTo>
                    <a:pt x="525" y="694"/>
                  </a:lnTo>
                  <a:lnTo>
                    <a:pt x="519" y="696"/>
                  </a:lnTo>
                  <a:lnTo>
                    <a:pt x="445" y="722"/>
                  </a:lnTo>
                  <a:lnTo>
                    <a:pt x="445" y="722"/>
                  </a:lnTo>
                  <a:lnTo>
                    <a:pt x="439" y="726"/>
                  </a:lnTo>
                  <a:lnTo>
                    <a:pt x="435" y="732"/>
                  </a:lnTo>
                  <a:lnTo>
                    <a:pt x="433" y="738"/>
                  </a:lnTo>
                  <a:lnTo>
                    <a:pt x="433" y="738"/>
                  </a:lnTo>
                  <a:lnTo>
                    <a:pt x="433" y="855"/>
                  </a:lnTo>
                  <a:lnTo>
                    <a:pt x="451" y="855"/>
                  </a:lnTo>
                  <a:lnTo>
                    <a:pt x="435" y="853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9" y="1055"/>
                  </a:lnTo>
                  <a:lnTo>
                    <a:pt x="405" y="1055"/>
                  </a:lnTo>
                  <a:lnTo>
                    <a:pt x="405" y="1073"/>
                  </a:lnTo>
                  <a:lnTo>
                    <a:pt x="413" y="1057"/>
                  </a:lnTo>
                  <a:lnTo>
                    <a:pt x="409" y="1055"/>
                  </a:lnTo>
                  <a:lnTo>
                    <a:pt x="407" y="1055"/>
                  </a:lnTo>
                  <a:lnTo>
                    <a:pt x="401" y="1053"/>
                  </a:lnTo>
                  <a:lnTo>
                    <a:pt x="397" y="1053"/>
                  </a:lnTo>
                  <a:lnTo>
                    <a:pt x="397" y="1071"/>
                  </a:lnTo>
                  <a:lnTo>
                    <a:pt x="401" y="1055"/>
                  </a:lnTo>
                  <a:lnTo>
                    <a:pt x="391" y="1053"/>
                  </a:lnTo>
                  <a:lnTo>
                    <a:pt x="391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1" y="1065"/>
                  </a:lnTo>
                  <a:lnTo>
                    <a:pt x="385" y="1053"/>
                  </a:lnTo>
                  <a:lnTo>
                    <a:pt x="381" y="1049"/>
                  </a:lnTo>
                  <a:lnTo>
                    <a:pt x="379" y="1047"/>
                  </a:lnTo>
                  <a:lnTo>
                    <a:pt x="375" y="1043"/>
                  </a:lnTo>
                  <a:lnTo>
                    <a:pt x="361" y="1055"/>
                  </a:lnTo>
                  <a:lnTo>
                    <a:pt x="377" y="1047"/>
                  </a:lnTo>
                  <a:lnTo>
                    <a:pt x="375" y="1043"/>
                  </a:lnTo>
                  <a:lnTo>
                    <a:pt x="373" y="1039"/>
                  </a:lnTo>
                  <a:lnTo>
                    <a:pt x="357" y="1047"/>
                  </a:lnTo>
                  <a:lnTo>
                    <a:pt x="375" y="1043"/>
                  </a:lnTo>
                  <a:lnTo>
                    <a:pt x="371" y="1023"/>
                  </a:lnTo>
                  <a:lnTo>
                    <a:pt x="353" y="1027"/>
                  </a:lnTo>
                  <a:lnTo>
                    <a:pt x="371" y="1025"/>
                  </a:lnTo>
                  <a:lnTo>
                    <a:pt x="367" y="1003"/>
                  </a:lnTo>
                  <a:lnTo>
                    <a:pt x="349" y="1005"/>
                  </a:lnTo>
                  <a:lnTo>
                    <a:pt x="367" y="1003"/>
                  </a:lnTo>
                  <a:lnTo>
                    <a:pt x="365" y="983"/>
                  </a:lnTo>
                  <a:lnTo>
                    <a:pt x="363" y="961"/>
                  </a:lnTo>
                  <a:lnTo>
                    <a:pt x="361" y="939"/>
                  </a:lnTo>
                  <a:lnTo>
                    <a:pt x="359" y="917"/>
                  </a:lnTo>
                  <a:lnTo>
                    <a:pt x="341" y="919"/>
                  </a:lnTo>
                  <a:lnTo>
                    <a:pt x="359" y="919"/>
                  </a:lnTo>
                  <a:lnTo>
                    <a:pt x="359" y="875"/>
                  </a:lnTo>
                  <a:lnTo>
                    <a:pt x="359" y="875"/>
                  </a:lnTo>
                  <a:lnTo>
                    <a:pt x="357" y="833"/>
                  </a:lnTo>
                  <a:lnTo>
                    <a:pt x="339" y="833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46"/>
                  </a:lnTo>
                  <a:lnTo>
                    <a:pt x="357" y="746"/>
                  </a:lnTo>
                  <a:lnTo>
                    <a:pt x="355" y="700"/>
                  </a:lnTo>
                  <a:lnTo>
                    <a:pt x="337" y="700"/>
                  </a:lnTo>
                  <a:lnTo>
                    <a:pt x="355" y="700"/>
                  </a:lnTo>
                  <a:lnTo>
                    <a:pt x="355" y="660"/>
                  </a:lnTo>
                  <a:lnTo>
                    <a:pt x="355" y="658"/>
                  </a:lnTo>
                  <a:lnTo>
                    <a:pt x="351" y="620"/>
                  </a:lnTo>
                  <a:lnTo>
                    <a:pt x="333" y="622"/>
                  </a:lnTo>
                  <a:lnTo>
                    <a:pt x="351" y="622"/>
                  </a:lnTo>
                  <a:lnTo>
                    <a:pt x="349" y="584"/>
                  </a:lnTo>
                  <a:lnTo>
                    <a:pt x="349" y="582"/>
                  </a:lnTo>
                  <a:lnTo>
                    <a:pt x="345" y="542"/>
                  </a:lnTo>
                  <a:lnTo>
                    <a:pt x="335" y="464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8"/>
                  </a:lnTo>
                  <a:lnTo>
                    <a:pt x="315" y="324"/>
                  </a:lnTo>
                  <a:lnTo>
                    <a:pt x="315" y="322"/>
                  </a:lnTo>
                  <a:lnTo>
                    <a:pt x="301" y="260"/>
                  </a:lnTo>
                  <a:lnTo>
                    <a:pt x="287" y="196"/>
                  </a:lnTo>
                  <a:lnTo>
                    <a:pt x="271" y="132"/>
                  </a:lnTo>
                  <a:lnTo>
                    <a:pt x="269" y="130"/>
                  </a:lnTo>
                  <a:lnTo>
                    <a:pt x="265" y="124"/>
                  </a:lnTo>
                  <a:lnTo>
                    <a:pt x="259" y="120"/>
                  </a:lnTo>
                  <a:lnTo>
                    <a:pt x="253" y="118"/>
                  </a:lnTo>
                  <a:lnTo>
                    <a:pt x="247" y="120"/>
                  </a:lnTo>
                  <a:lnTo>
                    <a:pt x="243" y="122"/>
                  </a:lnTo>
                  <a:lnTo>
                    <a:pt x="231" y="132"/>
                  </a:lnTo>
                  <a:lnTo>
                    <a:pt x="221" y="140"/>
                  </a:lnTo>
                  <a:lnTo>
                    <a:pt x="231" y="154"/>
                  </a:lnTo>
                  <a:lnTo>
                    <a:pt x="223" y="140"/>
                  </a:lnTo>
                  <a:lnTo>
                    <a:pt x="213" y="146"/>
                  </a:lnTo>
                  <a:lnTo>
                    <a:pt x="211" y="146"/>
                  </a:lnTo>
                  <a:lnTo>
                    <a:pt x="203" y="152"/>
                  </a:lnTo>
                  <a:lnTo>
                    <a:pt x="213" y="166"/>
                  </a:lnTo>
                  <a:lnTo>
                    <a:pt x="205" y="150"/>
                  </a:lnTo>
                  <a:lnTo>
                    <a:pt x="197" y="154"/>
                  </a:lnTo>
                  <a:lnTo>
                    <a:pt x="195" y="156"/>
                  </a:lnTo>
                  <a:lnTo>
                    <a:pt x="189" y="160"/>
                  </a:lnTo>
                  <a:lnTo>
                    <a:pt x="183" y="164"/>
                  </a:lnTo>
                  <a:lnTo>
                    <a:pt x="193" y="178"/>
                  </a:lnTo>
                  <a:lnTo>
                    <a:pt x="193" y="160"/>
                  </a:lnTo>
                  <a:lnTo>
                    <a:pt x="187" y="160"/>
                  </a:lnTo>
                  <a:lnTo>
                    <a:pt x="187" y="160"/>
                  </a:lnTo>
                  <a:lnTo>
                    <a:pt x="181" y="162"/>
                  </a:lnTo>
                  <a:lnTo>
                    <a:pt x="175" y="164"/>
                  </a:lnTo>
                  <a:lnTo>
                    <a:pt x="173" y="164"/>
                  </a:lnTo>
                  <a:lnTo>
                    <a:pt x="169" y="166"/>
                  </a:lnTo>
                  <a:lnTo>
                    <a:pt x="177" y="182"/>
                  </a:lnTo>
                  <a:lnTo>
                    <a:pt x="177" y="164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7" y="166"/>
                  </a:lnTo>
                  <a:lnTo>
                    <a:pt x="161" y="170"/>
                  </a:lnTo>
                  <a:lnTo>
                    <a:pt x="157" y="176"/>
                  </a:lnTo>
                  <a:lnTo>
                    <a:pt x="155" y="182"/>
                  </a:lnTo>
                  <a:lnTo>
                    <a:pt x="155" y="182"/>
                  </a:lnTo>
                  <a:lnTo>
                    <a:pt x="155" y="184"/>
                  </a:lnTo>
                  <a:lnTo>
                    <a:pt x="161" y="172"/>
                  </a:lnTo>
                  <a:lnTo>
                    <a:pt x="157" y="178"/>
                  </a:lnTo>
                  <a:lnTo>
                    <a:pt x="155" y="184"/>
                  </a:lnTo>
                  <a:lnTo>
                    <a:pt x="173" y="184"/>
                  </a:lnTo>
                  <a:lnTo>
                    <a:pt x="165" y="168"/>
                  </a:lnTo>
                  <a:lnTo>
                    <a:pt x="161" y="170"/>
                  </a:lnTo>
                  <a:lnTo>
                    <a:pt x="157" y="174"/>
                  </a:lnTo>
                  <a:lnTo>
                    <a:pt x="155" y="176"/>
                  </a:lnTo>
                  <a:lnTo>
                    <a:pt x="153" y="178"/>
                  </a:lnTo>
                  <a:lnTo>
                    <a:pt x="153" y="178"/>
                  </a:lnTo>
                  <a:lnTo>
                    <a:pt x="149" y="184"/>
                  </a:lnTo>
                  <a:lnTo>
                    <a:pt x="147" y="190"/>
                  </a:lnTo>
                  <a:lnTo>
                    <a:pt x="147" y="190"/>
                  </a:lnTo>
                  <a:lnTo>
                    <a:pt x="147" y="192"/>
                  </a:lnTo>
                  <a:lnTo>
                    <a:pt x="153" y="180"/>
                  </a:lnTo>
                  <a:lnTo>
                    <a:pt x="149" y="186"/>
                  </a:lnTo>
                  <a:lnTo>
                    <a:pt x="147" y="192"/>
                  </a:lnTo>
                  <a:lnTo>
                    <a:pt x="165" y="192"/>
                  </a:lnTo>
                  <a:lnTo>
                    <a:pt x="153" y="180"/>
                  </a:lnTo>
                  <a:lnTo>
                    <a:pt x="151" y="182"/>
                  </a:lnTo>
                  <a:lnTo>
                    <a:pt x="151" y="182"/>
                  </a:lnTo>
                  <a:lnTo>
                    <a:pt x="147" y="188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45" y="198"/>
                  </a:lnTo>
                  <a:lnTo>
                    <a:pt x="145" y="204"/>
                  </a:lnTo>
                  <a:lnTo>
                    <a:pt x="163" y="204"/>
                  </a:lnTo>
                  <a:lnTo>
                    <a:pt x="147" y="198"/>
                  </a:lnTo>
                  <a:lnTo>
                    <a:pt x="145" y="204"/>
                  </a:lnTo>
                  <a:lnTo>
                    <a:pt x="143" y="210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4"/>
                  </a:lnTo>
                  <a:lnTo>
                    <a:pt x="143" y="234"/>
                  </a:lnTo>
                  <a:lnTo>
                    <a:pt x="143" y="246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4"/>
                  </a:lnTo>
                  <a:lnTo>
                    <a:pt x="143" y="282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2"/>
                  </a:lnTo>
                  <a:lnTo>
                    <a:pt x="143" y="332"/>
                  </a:lnTo>
                  <a:lnTo>
                    <a:pt x="143" y="344"/>
                  </a:lnTo>
                  <a:lnTo>
                    <a:pt x="143" y="358"/>
                  </a:lnTo>
                  <a:lnTo>
                    <a:pt x="143" y="370"/>
                  </a:lnTo>
                  <a:lnTo>
                    <a:pt x="161" y="370"/>
                  </a:lnTo>
                  <a:lnTo>
                    <a:pt x="143" y="368"/>
                  </a:lnTo>
                  <a:lnTo>
                    <a:pt x="141" y="38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41" y="414"/>
                  </a:lnTo>
                  <a:lnTo>
                    <a:pt x="141" y="416"/>
                  </a:lnTo>
                  <a:lnTo>
                    <a:pt x="159" y="398"/>
                  </a:lnTo>
                  <a:lnTo>
                    <a:pt x="153" y="400"/>
                  </a:lnTo>
                  <a:lnTo>
                    <a:pt x="147" y="404"/>
                  </a:lnTo>
                  <a:lnTo>
                    <a:pt x="143" y="410"/>
                  </a:lnTo>
                  <a:lnTo>
                    <a:pt x="141" y="416"/>
                  </a:lnTo>
                  <a:lnTo>
                    <a:pt x="159" y="416"/>
                  </a:lnTo>
                  <a:lnTo>
                    <a:pt x="159" y="398"/>
                  </a:lnTo>
                  <a:lnTo>
                    <a:pt x="157" y="398"/>
                  </a:lnTo>
                  <a:lnTo>
                    <a:pt x="157" y="398"/>
                  </a:lnTo>
                  <a:lnTo>
                    <a:pt x="151" y="400"/>
                  </a:lnTo>
                  <a:lnTo>
                    <a:pt x="145" y="404"/>
                  </a:lnTo>
                  <a:lnTo>
                    <a:pt x="141" y="41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39" y="420"/>
                  </a:lnTo>
                  <a:lnTo>
                    <a:pt x="157" y="420"/>
                  </a:lnTo>
                  <a:lnTo>
                    <a:pt x="141" y="414"/>
                  </a:lnTo>
                  <a:lnTo>
                    <a:pt x="139" y="420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31" y="444"/>
                  </a:lnTo>
                  <a:lnTo>
                    <a:pt x="131" y="450"/>
                  </a:lnTo>
                  <a:lnTo>
                    <a:pt x="149" y="450"/>
                  </a:lnTo>
                  <a:lnTo>
                    <a:pt x="133" y="448"/>
                  </a:lnTo>
                  <a:lnTo>
                    <a:pt x="131" y="460"/>
                  </a:lnTo>
                  <a:lnTo>
                    <a:pt x="147" y="462"/>
                  </a:lnTo>
                  <a:lnTo>
                    <a:pt x="131" y="458"/>
                  </a:lnTo>
                  <a:lnTo>
                    <a:pt x="129" y="468"/>
                  </a:lnTo>
                  <a:lnTo>
                    <a:pt x="145" y="472"/>
                  </a:lnTo>
                  <a:lnTo>
                    <a:pt x="129" y="468"/>
                  </a:lnTo>
                  <a:lnTo>
                    <a:pt x="125" y="482"/>
                  </a:lnTo>
                  <a:lnTo>
                    <a:pt x="123" y="486"/>
                  </a:lnTo>
                  <a:lnTo>
                    <a:pt x="125" y="484"/>
                  </a:lnTo>
                  <a:lnTo>
                    <a:pt x="123" y="496"/>
                  </a:lnTo>
                  <a:lnTo>
                    <a:pt x="139" y="498"/>
                  </a:lnTo>
                  <a:lnTo>
                    <a:pt x="123" y="494"/>
                  </a:lnTo>
                  <a:lnTo>
                    <a:pt x="109" y="540"/>
                  </a:lnTo>
                  <a:lnTo>
                    <a:pt x="109" y="540"/>
                  </a:lnTo>
                  <a:lnTo>
                    <a:pt x="99" y="584"/>
                  </a:lnTo>
                  <a:lnTo>
                    <a:pt x="115" y="588"/>
                  </a:lnTo>
                  <a:lnTo>
                    <a:pt x="99" y="582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8"/>
                  </a:lnTo>
                  <a:lnTo>
                    <a:pt x="76" y="648"/>
                  </a:lnTo>
                  <a:lnTo>
                    <a:pt x="91" y="654"/>
                  </a:lnTo>
                  <a:lnTo>
                    <a:pt x="76" y="648"/>
                  </a:lnTo>
                  <a:lnTo>
                    <a:pt x="66" y="672"/>
                  </a:lnTo>
                  <a:lnTo>
                    <a:pt x="66" y="672"/>
                  </a:lnTo>
                  <a:lnTo>
                    <a:pt x="64" y="678"/>
                  </a:lnTo>
                  <a:lnTo>
                    <a:pt x="64" y="678"/>
                  </a:lnTo>
                  <a:lnTo>
                    <a:pt x="64" y="682"/>
                  </a:lnTo>
                  <a:lnTo>
                    <a:pt x="82" y="682"/>
                  </a:lnTo>
                  <a:lnTo>
                    <a:pt x="66" y="676"/>
                  </a:lnTo>
                  <a:lnTo>
                    <a:pt x="64" y="682"/>
                  </a:lnTo>
                  <a:lnTo>
                    <a:pt x="62" y="688"/>
                  </a:lnTo>
                  <a:lnTo>
                    <a:pt x="62" y="688"/>
                  </a:lnTo>
                  <a:lnTo>
                    <a:pt x="62" y="698"/>
                  </a:lnTo>
                  <a:lnTo>
                    <a:pt x="80" y="698"/>
                  </a:lnTo>
                  <a:lnTo>
                    <a:pt x="64" y="690"/>
                  </a:lnTo>
                  <a:lnTo>
                    <a:pt x="62" y="694"/>
                  </a:lnTo>
                  <a:lnTo>
                    <a:pt x="62" y="696"/>
                  </a:lnTo>
                  <a:lnTo>
                    <a:pt x="60" y="702"/>
                  </a:lnTo>
                  <a:lnTo>
                    <a:pt x="60" y="702"/>
                  </a:lnTo>
                  <a:lnTo>
                    <a:pt x="60" y="706"/>
                  </a:lnTo>
                  <a:lnTo>
                    <a:pt x="60" y="710"/>
                  </a:lnTo>
                  <a:lnTo>
                    <a:pt x="66" y="698"/>
                  </a:lnTo>
                  <a:lnTo>
                    <a:pt x="62" y="704"/>
                  </a:lnTo>
                  <a:lnTo>
                    <a:pt x="60" y="710"/>
                  </a:lnTo>
                  <a:lnTo>
                    <a:pt x="78" y="710"/>
                  </a:lnTo>
                  <a:lnTo>
                    <a:pt x="70" y="694"/>
                  </a:lnTo>
                  <a:lnTo>
                    <a:pt x="66" y="696"/>
                  </a:lnTo>
                  <a:lnTo>
                    <a:pt x="74" y="712"/>
                  </a:lnTo>
                  <a:lnTo>
                    <a:pt x="74" y="694"/>
                  </a:lnTo>
                  <a:lnTo>
                    <a:pt x="72" y="694"/>
                  </a:lnTo>
                  <a:lnTo>
                    <a:pt x="70" y="694"/>
                  </a:lnTo>
                  <a:lnTo>
                    <a:pt x="82" y="700"/>
                  </a:lnTo>
                  <a:lnTo>
                    <a:pt x="76" y="696"/>
                  </a:lnTo>
                  <a:lnTo>
                    <a:pt x="70" y="712"/>
                  </a:lnTo>
                  <a:lnTo>
                    <a:pt x="83" y="700"/>
                  </a:lnTo>
                  <a:lnTo>
                    <a:pt x="80" y="696"/>
                  </a:lnTo>
                  <a:lnTo>
                    <a:pt x="76" y="692"/>
                  </a:lnTo>
                  <a:lnTo>
                    <a:pt x="74" y="692"/>
                  </a:lnTo>
                  <a:lnTo>
                    <a:pt x="72" y="690"/>
                  </a:lnTo>
                  <a:lnTo>
                    <a:pt x="66" y="686"/>
                  </a:lnTo>
                  <a:lnTo>
                    <a:pt x="64" y="684"/>
                  </a:lnTo>
                  <a:lnTo>
                    <a:pt x="60" y="682"/>
                  </a:lnTo>
                  <a:lnTo>
                    <a:pt x="52" y="698"/>
                  </a:lnTo>
                  <a:lnTo>
                    <a:pt x="66" y="688"/>
                  </a:lnTo>
                  <a:lnTo>
                    <a:pt x="56" y="676"/>
                  </a:lnTo>
                  <a:lnTo>
                    <a:pt x="46" y="664"/>
                  </a:lnTo>
                  <a:lnTo>
                    <a:pt x="32" y="674"/>
                  </a:lnTo>
                  <a:lnTo>
                    <a:pt x="50" y="668"/>
                  </a:lnTo>
                  <a:lnTo>
                    <a:pt x="48" y="662"/>
                  </a:lnTo>
                  <a:lnTo>
                    <a:pt x="46" y="662"/>
                  </a:lnTo>
                  <a:lnTo>
                    <a:pt x="44" y="656"/>
                  </a:lnTo>
                  <a:lnTo>
                    <a:pt x="40" y="652"/>
                  </a:lnTo>
                  <a:lnTo>
                    <a:pt x="36" y="648"/>
                  </a:lnTo>
                  <a:lnTo>
                    <a:pt x="22" y="660"/>
                  </a:lnTo>
                  <a:lnTo>
                    <a:pt x="38" y="652"/>
                  </a:lnTo>
                  <a:lnTo>
                    <a:pt x="36" y="648"/>
                  </a:lnTo>
                  <a:lnTo>
                    <a:pt x="34" y="644"/>
                  </a:lnTo>
                  <a:lnTo>
                    <a:pt x="32" y="642"/>
                  </a:lnTo>
                  <a:lnTo>
                    <a:pt x="36" y="654"/>
                  </a:lnTo>
                  <a:lnTo>
                    <a:pt x="34" y="648"/>
                  </a:lnTo>
                  <a:lnTo>
                    <a:pt x="18" y="654"/>
                  </a:lnTo>
                  <a:lnTo>
                    <a:pt x="36" y="654"/>
                  </a:lnTo>
                  <a:lnTo>
                    <a:pt x="36" y="6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467"/>
            <p:cNvSpPr>
              <a:spLocks/>
            </p:cNvSpPr>
            <p:nvPr/>
          </p:nvSpPr>
          <p:spPr bwMode="auto">
            <a:xfrm>
              <a:off x="5322888" y="1731963"/>
              <a:ext cx="700087" cy="865187"/>
            </a:xfrm>
            <a:custGeom>
              <a:avLst/>
              <a:gdLst>
                <a:gd name="T0" fmla="*/ 10 w 882"/>
                <a:gd name="T1" fmla="*/ 676 h 1091"/>
                <a:gd name="T2" fmla="*/ 37 w 882"/>
                <a:gd name="T3" fmla="*/ 710 h 1091"/>
                <a:gd name="T4" fmla="*/ 59 w 882"/>
                <a:gd name="T5" fmla="*/ 730 h 1091"/>
                <a:gd name="T6" fmla="*/ 91 w 882"/>
                <a:gd name="T7" fmla="*/ 722 h 1091"/>
                <a:gd name="T8" fmla="*/ 97 w 882"/>
                <a:gd name="T9" fmla="*/ 688 h 1091"/>
                <a:gd name="T10" fmla="*/ 145 w 882"/>
                <a:gd name="T11" fmla="*/ 550 h 1091"/>
                <a:gd name="T12" fmla="*/ 163 w 882"/>
                <a:gd name="T13" fmla="*/ 466 h 1091"/>
                <a:gd name="T14" fmla="*/ 169 w 882"/>
                <a:gd name="T15" fmla="*/ 436 h 1091"/>
                <a:gd name="T16" fmla="*/ 177 w 882"/>
                <a:gd name="T17" fmla="*/ 384 h 1091"/>
                <a:gd name="T18" fmla="*/ 179 w 882"/>
                <a:gd name="T19" fmla="*/ 292 h 1091"/>
                <a:gd name="T20" fmla="*/ 179 w 882"/>
                <a:gd name="T21" fmla="*/ 200 h 1091"/>
                <a:gd name="T22" fmla="*/ 177 w 882"/>
                <a:gd name="T23" fmla="*/ 206 h 1091"/>
                <a:gd name="T24" fmla="*/ 185 w 882"/>
                <a:gd name="T25" fmla="*/ 200 h 1091"/>
                <a:gd name="T26" fmla="*/ 197 w 882"/>
                <a:gd name="T27" fmla="*/ 196 h 1091"/>
                <a:gd name="T28" fmla="*/ 221 w 882"/>
                <a:gd name="T29" fmla="*/ 182 h 1091"/>
                <a:gd name="T30" fmla="*/ 239 w 882"/>
                <a:gd name="T31" fmla="*/ 150 h 1091"/>
                <a:gd name="T32" fmla="*/ 293 w 882"/>
                <a:gd name="T33" fmla="*/ 394 h 1091"/>
                <a:gd name="T34" fmla="*/ 333 w 882"/>
                <a:gd name="T35" fmla="*/ 622 h 1091"/>
                <a:gd name="T36" fmla="*/ 321 w 882"/>
                <a:gd name="T37" fmla="*/ 833 h 1091"/>
                <a:gd name="T38" fmla="*/ 331 w 882"/>
                <a:gd name="T39" fmla="*/ 1009 h 1091"/>
                <a:gd name="T40" fmla="*/ 351 w 882"/>
                <a:gd name="T41" fmla="*/ 1073 h 1091"/>
                <a:gd name="T42" fmla="*/ 391 w 882"/>
                <a:gd name="T43" fmla="*/ 1089 h 1091"/>
                <a:gd name="T44" fmla="*/ 431 w 882"/>
                <a:gd name="T45" fmla="*/ 1077 h 1091"/>
                <a:gd name="T46" fmla="*/ 511 w 882"/>
                <a:gd name="T47" fmla="*/ 720 h 1091"/>
                <a:gd name="T48" fmla="*/ 565 w 882"/>
                <a:gd name="T49" fmla="*/ 1037 h 1091"/>
                <a:gd name="T50" fmla="*/ 687 w 882"/>
                <a:gd name="T51" fmla="*/ 18 h 1091"/>
                <a:gd name="T52" fmla="*/ 669 w 882"/>
                <a:gd name="T53" fmla="*/ 188 h 1091"/>
                <a:gd name="T54" fmla="*/ 840 w 882"/>
                <a:gd name="T55" fmla="*/ 690 h 1091"/>
                <a:gd name="T56" fmla="*/ 864 w 882"/>
                <a:gd name="T57" fmla="*/ 706 h 1091"/>
                <a:gd name="T58" fmla="*/ 880 w 882"/>
                <a:gd name="T59" fmla="*/ 694 h 1091"/>
                <a:gd name="T60" fmla="*/ 817 w 882"/>
                <a:gd name="T61" fmla="*/ 602 h 1091"/>
                <a:gd name="T62" fmla="*/ 705 w 882"/>
                <a:gd name="T63" fmla="*/ 18 h 1091"/>
                <a:gd name="T64" fmla="*/ 641 w 882"/>
                <a:gd name="T65" fmla="*/ 136 h 1091"/>
                <a:gd name="T66" fmla="*/ 553 w 882"/>
                <a:gd name="T67" fmla="*/ 1007 h 1091"/>
                <a:gd name="T68" fmla="*/ 527 w 882"/>
                <a:gd name="T69" fmla="*/ 696 h 1091"/>
                <a:gd name="T70" fmla="*/ 397 w 882"/>
                <a:gd name="T71" fmla="*/ 1071 h 1091"/>
                <a:gd name="T72" fmla="*/ 399 w 882"/>
                <a:gd name="T73" fmla="*/ 1055 h 1091"/>
                <a:gd name="T74" fmla="*/ 367 w 882"/>
                <a:gd name="T75" fmla="*/ 1063 h 1091"/>
                <a:gd name="T76" fmla="*/ 355 w 882"/>
                <a:gd name="T77" fmla="*/ 1049 h 1091"/>
                <a:gd name="T78" fmla="*/ 341 w 882"/>
                <a:gd name="T79" fmla="*/ 943 h 1091"/>
                <a:gd name="T80" fmla="*/ 353 w 882"/>
                <a:gd name="T81" fmla="*/ 702 h 1091"/>
                <a:gd name="T82" fmla="*/ 345 w 882"/>
                <a:gd name="T83" fmla="*/ 544 h 1091"/>
                <a:gd name="T84" fmla="*/ 269 w 882"/>
                <a:gd name="T85" fmla="*/ 134 h 1091"/>
                <a:gd name="T86" fmla="*/ 221 w 882"/>
                <a:gd name="T87" fmla="*/ 140 h 1091"/>
                <a:gd name="T88" fmla="*/ 191 w 882"/>
                <a:gd name="T89" fmla="*/ 160 h 1091"/>
                <a:gd name="T90" fmla="*/ 175 w 882"/>
                <a:gd name="T91" fmla="*/ 168 h 1091"/>
                <a:gd name="T92" fmla="*/ 165 w 882"/>
                <a:gd name="T93" fmla="*/ 172 h 1091"/>
                <a:gd name="T94" fmla="*/ 147 w 882"/>
                <a:gd name="T95" fmla="*/ 188 h 1091"/>
                <a:gd name="T96" fmla="*/ 143 w 882"/>
                <a:gd name="T97" fmla="*/ 260 h 1091"/>
                <a:gd name="T98" fmla="*/ 143 w 882"/>
                <a:gd name="T99" fmla="*/ 344 h 1091"/>
                <a:gd name="T100" fmla="*/ 139 w 882"/>
                <a:gd name="T101" fmla="*/ 418 h 1091"/>
                <a:gd name="T102" fmla="*/ 153 w 882"/>
                <a:gd name="T103" fmla="*/ 432 h 1091"/>
                <a:gd name="T104" fmla="*/ 127 w 882"/>
                <a:gd name="T105" fmla="*/ 472 h 1091"/>
                <a:gd name="T106" fmla="*/ 97 w 882"/>
                <a:gd name="T107" fmla="*/ 584 h 1091"/>
                <a:gd name="T108" fmla="*/ 63 w 882"/>
                <a:gd name="T109" fmla="*/ 682 h 1091"/>
                <a:gd name="T110" fmla="*/ 61 w 882"/>
                <a:gd name="T111" fmla="*/ 710 h 1091"/>
                <a:gd name="T112" fmla="*/ 67 w 882"/>
                <a:gd name="T113" fmla="*/ 714 h 1091"/>
                <a:gd name="T114" fmla="*/ 59 w 882"/>
                <a:gd name="T115" fmla="*/ 684 h 1091"/>
                <a:gd name="T116" fmla="*/ 39 w 882"/>
                <a:gd name="T117" fmla="*/ 654 h 1091"/>
                <a:gd name="T118" fmla="*/ 35 w 882"/>
                <a:gd name="T119" fmla="*/ 654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82" h="1091">
                  <a:moveTo>
                    <a:pt x="35" y="654"/>
                  </a:moveTo>
                  <a:lnTo>
                    <a:pt x="0" y="654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2" y="662"/>
                  </a:lnTo>
                  <a:lnTo>
                    <a:pt x="6" y="670"/>
                  </a:lnTo>
                  <a:lnTo>
                    <a:pt x="8" y="672"/>
                  </a:lnTo>
                  <a:lnTo>
                    <a:pt x="20" y="658"/>
                  </a:lnTo>
                  <a:lnTo>
                    <a:pt x="4" y="666"/>
                  </a:lnTo>
                  <a:lnTo>
                    <a:pt x="6" y="670"/>
                  </a:lnTo>
                  <a:lnTo>
                    <a:pt x="10" y="676"/>
                  </a:lnTo>
                  <a:lnTo>
                    <a:pt x="14" y="680"/>
                  </a:lnTo>
                  <a:lnTo>
                    <a:pt x="14" y="678"/>
                  </a:lnTo>
                  <a:lnTo>
                    <a:pt x="18" y="682"/>
                  </a:lnTo>
                  <a:lnTo>
                    <a:pt x="22" y="684"/>
                  </a:lnTo>
                  <a:lnTo>
                    <a:pt x="29" y="668"/>
                  </a:lnTo>
                  <a:lnTo>
                    <a:pt x="18" y="680"/>
                  </a:lnTo>
                  <a:lnTo>
                    <a:pt x="16" y="678"/>
                  </a:lnTo>
                  <a:lnTo>
                    <a:pt x="20" y="684"/>
                  </a:lnTo>
                  <a:lnTo>
                    <a:pt x="27" y="696"/>
                  </a:lnTo>
                  <a:lnTo>
                    <a:pt x="35" y="708"/>
                  </a:lnTo>
                  <a:lnTo>
                    <a:pt x="37" y="710"/>
                  </a:lnTo>
                  <a:lnTo>
                    <a:pt x="39" y="714"/>
                  </a:lnTo>
                  <a:lnTo>
                    <a:pt x="45" y="718"/>
                  </a:lnTo>
                  <a:lnTo>
                    <a:pt x="55" y="702"/>
                  </a:lnTo>
                  <a:lnTo>
                    <a:pt x="43" y="714"/>
                  </a:lnTo>
                  <a:lnTo>
                    <a:pt x="41" y="712"/>
                  </a:lnTo>
                  <a:lnTo>
                    <a:pt x="45" y="718"/>
                  </a:lnTo>
                  <a:lnTo>
                    <a:pt x="47" y="722"/>
                  </a:lnTo>
                  <a:lnTo>
                    <a:pt x="51" y="726"/>
                  </a:lnTo>
                  <a:lnTo>
                    <a:pt x="51" y="724"/>
                  </a:lnTo>
                  <a:lnTo>
                    <a:pt x="55" y="728"/>
                  </a:lnTo>
                  <a:lnTo>
                    <a:pt x="59" y="730"/>
                  </a:lnTo>
                  <a:lnTo>
                    <a:pt x="61" y="730"/>
                  </a:lnTo>
                  <a:lnTo>
                    <a:pt x="67" y="732"/>
                  </a:lnTo>
                  <a:lnTo>
                    <a:pt x="71" y="732"/>
                  </a:lnTo>
                  <a:lnTo>
                    <a:pt x="73" y="732"/>
                  </a:lnTo>
                  <a:lnTo>
                    <a:pt x="73" y="732"/>
                  </a:lnTo>
                  <a:lnTo>
                    <a:pt x="79" y="730"/>
                  </a:lnTo>
                  <a:lnTo>
                    <a:pt x="81" y="730"/>
                  </a:lnTo>
                  <a:lnTo>
                    <a:pt x="85" y="728"/>
                  </a:lnTo>
                  <a:lnTo>
                    <a:pt x="91" y="726"/>
                  </a:lnTo>
                  <a:lnTo>
                    <a:pt x="93" y="724"/>
                  </a:lnTo>
                  <a:lnTo>
                    <a:pt x="91" y="722"/>
                  </a:lnTo>
                  <a:lnTo>
                    <a:pt x="95" y="716"/>
                  </a:lnTo>
                  <a:lnTo>
                    <a:pt x="97" y="710"/>
                  </a:lnTo>
                  <a:lnTo>
                    <a:pt x="97" y="704"/>
                  </a:lnTo>
                  <a:lnTo>
                    <a:pt x="97" y="700"/>
                  </a:lnTo>
                  <a:lnTo>
                    <a:pt x="79" y="700"/>
                  </a:lnTo>
                  <a:lnTo>
                    <a:pt x="97" y="704"/>
                  </a:lnTo>
                  <a:lnTo>
                    <a:pt x="99" y="692"/>
                  </a:lnTo>
                  <a:lnTo>
                    <a:pt x="99" y="688"/>
                  </a:lnTo>
                  <a:lnTo>
                    <a:pt x="99" y="682"/>
                  </a:lnTo>
                  <a:lnTo>
                    <a:pt x="81" y="682"/>
                  </a:lnTo>
                  <a:lnTo>
                    <a:pt x="97" y="688"/>
                  </a:lnTo>
                  <a:lnTo>
                    <a:pt x="97" y="690"/>
                  </a:lnTo>
                  <a:lnTo>
                    <a:pt x="99" y="686"/>
                  </a:lnTo>
                  <a:lnTo>
                    <a:pt x="101" y="684"/>
                  </a:lnTo>
                  <a:lnTo>
                    <a:pt x="107" y="662"/>
                  </a:lnTo>
                  <a:lnTo>
                    <a:pt x="89" y="656"/>
                  </a:lnTo>
                  <a:lnTo>
                    <a:pt x="105" y="664"/>
                  </a:lnTo>
                  <a:lnTo>
                    <a:pt x="115" y="642"/>
                  </a:lnTo>
                  <a:lnTo>
                    <a:pt x="117" y="640"/>
                  </a:lnTo>
                  <a:lnTo>
                    <a:pt x="131" y="596"/>
                  </a:lnTo>
                  <a:lnTo>
                    <a:pt x="131" y="596"/>
                  </a:lnTo>
                  <a:lnTo>
                    <a:pt x="145" y="550"/>
                  </a:lnTo>
                  <a:lnTo>
                    <a:pt x="145" y="548"/>
                  </a:lnTo>
                  <a:lnTo>
                    <a:pt x="155" y="502"/>
                  </a:lnTo>
                  <a:lnTo>
                    <a:pt x="137" y="498"/>
                  </a:lnTo>
                  <a:lnTo>
                    <a:pt x="155" y="504"/>
                  </a:lnTo>
                  <a:lnTo>
                    <a:pt x="159" y="492"/>
                  </a:lnTo>
                  <a:lnTo>
                    <a:pt x="159" y="490"/>
                  </a:lnTo>
                  <a:lnTo>
                    <a:pt x="161" y="480"/>
                  </a:lnTo>
                  <a:lnTo>
                    <a:pt x="161" y="480"/>
                  </a:lnTo>
                  <a:lnTo>
                    <a:pt x="163" y="466"/>
                  </a:lnTo>
                  <a:lnTo>
                    <a:pt x="145" y="462"/>
                  </a:lnTo>
                  <a:lnTo>
                    <a:pt x="163" y="466"/>
                  </a:lnTo>
                  <a:lnTo>
                    <a:pt x="165" y="454"/>
                  </a:lnTo>
                  <a:lnTo>
                    <a:pt x="147" y="450"/>
                  </a:lnTo>
                  <a:lnTo>
                    <a:pt x="165" y="456"/>
                  </a:lnTo>
                  <a:lnTo>
                    <a:pt x="167" y="450"/>
                  </a:lnTo>
                  <a:lnTo>
                    <a:pt x="169" y="444"/>
                  </a:lnTo>
                  <a:lnTo>
                    <a:pt x="171" y="438"/>
                  </a:lnTo>
                  <a:lnTo>
                    <a:pt x="171" y="432"/>
                  </a:lnTo>
                  <a:lnTo>
                    <a:pt x="171" y="428"/>
                  </a:lnTo>
                  <a:lnTo>
                    <a:pt x="153" y="428"/>
                  </a:lnTo>
                  <a:lnTo>
                    <a:pt x="169" y="434"/>
                  </a:lnTo>
                  <a:lnTo>
                    <a:pt x="169" y="436"/>
                  </a:lnTo>
                  <a:lnTo>
                    <a:pt x="171" y="432"/>
                  </a:lnTo>
                  <a:lnTo>
                    <a:pt x="173" y="430"/>
                  </a:lnTo>
                  <a:lnTo>
                    <a:pt x="175" y="424"/>
                  </a:lnTo>
                  <a:lnTo>
                    <a:pt x="175" y="418"/>
                  </a:lnTo>
                  <a:lnTo>
                    <a:pt x="175" y="416"/>
                  </a:lnTo>
                  <a:lnTo>
                    <a:pt x="175" y="414"/>
                  </a:lnTo>
                  <a:lnTo>
                    <a:pt x="157" y="414"/>
                  </a:lnTo>
                  <a:lnTo>
                    <a:pt x="175" y="416"/>
                  </a:lnTo>
                  <a:lnTo>
                    <a:pt x="177" y="400"/>
                  </a:lnTo>
                  <a:lnTo>
                    <a:pt x="177" y="398"/>
                  </a:lnTo>
                  <a:lnTo>
                    <a:pt x="177" y="384"/>
                  </a:lnTo>
                  <a:lnTo>
                    <a:pt x="177" y="372"/>
                  </a:lnTo>
                  <a:lnTo>
                    <a:pt x="177" y="358"/>
                  </a:lnTo>
                  <a:lnTo>
                    <a:pt x="177" y="346"/>
                  </a:lnTo>
                  <a:lnTo>
                    <a:pt x="159" y="346"/>
                  </a:lnTo>
                  <a:lnTo>
                    <a:pt x="177" y="350"/>
                  </a:lnTo>
                  <a:lnTo>
                    <a:pt x="179" y="338"/>
                  </a:lnTo>
                  <a:lnTo>
                    <a:pt x="179" y="334"/>
                  </a:lnTo>
                  <a:lnTo>
                    <a:pt x="179" y="324"/>
                  </a:lnTo>
                  <a:lnTo>
                    <a:pt x="179" y="312"/>
                  </a:lnTo>
                  <a:lnTo>
                    <a:pt x="179" y="302"/>
                  </a:lnTo>
                  <a:lnTo>
                    <a:pt x="179" y="292"/>
                  </a:lnTo>
                  <a:lnTo>
                    <a:pt x="179" y="286"/>
                  </a:lnTo>
                  <a:lnTo>
                    <a:pt x="179" y="276"/>
                  </a:lnTo>
                  <a:lnTo>
                    <a:pt x="179" y="268"/>
                  </a:lnTo>
                  <a:lnTo>
                    <a:pt x="179" y="260"/>
                  </a:lnTo>
                  <a:lnTo>
                    <a:pt x="179" y="248"/>
                  </a:lnTo>
                  <a:lnTo>
                    <a:pt x="179" y="238"/>
                  </a:lnTo>
                  <a:lnTo>
                    <a:pt x="179" y="226"/>
                  </a:lnTo>
                  <a:lnTo>
                    <a:pt x="179" y="218"/>
                  </a:lnTo>
                  <a:lnTo>
                    <a:pt x="179" y="210"/>
                  </a:lnTo>
                  <a:lnTo>
                    <a:pt x="179" y="204"/>
                  </a:lnTo>
                  <a:lnTo>
                    <a:pt x="179" y="200"/>
                  </a:lnTo>
                  <a:lnTo>
                    <a:pt x="161" y="200"/>
                  </a:lnTo>
                  <a:lnTo>
                    <a:pt x="177" y="206"/>
                  </a:lnTo>
                  <a:lnTo>
                    <a:pt x="177" y="208"/>
                  </a:lnTo>
                  <a:lnTo>
                    <a:pt x="179" y="204"/>
                  </a:lnTo>
                  <a:lnTo>
                    <a:pt x="179" y="202"/>
                  </a:lnTo>
                  <a:lnTo>
                    <a:pt x="181" y="196"/>
                  </a:lnTo>
                  <a:lnTo>
                    <a:pt x="181" y="192"/>
                  </a:lnTo>
                  <a:lnTo>
                    <a:pt x="163" y="192"/>
                  </a:lnTo>
                  <a:lnTo>
                    <a:pt x="175" y="204"/>
                  </a:lnTo>
                  <a:lnTo>
                    <a:pt x="179" y="198"/>
                  </a:lnTo>
                  <a:lnTo>
                    <a:pt x="177" y="206"/>
                  </a:lnTo>
                  <a:lnTo>
                    <a:pt x="179" y="204"/>
                  </a:lnTo>
                  <a:lnTo>
                    <a:pt x="165" y="190"/>
                  </a:lnTo>
                  <a:lnTo>
                    <a:pt x="165" y="208"/>
                  </a:lnTo>
                  <a:lnTo>
                    <a:pt x="171" y="206"/>
                  </a:lnTo>
                  <a:lnTo>
                    <a:pt x="165" y="208"/>
                  </a:lnTo>
                  <a:lnTo>
                    <a:pt x="167" y="208"/>
                  </a:lnTo>
                  <a:lnTo>
                    <a:pt x="167" y="208"/>
                  </a:lnTo>
                  <a:lnTo>
                    <a:pt x="173" y="206"/>
                  </a:lnTo>
                  <a:lnTo>
                    <a:pt x="181" y="204"/>
                  </a:lnTo>
                  <a:lnTo>
                    <a:pt x="183" y="202"/>
                  </a:lnTo>
                  <a:lnTo>
                    <a:pt x="185" y="200"/>
                  </a:lnTo>
                  <a:lnTo>
                    <a:pt x="171" y="186"/>
                  </a:lnTo>
                  <a:lnTo>
                    <a:pt x="171" y="204"/>
                  </a:lnTo>
                  <a:lnTo>
                    <a:pt x="177" y="202"/>
                  </a:lnTo>
                  <a:lnTo>
                    <a:pt x="171" y="204"/>
                  </a:lnTo>
                  <a:lnTo>
                    <a:pt x="175" y="204"/>
                  </a:lnTo>
                  <a:lnTo>
                    <a:pt x="175" y="204"/>
                  </a:lnTo>
                  <a:lnTo>
                    <a:pt x="181" y="202"/>
                  </a:lnTo>
                  <a:lnTo>
                    <a:pt x="183" y="202"/>
                  </a:lnTo>
                  <a:lnTo>
                    <a:pt x="187" y="20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199" y="194"/>
                  </a:lnTo>
                  <a:lnTo>
                    <a:pt x="185" y="180"/>
                  </a:lnTo>
                  <a:lnTo>
                    <a:pt x="191" y="198"/>
                  </a:lnTo>
                  <a:lnTo>
                    <a:pt x="197" y="196"/>
                  </a:lnTo>
                  <a:lnTo>
                    <a:pt x="203" y="194"/>
                  </a:lnTo>
                  <a:lnTo>
                    <a:pt x="205" y="192"/>
                  </a:lnTo>
                  <a:lnTo>
                    <a:pt x="213" y="188"/>
                  </a:lnTo>
                  <a:lnTo>
                    <a:pt x="217" y="186"/>
                  </a:lnTo>
                  <a:lnTo>
                    <a:pt x="225" y="180"/>
                  </a:lnTo>
                  <a:lnTo>
                    <a:pt x="213" y="166"/>
                  </a:lnTo>
                  <a:lnTo>
                    <a:pt x="221" y="182"/>
                  </a:lnTo>
                  <a:lnTo>
                    <a:pt x="229" y="178"/>
                  </a:lnTo>
                  <a:lnTo>
                    <a:pt x="233" y="176"/>
                  </a:lnTo>
                  <a:lnTo>
                    <a:pt x="243" y="168"/>
                  </a:lnTo>
                  <a:lnTo>
                    <a:pt x="245" y="168"/>
                  </a:lnTo>
                  <a:lnTo>
                    <a:pt x="253" y="160"/>
                  </a:lnTo>
                  <a:lnTo>
                    <a:pt x="239" y="146"/>
                  </a:lnTo>
                  <a:lnTo>
                    <a:pt x="249" y="162"/>
                  </a:lnTo>
                  <a:lnTo>
                    <a:pt x="261" y="154"/>
                  </a:lnTo>
                  <a:lnTo>
                    <a:pt x="251" y="138"/>
                  </a:lnTo>
                  <a:lnTo>
                    <a:pt x="235" y="144"/>
                  </a:lnTo>
                  <a:lnTo>
                    <a:pt x="239" y="150"/>
                  </a:lnTo>
                  <a:lnTo>
                    <a:pt x="245" y="154"/>
                  </a:lnTo>
                  <a:lnTo>
                    <a:pt x="251" y="156"/>
                  </a:lnTo>
                  <a:lnTo>
                    <a:pt x="257" y="154"/>
                  </a:lnTo>
                  <a:lnTo>
                    <a:pt x="235" y="144"/>
                  </a:lnTo>
                  <a:lnTo>
                    <a:pt x="253" y="206"/>
                  </a:lnTo>
                  <a:lnTo>
                    <a:pt x="269" y="200"/>
                  </a:lnTo>
                  <a:lnTo>
                    <a:pt x="253" y="204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79" y="332"/>
                  </a:lnTo>
                  <a:lnTo>
                    <a:pt x="293" y="394"/>
                  </a:lnTo>
                  <a:lnTo>
                    <a:pt x="309" y="390"/>
                  </a:lnTo>
                  <a:lnTo>
                    <a:pt x="291" y="392"/>
                  </a:lnTo>
                  <a:lnTo>
                    <a:pt x="295" y="430"/>
                  </a:lnTo>
                  <a:lnTo>
                    <a:pt x="299" y="470"/>
                  </a:lnTo>
                  <a:lnTo>
                    <a:pt x="309" y="548"/>
                  </a:lnTo>
                  <a:lnTo>
                    <a:pt x="327" y="546"/>
                  </a:lnTo>
                  <a:lnTo>
                    <a:pt x="309" y="548"/>
                  </a:lnTo>
                  <a:lnTo>
                    <a:pt x="311" y="586"/>
                  </a:lnTo>
                  <a:lnTo>
                    <a:pt x="311" y="586"/>
                  </a:lnTo>
                  <a:lnTo>
                    <a:pt x="315" y="624"/>
                  </a:lnTo>
                  <a:lnTo>
                    <a:pt x="333" y="622"/>
                  </a:lnTo>
                  <a:lnTo>
                    <a:pt x="315" y="624"/>
                  </a:lnTo>
                  <a:lnTo>
                    <a:pt x="317" y="666"/>
                  </a:lnTo>
                  <a:lnTo>
                    <a:pt x="335" y="664"/>
                  </a:lnTo>
                  <a:lnTo>
                    <a:pt x="317" y="664"/>
                  </a:lnTo>
                  <a:lnTo>
                    <a:pt x="317" y="702"/>
                  </a:lnTo>
                  <a:lnTo>
                    <a:pt x="317" y="704"/>
                  </a:lnTo>
                  <a:lnTo>
                    <a:pt x="319" y="748"/>
                  </a:lnTo>
                  <a:lnTo>
                    <a:pt x="321" y="791"/>
                  </a:lnTo>
                  <a:lnTo>
                    <a:pt x="339" y="790"/>
                  </a:lnTo>
                  <a:lnTo>
                    <a:pt x="321" y="790"/>
                  </a:lnTo>
                  <a:lnTo>
                    <a:pt x="321" y="833"/>
                  </a:lnTo>
                  <a:lnTo>
                    <a:pt x="321" y="877"/>
                  </a:lnTo>
                  <a:lnTo>
                    <a:pt x="321" y="879"/>
                  </a:lnTo>
                  <a:lnTo>
                    <a:pt x="323" y="923"/>
                  </a:lnTo>
                  <a:lnTo>
                    <a:pt x="341" y="921"/>
                  </a:lnTo>
                  <a:lnTo>
                    <a:pt x="323" y="921"/>
                  </a:lnTo>
                  <a:lnTo>
                    <a:pt x="323" y="943"/>
                  </a:lnTo>
                  <a:lnTo>
                    <a:pt x="323" y="945"/>
                  </a:lnTo>
                  <a:lnTo>
                    <a:pt x="325" y="965"/>
                  </a:lnTo>
                  <a:lnTo>
                    <a:pt x="327" y="987"/>
                  </a:lnTo>
                  <a:lnTo>
                    <a:pt x="329" y="1007"/>
                  </a:lnTo>
                  <a:lnTo>
                    <a:pt x="331" y="1009"/>
                  </a:lnTo>
                  <a:lnTo>
                    <a:pt x="335" y="1033"/>
                  </a:lnTo>
                  <a:lnTo>
                    <a:pt x="335" y="1033"/>
                  </a:lnTo>
                  <a:lnTo>
                    <a:pt x="339" y="1053"/>
                  </a:lnTo>
                  <a:lnTo>
                    <a:pt x="339" y="1057"/>
                  </a:lnTo>
                  <a:lnTo>
                    <a:pt x="341" y="1061"/>
                  </a:lnTo>
                  <a:lnTo>
                    <a:pt x="343" y="1065"/>
                  </a:lnTo>
                  <a:lnTo>
                    <a:pt x="347" y="1069"/>
                  </a:lnTo>
                  <a:lnTo>
                    <a:pt x="351" y="1073"/>
                  </a:lnTo>
                  <a:lnTo>
                    <a:pt x="355" y="1075"/>
                  </a:lnTo>
                  <a:lnTo>
                    <a:pt x="363" y="1059"/>
                  </a:lnTo>
                  <a:lnTo>
                    <a:pt x="351" y="1073"/>
                  </a:lnTo>
                  <a:lnTo>
                    <a:pt x="355" y="1077"/>
                  </a:lnTo>
                  <a:lnTo>
                    <a:pt x="355" y="1075"/>
                  </a:lnTo>
                  <a:lnTo>
                    <a:pt x="359" y="1079"/>
                  </a:lnTo>
                  <a:lnTo>
                    <a:pt x="363" y="1081"/>
                  </a:lnTo>
                  <a:lnTo>
                    <a:pt x="367" y="1083"/>
                  </a:lnTo>
                  <a:lnTo>
                    <a:pt x="371" y="1085"/>
                  </a:lnTo>
                  <a:lnTo>
                    <a:pt x="381" y="1087"/>
                  </a:lnTo>
                  <a:lnTo>
                    <a:pt x="391" y="1089"/>
                  </a:lnTo>
                  <a:lnTo>
                    <a:pt x="395" y="1071"/>
                  </a:lnTo>
                  <a:lnTo>
                    <a:pt x="387" y="1087"/>
                  </a:lnTo>
                  <a:lnTo>
                    <a:pt x="391" y="1089"/>
                  </a:lnTo>
                  <a:lnTo>
                    <a:pt x="393" y="1089"/>
                  </a:lnTo>
                  <a:lnTo>
                    <a:pt x="399" y="1091"/>
                  </a:lnTo>
                  <a:lnTo>
                    <a:pt x="403" y="1091"/>
                  </a:lnTo>
                  <a:lnTo>
                    <a:pt x="407" y="1091"/>
                  </a:lnTo>
                  <a:lnTo>
                    <a:pt x="411" y="1091"/>
                  </a:lnTo>
                  <a:lnTo>
                    <a:pt x="413" y="1091"/>
                  </a:lnTo>
                  <a:lnTo>
                    <a:pt x="413" y="1091"/>
                  </a:lnTo>
                  <a:lnTo>
                    <a:pt x="419" y="1089"/>
                  </a:lnTo>
                  <a:lnTo>
                    <a:pt x="425" y="1085"/>
                  </a:lnTo>
                  <a:lnTo>
                    <a:pt x="429" y="1079"/>
                  </a:lnTo>
                  <a:lnTo>
                    <a:pt x="431" y="1077"/>
                  </a:lnTo>
                  <a:lnTo>
                    <a:pt x="467" y="861"/>
                  </a:lnTo>
                  <a:lnTo>
                    <a:pt x="467" y="857"/>
                  </a:lnTo>
                  <a:lnTo>
                    <a:pt x="467" y="738"/>
                  </a:lnTo>
                  <a:lnTo>
                    <a:pt x="449" y="738"/>
                  </a:lnTo>
                  <a:lnTo>
                    <a:pt x="455" y="754"/>
                  </a:lnTo>
                  <a:lnTo>
                    <a:pt x="461" y="750"/>
                  </a:lnTo>
                  <a:lnTo>
                    <a:pt x="465" y="744"/>
                  </a:lnTo>
                  <a:lnTo>
                    <a:pt x="455" y="756"/>
                  </a:lnTo>
                  <a:lnTo>
                    <a:pt x="533" y="732"/>
                  </a:lnTo>
                  <a:lnTo>
                    <a:pt x="527" y="714"/>
                  </a:lnTo>
                  <a:lnTo>
                    <a:pt x="511" y="720"/>
                  </a:lnTo>
                  <a:lnTo>
                    <a:pt x="515" y="726"/>
                  </a:lnTo>
                  <a:lnTo>
                    <a:pt x="521" y="730"/>
                  </a:lnTo>
                  <a:lnTo>
                    <a:pt x="527" y="732"/>
                  </a:lnTo>
                  <a:lnTo>
                    <a:pt x="509" y="716"/>
                  </a:lnTo>
                  <a:lnTo>
                    <a:pt x="535" y="1027"/>
                  </a:lnTo>
                  <a:lnTo>
                    <a:pt x="537" y="1031"/>
                  </a:lnTo>
                  <a:lnTo>
                    <a:pt x="541" y="1037"/>
                  </a:lnTo>
                  <a:lnTo>
                    <a:pt x="547" y="1041"/>
                  </a:lnTo>
                  <a:lnTo>
                    <a:pt x="553" y="1043"/>
                  </a:lnTo>
                  <a:lnTo>
                    <a:pt x="559" y="1041"/>
                  </a:lnTo>
                  <a:lnTo>
                    <a:pt x="565" y="1037"/>
                  </a:lnTo>
                  <a:lnTo>
                    <a:pt x="569" y="1031"/>
                  </a:lnTo>
                  <a:lnTo>
                    <a:pt x="571" y="1029"/>
                  </a:lnTo>
                  <a:lnTo>
                    <a:pt x="629" y="682"/>
                  </a:lnTo>
                  <a:lnTo>
                    <a:pt x="629" y="678"/>
                  </a:lnTo>
                  <a:lnTo>
                    <a:pt x="629" y="306"/>
                  </a:lnTo>
                  <a:lnTo>
                    <a:pt x="611" y="306"/>
                  </a:lnTo>
                  <a:lnTo>
                    <a:pt x="629" y="312"/>
                  </a:lnTo>
                  <a:lnTo>
                    <a:pt x="675" y="146"/>
                  </a:lnTo>
                  <a:lnTo>
                    <a:pt x="675" y="144"/>
                  </a:lnTo>
                  <a:lnTo>
                    <a:pt x="705" y="22"/>
                  </a:lnTo>
                  <a:lnTo>
                    <a:pt x="687" y="18"/>
                  </a:lnTo>
                  <a:lnTo>
                    <a:pt x="669" y="18"/>
                  </a:lnTo>
                  <a:lnTo>
                    <a:pt x="671" y="24"/>
                  </a:lnTo>
                  <a:lnTo>
                    <a:pt x="675" y="30"/>
                  </a:lnTo>
                  <a:lnTo>
                    <a:pt x="681" y="34"/>
                  </a:lnTo>
                  <a:lnTo>
                    <a:pt x="687" y="36"/>
                  </a:lnTo>
                  <a:lnTo>
                    <a:pt x="693" y="34"/>
                  </a:lnTo>
                  <a:lnTo>
                    <a:pt x="699" y="30"/>
                  </a:lnTo>
                  <a:lnTo>
                    <a:pt x="703" y="24"/>
                  </a:lnTo>
                  <a:lnTo>
                    <a:pt x="669" y="18"/>
                  </a:lnTo>
                  <a:lnTo>
                    <a:pt x="669" y="188"/>
                  </a:lnTo>
                  <a:lnTo>
                    <a:pt x="669" y="188"/>
                  </a:lnTo>
                  <a:lnTo>
                    <a:pt x="671" y="194"/>
                  </a:lnTo>
                  <a:lnTo>
                    <a:pt x="673" y="198"/>
                  </a:lnTo>
                  <a:lnTo>
                    <a:pt x="737" y="294"/>
                  </a:lnTo>
                  <a:lnTo>
                    <a:pt x="751" y="284"/>
                  </a:lnTo>
                  <a:lnTo>
                    <a:pt x="733" y="286"/>
                  </a:lnTo>
                  <a:lnTo>
                    <a:pt x="743" y="416"/>
                  </a:lnTo>
                  <a:lnTo>
                    <a:pt x="745" y="418"/>
                  </a:lnTo>
                  <a:lnTo>
                    <a:pt x="783" y="610"/>
                  </a:lnTo>
                  <a:lnTo>
                    <a:pt x="783" y="612"/>
                  </a:lnTo>
                  <a:lnTo>
                    <a:pt x="785" y="618"/>
                  </a:lnTo>
                  <a:lnTo>
                    <a:pt x="840" y="690"/>
                  </a:lnTo>
                  <a:lnTo>
                    <a:pt x="854" y="678"/>
                  </a:lnTo>
                  <a:lnTo>
                    <a:pt x="838" y="686"/>
                  </a:lnTo>
                  <a:lnTo>
                    <a:pt x="840" y="690"/>
                  </a:lnTo>
                  <a:lnTo>
                    <a:pt x="842" y="694"/>
                  </a:lnTo>
                  <a:lnTo>
                    <a:pt x="858" y="686"/>
                  </a:lnTo>
                  <a:lnTo>
                    <a:pt x="842" y="690"/>
                  </a:lnTo>
                  <a:lnTo>
                    <a:pt x="844" y="698"/>
                  </a:lnTo>
                  <a:lnTo>
                    <a:pt x="844" y="700"/>
                  </a:lnTo>
                  <a:lnTo>
                    <a:pt x="846" y="706"/>
                  </a:lnTo>
                  <a:lnTo>
                    <a:pt x="848" y="712"/>
                  </a:lnTo>
                  <a:lnTo>
                    <a:pt x="864" y="706"/>
                  </a:lnTo>
                  <a:lnTo>
                    <a:pt x="846" y="706"/>
                  </a:lnTo>
                  <a:lnTo>
                    <a:pt x="846" y="710"/>
                  </a:lnTo>
                  <a:lnTo>
                    <a:pt x="846" y="712"/>
                  </a:lnTo>
                  <a:lnTo>
                    <a:pt x="846" y="714"/>
                  </a:lnTo>
                  <a:lnTo>
                    <a:pt x="882" y="714"/>
                  </a:lnTo>
                  <a:lnTo>
                    <a:pt x="882" y="712"/>
                  </a:lnTo>
                  <a:lnTo>
                    <a:pt x="882" y="710"/>
                  </a:lnTo>
                  <a:lnTo>
                    <a:pt x="882" y="706"/>
                  </a:lnTo>
                  <a:lnTo>
                    <a:pt x="882" y="706"/>
                  </a:lnTo>
                  <a:lnTo>
                    <a:pt x="882" y="700"/>
                  </a:lnTo>
                  <a:lnTo>
                    <a:pt x="880" y="694"/>
                  </a:lnTo>
                  <a:lnTo>
                    <a:pt x="878" y="688"/>
                  </a:lnTo>
                  <a:lnTo>
                    <a:pt x="860" y="694"/>
                  </a:lnTo>
                  <a:lnTo>
                    <a:pt x="878" y="690"/>
                  </a:lnTo>
                  <a:lnTo>
                    <a:pt x="876" y="682"/>
                  </a:lnTo>
                  <a:lnTo>
                    <a:pt x="874" y="678"/>
                  </a:lnTo>
                  <a:lnTo>
                    <a:pt x="872" y="674"/>
                  </a:lnTo>
                  <a:lnTo>
                    <a:pt x="870" y="670"/>
                  </a:lnTo>
                  <a:lnTo>
                    <a:pt x="868" y="668"/>
                  </a:lnTo>
                  <a:lnTo>
                    <a:pt x="813" y="596"/>
                  </a:lnTo>
                  <a:lnTo>
                    <a:pt x="799" y="606"/>
                  </a:lnTo>
                  <a:lnTo>
                    <a:pt x="817" y="602"/>
                  </a:lnTo>
                  <a:lnTo>
                    <a:pt x="779" y="410"/>
                  </a:lnTo>
                  <a:lnTo>
                    <a:pt x="761" y="414"/>
                  </a:lnTo>
                  <a:lnTo>
                    <a:pt x="779" y="414"/>
                  </a:lnTo>
                  <a:lnTo>
                    <a:pt x="769" y="284"/>
                  </a:lnTo>
                  <a:lnTo>
                    <a:pt x="767" y="278"/>
                  </a:lnTo>
                  <a:lnTo>
                    <a:pt x="767" y="274"/>
                  </a:lnTo>
                  <a:lnTo>
                    <a:pt x="703" y="178"/>
                  </a:lnTo>
                  <a:lnTo>
                    <a:pt x="687" y="188"/>
                  </a:lnTo>
                  <a:lnTo>
                    <a:pt x="705" y="188"/>
                  </a:lnTo>
                  <a:lnTo>
                    <a:pt x="705" y="18"/>
                  </a:lnTo>
                  <a:lnTo>
                    <a:pt x="705" y="18"/>
                  </a:lnTo>
                  <a:lnTo>
                    <a:pt x="703" y="12"/>
                  </a:lnTo>
                  <a:lnTo>
                    <a:pt x="699" y="6"/>
                  </a:lnTo>
                  <a:lnTo>
                    <a:pt x="693" y="2"/>
                  </a:lnTo>
                  <a:lnTo>
                    <a:pt x="687" y="0"/>
                  </a:lnTo>
                  <a:lnTo>
                    <a:pt x="681" y="2"/>
                  </a:lnTo>
                  <a:lnTo>
                    <a:pt x="675" y="6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41" y="136"/>
                  </a:lnTo>
                  <a:lnTo>
                    <a:pt x="657" y="140"/>
                  </a:lnTo>
                  <a:lnTo>
                    <a:pt x="641" y="136"/>
                  </a:lnTo>
                  <a:lnTo>
                    <a:pt x="595" y="302"/>
                  </a:lnTo>
                  <a:lnTo>
                    <a:pt x="593" y="306"/>
                  </a:lnTo>
                  <a:lnTo>
                    <a:pt x="593" y="306"/>
                  </a:lnTo>
                  <a:lnTo>
                    <a:pt x="593" y="678"/>
                  </a:lnTo>
                  <a:lnTo>
                    <a:pt x="611" y="678"/>
                  </a:lnTo>
                  <a:lnTo>
                    <a:pt x="595" y="676"/>
                  </a:lnTo>
                  <a:lnTo>
                    <a:pt x="537" y="1023"/>
                  </a:lnTo>
                  <a:lnTo>
                    <a:pt x="569" y="1019"/>
                  </a:lnTo>
                  <a:lnTo>
                    <a:pt x="565" y="1013"/>
                  </a:lnTo>
                  <a:lnTo>
                    <a:pt x="559" y="1009"/>
                  </a:lnTo>
                  <a:lnTo>
                    <a:pt x="553" y="1007"/>
                  </a:lnTo>
                  <a:lnTo>
                    <a:pt x="547" y="1009"/>
                  </a:lnTo>
                  <a:lnTo>
                    <a:pt x="541" y="1013"/>
                  </a:lnTo>
                  <a:lnTo>
                    <a:pt x="537" y="1019"/>
                  </a:lnTo>
                  <a:lnTo>
                    <a:pt x="535" y="1025"/>
                  </a:lnTo>
                  <a:lnTo>
                    <a:pt x="553" y="1025"/>
                  </a:lnTo>
                  <a:lnTo>
                    <a:pt x="571" y="1023"/>
                  </a:lnTo>
                  <a:lnTo>
                    <a:pt x="545" y="712"/>
                  </a:lnTo>
                  <a:lnTo>
                    <a:pt x="543" y="708"/>
                  </a:lnTo>
                  <a:lnTo>
                    <a:pt x="539" y="702"/>
                  </a:lnTo>
                  <a:lnTo>
                    <a:pt x="533" y="698"/>
                  </a:lnTo>
                  <a:lnTo>
                    <a:pt x="527" y="696"/>
                  </a:lnTo>
                  <a:lnTo>
                    <a:pt x="523" y="698"/>
                  </a:lnTo>
                  <a:lnTo>
                    <a:pt x="445" y="722"/>
                  </a:lnTo>
                  <a:lnTo>
                    <a:pt x="443" y="722"/>
                  </a:lnTo>
                  <a:lnTo>
                    <a:pt x="437" y="726"/>
                  </a:lnTo>
                  <a:lnTo>
                    <a:pt x="433" y="732"/>
                  </a:lnTo>
                  <a:lnTo>
                    <a:pt x="431" y="738"/>
                  </a:lnTo>
                  <a:lnTo>
                    <a:pt x="431" y="738"/>
                  </a:lnTo>
                  <a:lnTo>
                    <a:pt x="431" y="857"/>
                  </a:lnTo>
                  <a:lnTo>
                    <a:pt x="449" y="857"/>
                  </a:lnTo>
                  <a:lnTo>
                    <a:pt x="433" y="855"/>
                  </a:lnTo>
                  <a:lnTo>
                    <a:pt x="397" y="1071"/>
                  </a:lnTo>
                  <a:lnTo>
                    <a:pt x="413" y="1055"/>
                  </a:lnTo>
                  <a:lnTo>
                    <a:pt x="407" y="1057"/>
                  </a:lnTo>
                  <a:lnTo>
                    <a:pt x="401" y="1061"/>
                  </a:lnTo>
                  <a:lnTo>
                    <a:pt x="397" y="1067"/>
                  </a:lnTo>
                  <a:lnTo>
                    <a:pt x="395" y="1073"/>
                  </a:lnTo>
                  <a:lnTo>
                    <a:pt x="413" y="1073"/>
                  </a:lnTo>
                  <a:lnTo>
                    <a:pt x="413" y="1055"/>
                  </a:lnTo>
                  <a:lnTo>
                    <a:pt x="411" y="1055"/>
                  </a:lnTo>
                  <a:lnTo>
                    <a:pt x="407" y="1055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99" y="1073"/>
                  </a:lnTo>
                  <a:lnTo>
                    <a:pt x="407" y="1057"/>
                  </a:lnTo>
                  <a:lnTo>
                    <a:pt x="403" y="1055"/>
                  </a:lnTo>
                  <a:lnTo>
                    <a:pt x="399" y="1055"/>
                  </a:lnTo>
                  <a:lnTo>
                    <a:pt x="389" y="1053"/>
                  </a:lnTo>
                  <a:lnTo>
                    <a:pt x="379" y="1051"/>
                  </a:lnTo>
                  <a:lnTo>
                    <a:pt x="375" y="1067"/>
                  </a:lnTo>
                  <a:lnTo>
                    <a:pt x="383" y="1051"/>
                  </a:lnTo>
                  <a:lnTo>
                    <a:pt x="379" y="1049"/>
                  </a:lnTo>
                  <a:lnTo>
                    <a:pt x="375" y="1047"/>
                  </a:lnTo>
                  <a:lnTo>
                    <a:pt x="367" y="1063"/>
                  </a:lnTo>
                  <a:lnTo>
                    <a:pt x="381" y="1051"/>
                  </a:lnTo>
                  <a:lnTo>
                    <a:pt x="377" y="1047"/>
                  </a:lnTo>
                  <a:lnTo>
                    <a:pt x="375" y="1047"/>
                  </a:lnTo>
                  <a:lnTo>
                    <a:pt x="371" y="1043"/>
                  </a:lnTo>
                  <a:lnTo>
                    <a:pt x="367" y="1041"/>
                  </a:lnTo>
                  <a:lnTo>
                    <a:pt x="371" y="1045"/>
                  </a:lnTo>
                  <a:lnTo>
                    <a:pt x="359" y="1057"/>
                  </a:lnTo>
                  <a:lnTo>
                    <a:pt x="375" y="1049"/>
                  </a:lnTo>
                  <a:lnTo>
                    <a:pt x="373" y="1045"/>
                  </a:lnTo>
                  <a:lnTo>
                    <a:pt x="371" y="1041"/>
                  </a:lnTo>
                  <a:lnTo>
                    <a:pt x="355" y="1049"/>
                  </a:lnTo>
                  <a:lnTo>
                    <a:pt x="373" y="1045"/>
                  </a:lnTo>
                  <a:lnTo>
                    <a:pt x="369" y="1025"/>
                  </a:lnTo>
                  <a:lnTo>
                    <a:pt x="351" y="1029"/>
                  </a:lnTo>
                  <a:lnTo>
                    <a:pt x="369" y="1027"/>
                  </a:lnTo>
                  <a:lnTo>
                    <a:pt x="365" y="1003"/>
                  </a:lnTo>
                  <a:lnTo>
                    <a:pt x="347" y="1005"/>
                  </a:lnTo>
                  <a:lnTo>
                    <a:pt x="365" y="1003"/>
                  </a:lnTo>
                  <a:lnTo>
                    <a:pt x="363" y="983"/>
                  </a:lnTo>
                  <a:lnTo>
                    <a:pt x="361" y="961"/>
                  </a:lnTo>
                  <a:lnTo>
                    <a:pt x="359" y="941"/>
                  </a:lnTo>
                  <a:lnTo>
                    <a:pt x="341" y="943"/>
                  </a:lnTo>
                  <a:lnTo>
                    <a:pt x="359" y="943"/>
                  </a:lnTo>
                  <a:lnTo>
                    <a:pt x="359" y="921"/>
                  </a:lnTo>
                  <a:lnTo>
                    <a:pt x="359" y="921"/>
                  </a:lnTo>
                  <a:lnTo>
                    <a:pt x="357" y="877"/>
                  </a:lnTo>
                  <a:lnTo>
                    <a:pt x="339" y="877"/>
                  </a:lnTo>
                  <a:lnTo>
                    <a:pt x="357" y="877"/>
                  </a:lnTo>
                  <a:lnTo>
                    <a:pt x="357" y="833"/>
                  </a:lnTo>
                  <a:lnTo>
                    <a:pt x="357" y="790"/>
                  </a:lnTo>
                  <a:lnTo>
                    <a:pt x="357" y="790"/>
                  </a:lnTo>
                  <a:lnTo>
                    <a:pt x="355" y="746"/>
                  </a:lnTo>
                  <a:lnTo>
                    <a:pt x="353" y="702"/>
                  </a:lnTo>
                  <a:lnTo>
                    <a:pt x="335" y="702"/>
                  </a:lnTo>
                  <a:lnTo>
                    <a:pt x="353" y="702"/>
                  </a:lnTo>
                  <a:lnTo>
                    <a:pt x="353" y="664"/>
                  </a:lnTo>
                  <a:lnTo>
                    <a:pt x="353" y="664"/>
                  </a:lnTo>
                  <a:lnTo>
                    <a:pt x="351" y="622"/>
                  </a:lnTo>
                  <a:lnTo>
                    <a:pt x="351" y="620"/>
                  </a:lnTo>
                  <a:lnTo>
                    <a:pt x="347" y="582"/>
                  </a:lnTo>
                  <a:lnTo>
                    <a:pt x="329" y="584"/>
                  </a:lnTo>
                  <a:lnTo>
                    <a:pt x="347" y="584"/>
                  </a:lnTo>
                  <a:lnTo>
                    <a:pt x="345" y="546"/>
                  </a:lnTo>
                  <a:lnTo>
                    <a:pt x="345" y="544"/>
                  </a:lnTo>
                  <a:lnTo>
                    <a:pt x="335" y="466"/>
                  </a:lnTo>
                  <a:lnTo>
                    <a:pt x="331" y="426"/>
                  </a:lnTo>
                  <a:lnTo>
                    <a:pt x="327" y="388"/>
                  </a:lnTo>
                  <a:lnTo>
                    <a:pt x="327" y="386"/>
                  </a:lnTo>
                  <a:lnTo>
                    <a:pt x="313" y="324"/>
                  </a:lnTo>
                  <a:lnTo>
                    <a:pt x="299" y="260"/>
                  </a:lnTo>
                  <a:lnTo>
                    <a:pt x="281" y="264"/>
                  </a:lnTo>
                  <a:lnTo>
                    <a:pt x="299" y="262"/>
                  </a:lnTo>
                  <a:lnTo>
                    <a:pt x="287" y="198"/>
                  </a:lnTo>
                  <a:lnTo>
                    <a:pt x="287" y="196"/>
                  </a:lnTo>
                  <a:lnTo>
                    <a:pt x="269" y="134"/>
                  </a:lnTo>
                  <a:lnTo>
                    <a:pt x="267" y="132"/>
                  </a:lnTo>
                  <a:lnTo>
                    <a:pt x="263" y="126"/>
                  </a:lnTo>
                  <a:lnTo>
                    <a:pt x="257" y="122"/>
                  </a:lnTo>
                  <a:lnTo>
                    <a:pt x="251" y="120"/>
                  </a:lnTo>
                  <a:lnTo>
                    <a:pt x="245" y="122"/>
                  </a:lnTo>
                  <a:lnTo>
                    <a:pt x="241" y="124"/>
                  </a:lnTo>
                  <a:lnTo>
                    <a:pt x="229" y="132"/>
                  </a:lnTo>
                  <a:lnTo>
                    <a:pt x="227" y="134"/>
                  </a:lnTo>
                  <a:lnTo>
                    <a:pt x="219" y="142"/>
                  </a:lnTo>
                  <a:lnTo>
                    <a:pt x="231" y="154"/>
                  </a:lnTo>
                  <a:lnTo>
                    <a:pt x="221" y="140"/>
                  </a:lnTo>
                  <a:lnTo>
                    <a:pt x="211" y="148"/>
                  </a:lnTo>
                  <a:lnTo>
                    <a:pt x="221" y="162"/>
                  </a:lnTo>
                  <a:lnTo>
                    <a:pt x="213" y="146"/>
                  </a:lnTo>
                  <a:lnTo>
                    <a:pt x="205" y="150"/>
                  </a:lnTo>
                  <a:lnTo>
                    <a:pt x="203" y="152"/>
                  </a:lnTo>
                  <a:lnTo>
                    <a:pt x="195" y="158"/>
                  </a:lnTo>
                  <a:lnTo>
                    <a:pt x="205" y="172"/>
                  </a:lnTo>
                  <a:lnTo>
                    <a:pt x="197" y="156"/>
                  </a:lnTo>
                  <a:lnTo>
                    <a:pt x="189" y="160"/>
                  </a:lnTo>
                  <a:lnTo>
                    <a:pt x="197" y="176"/>
                  </a:lnTo>
                  <a:lnTo>
                    <a:pt x="191" y="160"/>
                  </a:lnTo>
                  <a:lnTo>
                    <a:pt x="185" y="162"/>
                  </a:lnTo>
                  <a:lnTo>
                    <a:pt x="179" y="164"/>
                  </a:lnTo>
                  <a:lnTo>
                    <a:pt x="179" y="164"/>
                  </a:lnTo>
                  <a:lnTo>
                    <a:pt x="173" y="168"/>
                  </a:lnTo>
                  <a:lnTo>
                    <a:pt x="171" y="170"/>
                  </a:lnTo>
                  <a:lnTo>
                    <a:pt x="183" y="182"/>
                  </a:lnTo>
                  <a:lnTo>
                    <a:pt x="175" y="166"/>
                  </a:lnTo>
                  <a:lnTo>
                    <a:pt x="171" y="168"/>
                  </a:lnTo>
                  <a:lnTo>
                    <a:pt x="167" y="170"/>
                  </a:lnTo>
                  <a:lnTo>
                    <a:pt x="175" y="186"/>
                  </a:lnTo>
                  <a:lnTo>
                    <a:pt x="175" y="168"/>
                  </a:lnTo>
                  <a:lnTo>
                    <a:pt x="171" y="168"/>
                  </a:lnTo>
                  <a:lnTo>
                    <a:pt x="171" y="168"/>
                  </a:lnTo>
                  <a:lnTo>
                    <a:pt x="165" y="170"/>
                  </a:lnTo>
                  <a:lnTo>
                    <a:pt x="159" y="174"/>
                  </a:lnTo>
                  <a:lnTo>
                    <a:pt x="157" y="176"/>
                  </a:lnTo>
                  <a:lnTo>
                    <a:pt x="155" y="178"/>
                  </a:lnTo>
                  <a:lnTo>
                    <a:pt x="167" y="172"/>
                  </a:lnTo>
                  <a:lnTo>
                    <a:pt x="161" y="174"/>
                  </a:lnTo>
                  <a:lnTo>
                    <a:pt x="167" y="190"/>
                  </a:lnTo>
                  <a:lnTo>
                    <a:pt x="167" y="172"/>
                  </a:lnTo>
                  <a:lnTo>
                    <a:pt x="165" y="172"/>
                  </a:lnTo>
                  <a:lnTo>
                    <a:pt x="165" y="172"/>
                  </a:lnTo>
                  <a:lnTo>
                    <a:pt x="159" y="174"/>
                  </a:lnTo>
                  <a:lnTo>
                    <a:pt x="153" y="178"/>
                  </a:lnTo>
                  <a:lnTo>
                    <a:pt x="151" y="180"/>
                  </a:lnTo>
                  <a:lnTo>
                    <a:pt x="151" y="180"/>
                  </a:lnTo>
                  <a:lnTo>
                    <a:pt x="147" y="186"/>
                  </a:lnTo>
                  <a:lnTo>
                    <a:pt x="145" y="192"/>
                  </a:lnTo>
                  <a:lnTo>
                    <a:pt x="145" y="192"/>
                  </a:lnTo>
                  <a:lnTo>
                    <a:pt x="145" y="196"/>
                  </a:lnTo>
                  <a:lnTo>
                    <a:pt x="163" y="196"/>
                  </a:lnTo>
                  <a:lnTo>
                    <a:pt x="147" y="188"/>
                  </a:lnTo>
                  <a:lnTo>
                    <a:pt x="145" y="192"/>
                  </a:lnTo>
                  <a:lnTo>
                    <a:pt x="145" y="194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3" y="204"/>
                  </a:lnTo>
                  <a:lnTo>
                    <a:pt x="143" y="210"/>
                  </a:lnTo>
                  <a:lnTo>
                    <a:pt x="143" y="218"/>
                  </a:lnTo>
                  <a:lnTo>
                    <a:pt x="143" y="226"/>
                  </a:lnTo>
                  <a:lnTo>
                    <a:pt x="143" y="238"/>
                  </a:lnTo>
                  <a:lnTo>
                    <a:pt x="143" y="248"/>
                  </a:lnTo>
                  <a:lnTo>
                    <a:pt x="143" y="260"/>
                  </a:lnTo>
                  <a:lnTo>
                    <a:pt x="143" y="268"/>
                  </a:lnTo>
                  <a:lnTo>
                    <a:pt x="143" y="276"/>
                  </a:lnTo>
                  <a:lnTo>
                    <a:pt x="143" y="286"/>
                  </a:lnTo>
                  <a:lnTo>
                    <a:pt x="143" y="292"/>
                  </a:lnTo>
                  <a:lnTo>
                    <a:pt x="143" y="302"/>
                  </a:lnTo>
                  <a:lnTo>
                    <a:pt x="143" y="312"/>
                  </a:lnTo>
                  <a:lnTo>
                    <a:pt x="143" y="324"/>
                  </a:lnTo>
                  <a:lnTo>
                    <a:pt x="143" y="334"/>
                  </a:lnTo>
                  <a:lnTo>
                    <a:pt x="161" y="334"/>
                  </a:lnTo>
                  <a:lnTo>
                    <a:pt x="145" y="332"/>
                  </a:lnTo>
                  <a:lnTo>
                    <a:pt x="143" y="344"/>
                  </a:lnTo>
                  <a:lnTo>
                    <a:pt x="141" y="346"/>
                  </a:lnTo>
                  <a:lnTo>
                    <a:pt x="141" y="358"/>
                  </a:lnTo>
                  <a:lnTo>
                    <a:pt x="141" y="372"/>
                  </a:lnTo>
                  <a:lnTo>
                    <a:pt x="141" y="384"/>
                  </a:lnTo>
                  <a:lnTo>
                    <a:pt x="141" y="398"/>
                  </a:lnTo>
                  <a:lnTo>
                    <a:pt x="159" y="398"/>
                  </a:lnTo>
                  <a:lnTo>
                    <a:pt x="141" y="396"/>
                  </a:lnTo>
                  <a:lnTo>
                    <a:pt x="139" y="412"/>
                  </a:lnTo>
                  <a:lnTo>
                    <a:pt x="139" y="414"/>
                  </a:lnTo>
                  <a:lnTo>
                    <a:pt x="139" y="416"/>
                  </a:lnTo>
                  <a:lnTo>
                    <a:pt x="139" y="418"/>
                  </a:lnTo>
                  <a:lnTo>
                    <a:pt x="157" y="418"/>
                  </a:lnTo>
                  <a:lnTo>
                    <a:pt x="141" y="412"/>
                  </a:lnTo>
                  <a:lnTo>
                    <a:pt x="139" y="418"/>
                  </a:lnTo>
                  <a:lnTo>
                    <a:pt x="155" y="424"/>
                  </a:lnTo>
                  <a:lnTo>
                    <a:pt x="139" y="416"/>
                  </a:lnTo>
                  <a:lnTo>
                    <a:pt x="137" y="420"/>
                  </a:lnTo>
                  <a:lnTo>
                    <a:pt x="137" y="422"/>
                  </a:lnTo>
                  <a:lnTo>
                    <a:pt x="135" y="428"/>
                  </a:lnTo>
                  <a:lnTo>
                    <a:pt x="135" y="428"/>
                  </a:lnTo>
                  <a:lnTo>
                    <a:pt x="135" y="432"/>
                  </a:lnTo>
                  <a:lnTo>
                    <a:pt x="153" y="432"/>
                  </a:lnTo>
                  <a:lnTo>
                    <a:pt x="137" y="426"/>
                  </a:lnTo>
                  <a:lnTo>
                    <a:pt x="135" y="432"/>
                  </a:lnTo>
                  <a:lnTo>
                    <a:pt x="133" y="438"/>
                  </a:lnTo>
                  <a:lnTo>
                    <a:pt x="131" y="444"/>
                  </a:lnTo>
                  <a:lnTo>
                    <a:pt x="129" y="450"/>
                  </a:lnTo>
                  <a:lnTo>
                    <a:pt x="131" y="448"/>
                  </a:lnTo>
                  <a:lnTo>
                    <a:pt x="129" y="460"/>
                  </a:lnTo>
                  <a:lnTo>
                    <a:pt x="127" y="460"/>
                  </a:lnTo>
                  <a:lnTo>
                    <a:pt x="125" y="474"/>
                  </a:lnTo>
                  <a:lnTo>
                    <a:pt x="143" y="476"/>
                  </a:lnTo>
                  <a:lnTo>
                    <a:pt x="127" y="472"/>
                  </a:lnTo>
                  <a:lnTo>
                    <a:pt x="125" y="482"/>
                  </a:lnTo>
                  <a:lnTo>
                    <a:pt x="141" y="486"/>
                  </a:lnTo>
                  <a:lnTo>
                    <a:pt x="125" y="480"/>
                  </a:lnTo>
                  <a:lnTo>
                    <a:pt x="121" y="492"/>
                  </a:lnTo>
                  <a:lnTo>
                    <a:pt x="121" y="494"/>
                  </a:lnTo>
                  <a:lnTo>
                    <a:pt x="111" y="540"/>
                  </a:lnTo>
                  <a:lnTo>
                    <a:pt x="127" y="544"/>
                  </a:lnTo>
                  <a:lnTo>
                    <a:pt x="111" y="540"/>
                  </a:lnTo>
                  <a:lnTo>
                    <a:pt x="97" y="586"/>
                  </a:lnTo>
                  <a:lnTo>
                    <a:pt x="113" y="590"/>
                  </a:lnTo>
                  <a:lnTo>
                    <a:pt x="97" y="584"/>
                  </a:lnTo>
                  <a:lnTo>
                    <a:pt x="83" y="628"/>
                  </a:lnTo>
                  <a:lnTo>
                    <a:pt x="99" y="634"/>
                  </a:lnTo>
                  <a:lnTo>
                    <a:pt x="83" y="626"/>
                  </a:lnTo>
                  <a:lnTo>
                    <a:pt x="73" y="648"/>
                  </a:lnTo>
                  <a:lnTo>
                    <a:pt x="73" y="652"/>
                  </a:lnTo>
                  <a:lnTo>
                    <a:pt x="67" y="674"/>
                  </a:lnTo>
                  <a:lnTo>
                    <a:pt x="83" y="678"/>
                  </a:lnTo>
                  <a:lnTo>
                    <a:pt x="67" y="670"/>
                  </a:lnTo>
                  <a:lnTo>
                    <a:pt x="65" y="674"/>
                  </a:lnTo>
                  <a:lnTo>
                    <a:pt x="65" y="676"/>
                  </a:lnTo>
                  <a:lnTo>
                    <a:pt x="63" y="682"/>
                  </a:lnTo>
                  <a:lnTo>
                    <a:pt x="63" y="682"/>
                  </a:lnTo>
                  <a:lnTo>
                    <a:pt x="63" y="688"/>
                  </a:lnTo>
                  <a:lnTo>
                    <a:pt x="81" y="688"/>
                  </a:lnTo>
                  <a:lnTo>
                    <a:pt x="65" y="686"/>
                  </a:lnTo>
                  <a:lnTo>
                    <a:pt x="63" y="698"/>
                  </a:lnTo>
                  <a:lnTo>
                    <a:pt x="61" y="700"/>
                  </a:lnTo>
                  <a:lnTo>
                    <a:pt x="61" y="704"/>
                  </a:lnTo>
                  <a:lnTo>
                    <a:pt x="61" y="710"/>
                  </a:lnTo>
                  <a:lnTo>
                    <a:pt x="67" y="698"/>
                  </a:lnTo>
                  <a:lnTo>
                    <a:pt x="63" y="704"/>
                  </a:lnTo>
                  <a:lnTo>
                    <a:pt x="61" y="710"/>
                  </a:lnTo>
                  <a:lnTo>
                    <a:pt x="79" y="710"/>
                  </a:lnTo>
                  <a:lnTo>
                    <a:pt x="67" y="698"/>
                  </a:lnTo>
                  <a:lnTo>
                    <a:pt x="65" y="700"/>
                  </a:lnTo>
                  <a:lnTo>
                    <a:pt x="77" y="712"/>
                  </a:lnTo>
                  <a:lnTo>
                    <a:pt x="69" y="696"/>
                  </a:lnTo>
                  <a:lnTo>
                    <a:pt x="65" y="698"/>
                  </a:lnTo>
                  <a:lnTo>
                    <a:pt x="73" y="714"/>
                  </a:lnTo>
                  <a:lnTo>
                    <a:pt x="73" y="696"/>
                  </a:lnTo>
                  <a:lnTo>
                    <a:pt x="71" y="696"/>
                  </a:lnTo>
                  <a:lnTo>
                    <a:pt x="67" y="696"/>
                  </a:lnTo>
                  <a:lnTo>
                    <a:pt x="67" y="714"/>
                  </a:lnTo>
                  <a:lnTo>
                    <a:pt x="75" y="698"/>
                  </a:lnTo>
                  <a:lnTo>
                    <a:pt x="71" y="696"/>
                  </a:lnTo>
                  <a:lnTo>
                    <a:pt x="63" y="712"/>
                  </a:lnTo>
                  <a:lnTo>
                    <a:pt x="77" y="700"/>
                  </a:lnTo>
                  <a:lnTo>
                    <a:pt x="73" y="696"/>
                  </a:lnTo>
                  <a:lnTo>
                    <a:pt x="59" y="708"/>
                  </a:lnTo>
                  <a:lnTo>
                    <a:pt x="75" y="698"/>
                  </a:lnTo>
                  <a:lnTo>
                    <a:pt x="71" y="692"/>
                  </a:lnTo>
                  <a:lnTo>
                    <a:pt x="67" y="690"/>
                  </a:lnTo>
                  <a:lnTo>
                    <a:pt x="65" y="688"/>
                  </a:lnTo>
                  <a:lnTo>
                    <a:pt x="59" y="684"/>
                  </a:lnTo>
                  <a:lnTo>
                    <a:pt x="61" y="686"/>
                  </a:lnTo>
                  <a:lnTo>
                    <a:pt x="49" y="698"/>
                  </a:lnTo>
                  <a:lnTo>
                    <a:pt x="65" y="688"/>
                  </a:lnTo>
                  <a:lnTo>
                    <a:pt x="57" y="676"/>
                  </a:lnTo>
                  <a:lnTo>
                    <a:pt x="49" y="664"/>
                  </a:lnTo>
                  <a:lnTo>
                    <a:pt x="45" y="658"/>
                  </a:lnTo>
                  <a:lnTo>
                    <a:pt x="41" y="656"/>
                  </a:lnTo>
                  <a:lnTo>
                    <a:pt x="37" y="652"/>
                  </a:lnTo>
                  <a:lnTo>
                    <a:pt x="33" y="650"/>
                  </a:lnTo>
                  <a:lnTo>
                    <a:pt x="26" y="666"/>
                  </a:lnTo>
                  <a:lnTo>
                    <a:pt x="39" y="654"/>
                  </a:lnTo>
                  <a:lnTo>
                    <a:pt x="35" y="650"/>
                  </a:lnTo>
                  <a:lnTo>
                    <a:pt x="22" y="662"/>
                  </a:lnTo>
                  <a:lnTo>
                    <a:pt x="37" y="654"/>
                  </a:lnTo>
                  <a:lnTo>
                    <a:pt x="35" y="650"/>
                  </a:lnTo>
                  <a:lnTo>
                    <a:pt x="33" y="646"/>
                  </a:lnTo>
                  <a:lnTo>
                    <a:pt x="31" y="644"/>
                  </a:lnTo>
                  <a:lnTo>
                    <a:pt x="35" y="656"/>
                  </a:lnTo>
                  <a:lnTo>
                    <a:pt x="33" y="650"/>
                  </a:lnTo>
                  <a:lnTo>
                    <a:pt x="18" y="656"/>
                  </a:lnTo>
                  <a:lnTo>
                    <a:pt x="35" y="656"/>
                  </a:lnTo>
                  <a:lnTo>
                    <a:pt x="35" y="6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Line 468"/>
            <p:cNvSpPr>
              <a:spLocks noChangeShapeType="1"/>
            </p:cNvSpPr>
            <p:nvPr/>
          </p:nvSpPr>
          <p:spPr bwMode="auto">
            <a:xfrm flipV="1">
              <a:off x="5335588" y="1298575"/>
              <a:ext cx="1587" cy="1655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Line 469"/>
            <p:cNvSpPr>
              <a:spLocks noChangeShapeType="1"/>
            </p:cNvSpPr>
            <p:nvPr/>
          </p:nvSpPr>
          <p:spPr bwMode="auto">
            <a:xfrm flipV="1">
              <a:off x="4654550" y="1355725"/>
              <a:ext cx="1588" cy="15605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Line 470"/>
            <p:cNvSpPr>
              <a:spLocks noChangeShapeType="1"/>
            </p:cNvSpPr>
            <p:nvPr/>
          </p:nvSpPr>
          <p:spPr bwMode="auto">
            <a:xfrm flipV="1">
              <a:off x="3983038" y="1298575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Line 471"/>
            <p:cNvSpPr>
              <a:spLocks noChangeShapeType="1"/>
            </p:cNvSpPr>
            <p:nvPr/>
          </p:nvSpPr>
          <p:spPr bwMode="auto">
            <a:xfrm flipV="1">
              <a:off x="6008688" y="1306513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472"/>
            <p:cNvSpPr>
              <a:spLocks noEditPoints="1"/>
            </p:cNvSpPr>
            <p:nvPr/>
          </p:nvSpPr>
          <p:spPr bwMode="auto">
            <a:xfrm>
              <a:off x="4667250" y="1428750"/>
              <a:ext cx="657225" cy="101600"/>
            </a:xfrm>
            <a:custGeom>
              <a:avLst/>
              <a:gdLst>
                <a:gd name="T0" fmla="*/ 811 w 827"/>
                <a:gd name="T1" fmla="*/ 56 h 128"/>
                <a:gd name="T2" fmla="*/ 817 w 827"/>
                <a:gd name="T3" fmla="*/ 58 h 128"/>
                <a:gd name="T4" fmla="*/ 819 w 827"/>
                <a:gd name="T5" fmla="*/ 64 h 128"/>
                <a:gd name="T6" fmla="*/ 817 w 827"/>
                <a:gd name="T7" fmla="*/ 70 h 128"/>
                <a:gd name="T8" fmla="*/ 811 w 827"/>
                <a:gd name="T9" fmla="*/ 72 h 128"/>
                <a:gd name="T10" fmla="*/ 14 w 827"/>
                <a:gd name="T11" fmla="*/ 72 h 128"/>
                <a:gd name="T12" fmla="*/ 10 w 827"/>
                <a:gd name="T13" fmla="*/ 68 h 128"/>
                <a:gd name="T14" fmla="*/ 10 w 827"/>
                <a:gd name="T15" fmla="*/ 60 h 128"/>
                <a:gd name="T16" fmla="*/ 14 w 827"/>
                <a:gd name="T17" fmla="*/ 56 h 128"/>
                <a:gd name="T18" fmla="*/ 16 w 827"/>
                <a:gd name="T19" fmla="*/ 56 h 128"/>
                <a:gd name="T20" fmla="*/ 0 w 827"/>
                <a:gd name="T21" fmla="*/ 64 h 128"/>
                <a:gd name="T22" fmla="*/ 111 w 827"/>
                <a:gd name="T23" fmla="*/ 0 h 128"/>
                <a:gd name="T24" fmla="*/ 117 w 827"/>
                <a:gd name="T25" fmla="*/ 2 h 128"/>
                <a:gd name="T26" fmla="*/ 119 w 827"/>
                <a:gd name="T27" fmla="*/ 6 h 128"/>
                <a:gd name="T28" fmla="*/ 119 w 827"/>
                <a:gd name="T29" fmla="*/ 12 h 128"/>
                <a:gd name="T30" fmla="*/ 20 w 827"/>
                <a:gd name="T31" fmla="*/ 72 h 128"/>
                <a:gd name="T32" fmla="*/ 115 w 827"/>
                <a:gd name="T33" fmla="*/ 114 h 128"/>
                <a:gd name="T34" fmla="*/ 119 w 827"/>
                <a:gd name="T35" fmla="*/ 118 h 128"/>
                <a:gd name="T36" fmla="*/ 119 w 827"/>
                <a:gd name="T37" fmla="*/ 124 h 128"/>
                <a:gd name="T38" fmla="*/ 113 w 827"/>
                <a:gd name="T39" fmla="*/ 128 h 128"/>
                <a:gd name="T40" fmla="*/ 107 w 827"/>
                <a:gd name="T41" fmla="*/ 128 h 128"/>
                <a:gd name="T42" fmla="*/ 719 w 827"/>
                <a:gd name="T43" fmla="*/ 0 h 128"/>
                <a:gd name="T44" fmla="*/ 719 w 827"/>
                <a:gd name="T45" fmla="*/ 128 h 128"/>
                <a:gd name="T46" fmla="*/ 713 w 827"/>
                <a:gd name="T47" fmla="*/ 128 h 128"/>
                <a:gd name="T48" fmla="*/ 707 w 827"/>
                <a:gd name="T49" fmla="*/ 124 h 128"/>
                <a:gd name="T50" fmla="*/ 707 w 827"/>
                <a:gd name="T51" fmla="*/ 118 h 128"/>
                <a:gd name="T52" fmla="*/ 711 w 827"/>
                <a:gd name="T53" fmla="*/ 114 h 128"/>
                <a:gd name="T54" fmla="*/ 807 w 827"/>
                <a:gd name="T55" fmla="*/ 72 h 128"/>
                <a:gd name="T56" fmla="*/ 709 w 827"/>
                <a:gd name="T57" fmla="*/ 12 h 128"/>
                <a:gd name="T58" fmla="*/ 707 w 827"/>
                <a:gd name="T59" fmla="*/ 6 h 128"/>
                <a:gd name="T60" fmla="*/ 709 w 827"/>
                <a:gd name="T61" fmla="*/ 2 h 128"/>
                <a:gd name="T62" fmla="*/ 715 w 827"/>
                <a:gd name="T63" fmla="*/ 0 h 128"/>
                <a:gd name="T64" fmla="*/ 719 w 827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7" h="128">
                  <a:moveTo>
                    <a:pt x="16" y="56"/>
                  </a:moveTo>
                  <a:lnTo>
                    <a:pt x="811" y="56"/>
                  </a:lnTo>
                  <a:lnTo>
                    <a:pt x="815" y="56"/>
                  </a:lnTo>
                  <a:lnTo>
                    <a:pt x="817" y="58"/>
                  </a:lnTo>
                  <a:lnTo>
                    <a:pt x="819" y="60"/>
                  </a:lnTo>
                  <a:lnTo>
                    <a:pt x="819" y="64"/>
                  </a:lnTo>
                  <a:lnTo>
                    <a:pt x="819" y="68"/>
                  </a:lnTo>
                  <a:lnTo>
                    <a:pt x="817" y="70"/>
                  </a:lnTo>
                  <a:lnTo>
                    <a:pt x="815" y="72"/>
                  </a:lnTo>
                  <a:lnTo>
                    <a:pt x="811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10" y="68"/>
                  </a:lnTo>
                  <a:lnTo>
                    <a:pt x="8" y="64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7" y="128"/>
                  </a:moveTo>
                  <a:lnTo>
                    <a:pt x="0" y="64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7" y="2"/>
                  </a:lnTo>
                  <a:lnTo>
                    <a:pt x="119" y="4"/>
                  </a:lnTo>
                  <a:lnTo>
                    <a:pt x="119" y="6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5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5" y="114"/>
                  </a:lnTo>
                  <a:lnTo>
                    <a:pt x="119" y="116"/>
                  </a:lnTo>
                  <a:lnTo>
                    <a:pt x="119" y="118"/>
                  </a:lnTo>
                  <a:lnTo>
                    <a:pt x="119" y="122"/>
                  </a:lnTo>
                  <a:lnTo>
                    <a:pt x="119" y="124"/>
                  </a:lnTo>
                  <a:lnTo>
                    <a:pt x="117" y="128"/>
                  </a:lnTo>
                  <a:lnTo>
                    <a:pt x="113" y="128"/>
                  </a:lnTo>
                  <a:lnTo>
                    <a:pt x="111" y="128"/>
                  </a:lnTo>
                  <a:lnTo>
                    <a:pt x="107" y="128"/>
                  </a:lnTo>
                  <a:lnTo>
                    <a:pt x="107" y="128"/>
                  </a:lnTo>
                  <a:close/>
                  <a:moveTo>
                    <a:pt x="719" y="0"/>
                  </a:moveTo>
                  <a:lnTo>
                    <a:pt x="827" y="64"/>
                  </a:lnTo>
                  <a:lnTo>
                    <a:pt x="719" y="128"/>
                  </a:lnTo>
                  <a:lnTo>
                    <a:pt x="715" y="128"/>
                  </a:lnTo>
                  <a:lnTo>
                    <a:pt x="713" y="128"/>
                  </a:lnTo>
                  <a:lnTo>
                    <a:pt x="709" y="128"/>
                  </a:lnTo>
                  <a:lnTo>
                    <a:pt x="707" y="124"/>
                  </a:lnTo>
                  <a:lnTo>
                    <a:pt x="707" y="122"/>
                  </a:lnTo>
                  <a:lnTo>
                    <a:pt x="707" y="118"/>
                  </a:lnTo>
                  <a:lnTo>
                    <a:pt x="709" y="116"/>
                  </a:lnTo>
                  <a:lnTo>
                    <a:pt x="711" y="114"/>
                  </a:lnTo>
                  <a:lnTo>
                    <a:pt x="807" y="58"/>
                  </a:lnTo>
                  <a:lnTo>
                    <a:pt x="807" y="72"/>
                  </a:lnTo>
                  <a:lnTo>
                    <a:pt x="711" y="16"/>
                  </a:lnTo>
                  <a:lnTo>
                    <a:pt x="709" y="12"/>
                  </a:lnTo>
                  <a:lnTo>
                    <a:pt x="707" y="10"/>
                  </a:lnTo>
                  <a:lnTo>
                    <a:pt x="707" y="6"/>
                  </a:lnTo>
                  <a:lnTo>
                    <a:pt x="707" y="4"/>
                  </a:lnTo>
                  <a:lnTo>
                    <a:pt x="709" y="2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9" y="0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Rectangle 473"/>
            <p:cNvSpPr>
              <a:spLocks noChangeArrowheads="1"/>
            </p:cNvSpPr>
            <p:nvPr/>
          </p:nvSpPr>
          <p:spPr bwMode="auto">
            <a:xfrm>
              <a:off x="4870450" y="1184275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Rectangle 474"/>
            <p:cNvSpPr>
              <a:spLocks noChangeArrowheads="1"/>
            </p:cNvSpPr>
            <p:nvPr/>
          </p:nvSpPr>
          <p:spPr bwMode="auto">
            <a:xfrm>
              <a:off x="4870450" y="1179513"/>
              <a:ext cx="3175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473" name="Line 475"/>
            <p:cNvSpPr>
              <a:spLocks noChangeShapeType="1"/>
            </p:cNvSpPr>
            <p:nvPr/>
          </p:nvSpPr>
          <p:spPr bwMode="auto">
            <a:xfrm flipV="1">
              <a:off x="6818313" y="3063875"/>
              <a:ext cx="1587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Line 476"/>
            <p:cNvSpPr>
              <a:spLocks noChangeShapeType="1"/>
            </p:cNvSpPr>
            <p:nvPr/>
          </p:nvSpPr>
          <p:spPr bwMode="auto">
            <a:xfrm flipV="1">
              <a:off x="7150100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Line 477"/>
            <p:cNvSpPr>
              <a:spLocks noChangeShapeType="1"/>
            </p:cNvSpPr>
            <p:nvPr/>
          </p:nvSpPr>
          <p:spPr bwMode="auto">
            <a:xfrm flipV="1">
              <a:off x="7480300" y="3063875"/>
              <a:ext cx="1588" cy="5873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Line 478"/>
            <p:cNvSpPr>
              <a:spLocks noChangeShapeType="1"/>
            </p:cNvSpPr>
            <p:nvPr/>
          </p:nvSpPr>
          <p:spPr bwMode="auto">
            <a:xfrm flipV="1">
              <a:off x="7813675" y="3063875"/>
              <a:ext cx="1588" cy="269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Line 479"/>
            <p:cNvSpPr>
              <a:spLocks noChangeShapeType="1"/>
            </p:cNvSpPr>
            <p:nvPr/>
          </p:nvSpPr>
          <p:spPr bwMode="auto">
            <a:xfrm flipV="1">
              <a:off x="8143875" y="3071813"/>
              <a:ext cx="1588" cy="587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Line 480"/>
            <p:cNvSpPr>
              <a:spLocks noChangeShapeType="1"/>
            </p:cNvSpPr>
            <p:nvPr/>
          </p:nvSpPr>
          <p:spPr bwMode="auto">
            <a:xfrm flipV="1">
              <a:off x="8472488" y="3071813"/>
              <a:ext cx="1587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Line 481"/>
            <p:cNvSpPr>
              <a:spLocks noChangeShapeType="1"/>
            </p:cNvSpPr>
            <p:nvPr/>
          </p:nvSpPr>
          <p:spPr bwMode="auto">
            <a:xfrm flipV="1">
              <a:off x="8805863" y="3071813"/>
              <a:ext cx="1587" cy="587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Line 482"/>
            <p:cNvSpPr>
              <a:spLocks noChangeShapeType="1"/>
            </p:cNvSpPr>
            <p:nvPr/>
          </p:nvSpPr>
          <p:spPr bwMode="auto">
            <a:xfrm flipV="1">
              <a:off x="9137650" y="3071813"/>
              <a:ext cx="1588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Line 483"/>
            <p:cNvSpPr>
              <a:spLocks noChangeShapeType="1"/>
            </p:cNvSpPr>
            <p:nvPr/>
          </p:nvSpPr>
          <p:spPr bwMode="auto">
            <a:xfrm flipV="1">
              <a:off x="9467850" y="3071813"/>
              <a:ext cx="1588" cy="5873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Line 484"/>
            <p:cNvSpPr>
              <a:spLocks noChangeShapeType="1"/>
            </p:cNvSpPr>
            <p:nvPr/>
          </p:nvSpPr>
          <p:spPr bwMode="auto">
            <a:xfrm flipV="1">
              <a:off x="9799638" y="3071813"/>
              <a:ext cx="1587" cy="269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485"/>
            <p:cNvSpPr>
              <a:spLocks/>
            </p:cNvSpPr>
            <p:nvPr/>
          </p:nvSpPr>
          <p:spPr bwMode="auto">
            <a:xfrm>
              <a:off x="6818313" y="3059113"/>
              <a:ext cx="3159125" cy="28575"/>
            </a:xfrm>
            <a:custGeom>
              <a:avLst/>
              <a:gdLst>
                <a:gd name="T0" fmla="*/ 0 w 3981"/>
                <a:gd name="T1" fmla="*/ 0 h 36"/>
                <a:gd name="T2" fmla="*/ 0 w 3981"/>
                <a:gd name="T3" fmla="*/ 34 h 36"/>
                <a:gd name="T4" fmla="*/ 3981 w 3981"/>
                <a:gd name="T5" fmla="*/ 36 h 36"/>
                <a:gd name="T6" fmla="*/ 3981 w 3981"/>
                <a:gd name="T7" fmla="*/ 2 h 36"/>
                <a:gd name="T8" fmla="*/ 0 w 398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1" h="36">
                  <a:moveTo>
                    <a:pt x="0" y="0"/>
                  </a:moveTo>
                  <a:lnTo>
                    <a:pt x="0" y="34"/>
                  </a:lnTo>
                  <a:lnTo>
                    <a:pt x="3981" y="36"/>
                  </a:lnTo>
                  <a:lnTo>
                    <a:pt x="398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Line 486"/>
            <p:cNvSpPr>
              <a:spLocks noChangeShapeType="1"/>
            </p:cNvSpPr>
            <p:nvPr/>
          </p:nvSpPr>
          <p:spPr bwMode="auto">
            <a:xfrm>
              <a:off x="6757988" y="3071813"/>
              <a:ext cx="5873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Line 487"/>
            <p:cNvSpPr>
              <a:spLocks noChangeShapeType="1"/>
            </p:cNvSpPr>
            <p:nvPr/>
          </p:nvSpPr>
          <p:spPr bwMode="auto">
            <a:xfrm>
              <a:off x="6788150" y="280987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Line 488"/>
            <p:cNvSpPr>
              <a:spLocks noChangeShapeType="1"/>
            </p:cNvSpPr>
            <p:nvPr/>
          </p:nvSpPr>
          <p:spPr bwMode="auto">
            <a:xfrm>
              <a:off x="6757988" y="2549525"/>
              <a:ext cx="5873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Line 489"/>
            <p:cNvSpPr>
              <a:spLocks noChangeShapeType="1"/>
            </p:cNvSpPr>
            <p:nvPr/>
          </p:nvSpPr>
          <p:spPr bwMode="auto">
            <a:xfrm>
              <a:off x="6788150" y="2287588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Line 490"/>
            <p:cNvSpPr>
              <a:spLocks noChangeShapeType="1"/>
            </p:cNvSpPr>
            <p:nvPr/>
          </p:nvSpPr>
          <p:spPr bwMode="auto">
            <a:xfrm>
              <a:off x="6757988" y="2027238"/>
              <a:ext cx="5873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Line 491"/>
            <p:cNvSpPr>
              <a:spLocks noChangeShapeType="1"/>
            </p:cNvSpPr>
            <p:nvPr/>
          </p:nvSpPr>
          <p:spPr bwMode="auto">
            <a:xfrm>
              <a:off x="6788150" y="1768475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Line 492"/>
            <p:cNvSpPr>
              <a:spLocks noChangeShapeType="1"/>
            </p:cNvSpPr>
            <p:nvPr/>
          </p:nvSpPr>
          <p:spPr bwMode="auto">
            <a:xfrm>
              <a:off x="6757988" y="1504950"/>
              <a:ext cx="58737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Line 493"/>
            <p:cNvSpPr>
              <a:spLocks noChangeShapeType="1"/>
            </p:cNvSpPr>
            <p:nvPr/>
          </p:nvSpPr>
          <p:spPr bwMode="auto">
            <a:xfrm>
              <a:off x="6788150" y="1244600"/>
              <a:ext cx="28575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Line 494"/>
            <p:cNvSpPr>
              <a:spLocks noChangeShapeType="1"/>
            </p:cNvSpPr>
            <p:nvPr/>
          </p:nvSpPr>
          <p:spPr bwMode="auto">
            <a:xfrm>
              <a:off x="6757988" y="985838"/>
              <a:ext cx="5873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Line 495"/>
            <p:cNvSpPr>
              <a:spLocks noChangeShapeType="1"/>
            </p:cNvSpPr>
            <p:nvPr/>
          </p:nvSpPr>
          <p:spPr bwMode="auto">
            <a:xfrm>
              <a:off x="6788150" y="723900"/>
              <a:ext cx="28575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Line 496"/>
            <p:cNvSpPr>
              <a:spLocks noChangeShapeType="1"/>
            </p:cNvSpPr>
            <p:nvPr/>
          </p:nvSpPr>
          <p:spPr bwMode="auto">
            <a:xfrm>
              <a:off x="6757988" y="463550"/>
              <a:ext cx="5873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Line 497"/>
            <p:cNvSpPr>
              <a:spLocks noChangeShapeType="1"/>
            </p:cNvSpPr>
            <p:nvPr/>
          </p:nvSpPr>
          <p:spPr bwMode="auto">
            <a:xfrm>
              <a:off x="6788150" y="207963"/>
              <a:ext cx="285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498"/>
            <p:cNvSpPr>
              <a:spLocks/>
            </p:cNvSpPr>
            <p:nvPr/>
          </p:nvSpPr>
          <p:spPr bwMode="auto">
            <a:xfrm>
              <a:off x="6804025" y="-53975"/>
              <a:ext cx="28575" cy="3125788"/>
            </a:xfrm>
            <a:custGeom>
              <a:avLst/>
              <a:gdLst>
                <a:gd name="T0" fmla="*/ 0 w 36"/>
                <a:gd name="T1" fmla="*/ 3937 h 3937"/>
                <a:gd name="T2" fmla="*/ 34 w 36"/>
                <a:gd name="T3" fmla="*/ 3937 h 3937"/>
                <a:gd name="T4" fmla="*/ 36 w 36"/>
                <a:gd name="T5" fmla="*/ 0 h 3937"/>
                <a:gd name="T6" fmla="*/ 2 w 36"/>
                <a:gd name="T7" fmla="*/ 0 h 3937"/>
                <a:gd name="T8" fmla="*/ 0 w 36"/>
                <a:gd name="T9" fmla="*/ 3937 h 3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937">
                  <a:moveTo>
                    <a:pt x="0" y="3937"/>
                  </a:moveTo>
                  <a:lnTo>
                    <a:pt x="34" y="3937"/>
                  </a:lnTo>
                  <a:lnTo>
                    <a:pt x="36" y="0"/>
                  </a:lnTo>
                  <a:lnTo>
                    <a:pt x="2" y="0"/>
                  </a:lnTo>
                  <a:lnTo>
                    <a:pt x="0" y="39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Rectangle 499"/>
            <p:cNvSpPr>
              <a:spLocks noChangeArrowheads="1"/>
            </p:cNvSpPr>
            <p:nvPr/>
          </p:nvSpPr>
          <p:spPr bwMode="auto">
            <a:xfrm rot="16200000">
              <a:off x="6155531" y="1018382"/>
              <a:ext cx="649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Power</a:t>
              </a:r>
              <a:endParaRPr lang="en-US" altLang="en-US"/>
            </a:p>
          </p:txBody>
        </p:sp>
        <p:sp>
          <p:nvSpPr>
            <p:cNvPr id="498" name="Rectangle 500"/>
            <p:cNvSpPr>
              <a:spLocks noChangeArrowheads="1"/>
            </p:cNvSpPr>
            <p:nvPr/>
          </p:nvSpPr>
          <p:spPr bwMode="auto">
            <a:xfrm>
              <a:off x="8515350" y="3311525"/>
              <a:ext cx="60007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Rectangle 501"/>
            <p:cNvSpPr>
              <a:spLocks noChangeArrowheads="1"/>
            </p:cNvSpPr>
            <p:nvPr/>
          </p:nvSpPr>
          <p:spPr bwMode="auto">
            <a:xfrm>
              <a:off x="8515350" y="3328988"/>
              <a:ext cx="5984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000">
                  <a:solidFill>
                    <a:srgbClr val="000000"/>
                  </a:solidFill>
                </a:rPr>
                <a:t>Time </a:t>
              </a:r>
              <a:endParaRPr lang="en-US" altLang="en-US"/>
            </a:p>
          </p:txBody>
        </p:sp>
        <p:sp>
          <p:nvSpPr>
            <p:cNvPr id="500" name="Line 502"/>
            <p:cNvSpPr>
              <a:spLocks noChangeShapeType="1"/>
            </p:cNvSpPr>
            <p:nvPr/>
          </p:nvSpPr>
          <p:spPr bwMode="auto">
            <a:xfrm flipV="1">
              <a:off x="8859838" y="1306513"/>
              <a:ext cx="1587" cy="16557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Line 503"/>
            <p:cNvSpPr>
              <a:spLocks noChangeShapeType="1"/>
            </p:cNvSpPr>
            <p:nvPr/>
          </p:nvSpPr>
          <p:spPr bwMode="auto">
            <a:xfrm flipV="1">
              <a:off x="7994650" y="1363663"/>
              <a:ext cx="1588" cy="15605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Line 504"/>
            <p:cNvSpPr>
              <a:spLocks noChangeShapeType="1"/>
            </p:cNvSpPr>
            <p:nvPr/>
          </p:nvSpPr>
          <p:spPr bwMode="auto">
            <a:xfrm flipV="1">
              <a:off x="7138988" y="1306513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Line 505"/>
            <p:cNvSpPr>
              <a:spLocks noChangeShapeType="1"/>
            </p:cNvSpPr>
            <p:nvPr/>
          </p:nvSpPr>
          <p:spPr bwMode="auto">
            <a:xfrm flipV="1">
              <a:off x="9717088" y="1314450"/>
              <a:ext cx="1587" cy="1581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506"/>
            <p:cNvSpPr>
              <a:spLocks noEditPoints="1"/>
            </p:cNvSpPr>
            <p:nvPr/>
          </p:nvSpPr>
          <p:spPr bwMode="auto">
            <a:xfrm>
              <a:off x="8008938" y="1436688"/>
              <a:ext cx="839787" cy="101600"/>
            </a:xfrm>
            <a:custGeom>
              <a:avLst/>
              <a:gdLst>
                <a:gd name="T0" fmla="*/ 1041 w 1059"/>
                <a:gd name="T1" fmla="*/ 56 h 128"/>
                <a:gd name="T2" fmla="*/ 1049 w 1059"/>
                <a:gd name="T3" fmla="*/ 58 h 128"/>
                <a:gd name="T4" fmla="*/ 1051 w 1059"/>
                <a:gd name="T5" fmla="*/ 64 h 128"/>
                <a:gd name="T6" fmla="*/ 1049 w 1059"/>
                <a:gd name="T7" fmla="*/ 70 h 128"/>
                <a:gd name="T8" fmla="*/ 1041 w 1059"/>
                <a:gd name="T9" fmla="*/ 72 h 128"/>
                <a:gd name="T10" fmla="*/ 12 w 1059"/>
                <a:gd name="T11" fmla="*/ 72 h 128"/>
                <a:gd name="T12" fmla="*/ 8 w 1059"/>
                <a:gd name="T13" fmla="*/ 68 h 128"/>
                <a:gd name="T14" fmla="*/ 8 w 1059"/>
                <a:gd name="T15" fmla="*/ 60 h 128"/>
                <a:gd name="T16" fmla="*/ 12 w 1059"/>
                <a:gd name="T17" fmla="*/ 56 h 128"/>
                <a:gd name="T18" fmla="*/ 16 w 1059"/>
                <a:gd name="T19" fmla="*/ 56 h 128"/>
                <a:gd name="T20" fmla="*/ 0 w 1059"/>
                <a:gd name="T21" fmla="*/ 64 h 128"/>
                <a:gd name="T22" fmla="*/ 112 w 1059"/>
                <a:gd name="T23" fmla="*/ 0 h 128"/>
                <a:gd name="T24" fmla="*/ 118 w 1059"/>
                <a:gd name="T25" fmla="*/ 2 h 128"/>
                <a:gd name="T26" fmla="*/ 120 w 1059"/>
                <a:gd name="T27" fmla="*/ 6 h 128"/>
                <a:gd name="T28" fmla="*/ 118 w 1059"/>
                <a:gd name="T29" fmla="*/ 12 h 128"/>
                <a:gd name="T30" fmla="*/ 20 w 1059"/>
                <a:gd name="T31" fmla="*/ 72 h 128"/>
                <a:gd name="T32" fmla="*/ 116 w 1059"/>
                <a:gd name="T33" fmla="*/ 114 h 128"/>
                <a:gd name="T34" fmla="*/ 120 w 1059"/>
                <a:gd name="T35" fmla="*/ 118 h 128"/>
                <a:gd name="T36" fmla="*/ 120 w 1059"/>
                <a:gd name="T37" fmla="*/ 126 h 128"/>
                <a:gd name="T38" fmla="*/ 114 w 1059"/>
                <a:gd name="T39" fmla="*/ 128 h 128"/>
                <a:gd name="T40" fmla="*/ 108 w 1059"/>
                <a:gd name="T41" fmla="*/ 128 h 128"/>
                <a:gd name="T42" fmla="*/ 951 w 1059"/>
                <a:gd name="T43" fmla="*/ 0 h 128"/>
                <a:gd name="T44" fmla="*/ 951 w 1059"/>
                <a:gd name="T45" fmla="*/ 128 h 128"/>
                <a:gd name="T46" fmla="*/ 945 w 1059"/>
                <a:gd name="T47" fmla="*/ 128 h 128"/>
                <a:gd name="T48" fmla="*/ 939 w 1059"/>
                <a:gd name="T49" fmla="*/ 126 h 128"/>
                <a:gd name="T50" fmla="*/ 937 w 1059"/>
                <a:gd name="T51" fmla="*/ 118 h 128"/>
                <a:gd name="T52" fmla="*/ 941 w 1059"/>
                <a:gd name="T53" fmla="*/ 114 h 128"/>
                <a:gd name="T54" fmla="*/ 1037 w 1059"/>
                <a:gd name="T55" fmla="*/ 72 h 128"/>
                <a:gd name="T56" fmla="*/ 939 w 1059"/>
                <a:gd name="T57" fmla="*/ 12 h 128"/>
                <a:gd name="T58" fmla="*/ 937 w 1059"/>
                <a:gd name="T59" fmla="*/ 6 h 128"/>
                <a:gd name="T60" fmla="*/ 941 w 1059"/>
                <a:gd name="T61" fmla="*/ 2 h 128"/>
                <a:gd name="T62" fmla="*/ 947 w 1059"/>
                <a:gd name="T63" fmla="*/ 0 h 128"/>
                <a:gd name="T64" fmla="*/ 951 w 1059"/>
                <a:gd name="T6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59" h="128">
                  <a:moveTo>
                    <a:pt x="16" y="56"/>
                  </a:moveTo>
                  <a:lnTo>
                    <a:pt x="1041" y="56"/>
                  </a:lnTo>
                  <a:lnTo>
                    <a:pt x="1045" y="56"/>
                  </a:lnTo>
                  <a:lnTo>
                    <a:pt x="1049" y="58"/>
                  </a:lnTo>
                  <a:lnTo>
                    <a:pt x="1049" y="60"/>
                  </a:lnTo>
                  <a:lnTo>
                    <a:pt x="1051" y="64"/>
                  </a:lnTo>
                  <a:lnTo>
                    <a:pt x="1049" y="68"/>
                  </a:lnTo>
                  <a:lnTo>
                    <a:pt x="1049" y="70"/>
                  </a:lnTo>
                  <a:lnTo>
                    <a:pt x="1045" y="72"/>
                  </a:lnTo>
                  <a:lnTo>
                    <a:pt x="1041" y="72"/>
                  </a:lnTo>
                  <a:lnTo>
                    <a:pt x="16" y="72"/>
                  </a:lnTo>
                  <a:lnTo>
                    <a:pt x="12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0" y="58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0"/>
                  </a:lnTo>
                  <a:lnTo>
                    <a:pt x="118" y="12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8" y="128"/>
                  </a:lnTo>
                  <a:close/>
                  <a:moveTo>
                    <a:pt x="951" y="0"/>
                  </a:moveTo>
                  <a:lnTo>
                    <a:pt x="1059" y="64"/>
                  </a:lnTo>
                  <a:lnTo>
                    <a:pt x="951" y="128"/>
                  </a:lnTo>
                  <a:lnTo>
                    <a:pt x="947" y="128"/>
                  </a:lnTo>
                  <a:lnTo>
                    <a:pt x="945" y="128"/>
                  </a:lnTo>
                  <a:lnTo>
                    <a:pt x="941" y="128"/>
                  </a:lnTo>
                  <a:lnTo>
                    <a:pt x="939" y="126"/>
                  </a:lnTo>
                  <a:lnTo>
                    <a:pt x="937" y="122"/>
                  </a:lnTo>
                  <a:lnTo>
                    <a:pt x="937" y="118"/>
                  </a:lnTo>
                  <a:lnTo>
                    <a:pt x="939" y="116"/>
                  </a:lnTo>
                  <a:lnTo>
                    <a:pt x="941" y="114"/>
                  </a:lnTo>
                  <a:lnTo>
                    <a:pt x="1037" y="58"/>
                  </a:lnTo>
                  <a:lnTo>
                    <a:pt x="1037" y="72"/>
                  </a:lnTo>
                  <a:lnTo>
                    <a:pt x="941" y="16"/>
                  </a:lnTo>
                  <a:lnTo>
                    <a:pt x="939" y="12"/>
                  </a:lnTo>
                  <a:lnTo>
                    <a:pt x="937" y="10"/>
                  </a:lnTo>
                  <a:lnTo>
                    <a:pt x="937" y="6"/>
                  </a:lnTo>
                  <a:lnTo>
                    <a:pt x="939" y="4"/>
                  </a:lnTo>
                  <a:lnTo>
                    <a:pt x="941" y="2"/>
                  </a:lnTo>
                  <a:lnTo>
                    <a:pt x="945" y="0"/>
                  </a:lnTo>
                  <a:lnTo>
                    <a:pt x="947" y="0"/>
                  </a:lnTo>
                  <a:lnTo>
                    <a:pt x="951" y="0"/>
                  </a:lnTo>
                  <a:lnTo>
                    <a:pt x="951" y="0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Rectangle 507"/>
            <p:cNvSpPr>
              <a:spLocks noChangeArrowheads="1"/>
            </p:cNvSpPr>
            <p:nvPr/>
          </p:nvSpPr>
          <p:spPr bwMode="auto">
            <a:xfrm>
              <a:off x="8242300" y="1192213"/>
              <a:ext cx="3190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Rectangle 508"/>
            <p:cNvSpPr>
              <a:spLocks noChangeArrowheads="1"/>
            </p:cNvSpPr>
            <p:nvPr/>
          </p:nvSpPr>
          <p:spPr bwMode="auto">
            <a:xfrm>
              <a:off x="8242300" y="1187450"/>
              <a:ext cx="3175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1/D</a:t>
              </a:r>
              <a:endParaRPr lang="en-US" altLang="en-US"/>
            </a:p>
          </p:txBody>
        </p:sp>
        <p:sp>
          <p:nvSpPr>
            <p:cNvPr id="507" name="Freeform 509"/>
            <p:cNvSpPr>
              <a:spLocks/>
            </p:cNvSpPr>
            <p:nvPr/>
          </p:nvSpPr>
          <p:spPr bwMode="auto">
            <a:xfrm>
              <a:off x="6858000" y="1697038"/>
              <a:ext cx="547688" cy="1374775"/>
            </a:xfrm>
            <a:custGeom>
              <a:avLst/>
              <a:gdLst>
                <a:gd name="T0" fmla="*/ 0 w 691"/>
                <a:gd name="T1" fmla="*/ 1732 h 1732"/>
                <a:gd name="T2" fmla="*/ 16 w 691"/>
                <a:gd name="T3" fmla="*/ 1728 h 1732"/>
                <a:gd name="T4" fmla="*/ 30 w 691"/>
                <a:gd name="T5" fmla="*/ 1724 h 1732"/>
                <a:gd name="T6" fmla="*/ 44 w 691"/>
                <a:gd name="T7" fmla="*/ 1722 h 1732"/>
                <a:gd name="T8" fmla="*/ 58 w 691"/>
                <a:gd name="T9" fmla="*/ 1718 h 1732"/>
                <a:gd name="T10" fmla="*/ 72 w 691"/>
                <a:gd name="T11" fmla="*/ 1714 h 1732"/>
                <a:gd name="T12" fmla="*/ 86 w 691"/>
                <a:gd name="T13" fmla="*/ 1709 h 1732"/>
                <a:gd name="T14" fmla="*/ 96 w 691"/>
                <a:gd name="T15" fmla="*/ 1703 h 1732"/>
                <a:gd name="T16" fmla="*/ 110 w 691"/>
                <a:gd name="T17" fmla="*/ 1695 h 1732"/>
                <a:gd name="T18" fmla="*/ 120 w 691"/>
                <a:gd name="T19" fmla="*/ 1681 h 1732"/>
                <a:gd name="T20" fmla="*/ 130 w 691"/>
                <a:gd name="T21" fmla="*/ 1667 h 1732"/>
                <a:gd name="T22" fmla="*/ 138 w 691"/>
                <a:gd name="T23" fmla="*/ 1653 h 1732"/>
                <a:gd name="T24" fmla="*/ 144 w 691"/>
                <a:gd name="T25" fmla="*/ 1641 h 1732"/>
                <a:gd name="T26" fmla="*/ 150 w 691"/>
                <a:gd name="T27" fmla="*/ 1625 h 1732"/>
                <a:gd name="T28" fmla="*/ 154 w 691"/>
                <a:gd name="T29" fmla="*/ 1611 h 1732"/>
                <a:gd name="T30" fmla="*/ 156 w 691"/>
                <a:gd name="T31" fmla="*/ 1601 h 1732"/>
                <a:gd name="T32" fmla="*/ 156 w 691"/>
                <a:gd name="T33" fmla="*/ 1595 h 1732"/>
                <a:gd name="T34" fmla="*/ 158 w 691"/>
                <a:gd name="T35" fmla="*/ 1585 h 1732"/>
                <a:gd name="T36" fmla="*/ 158 w 691"/>
                <a:gd name="T37" fmla="*/ 1577 h 1732"/>
                <a:gd name="T38" fmla="*/ 224 w 691"/>
                <a:gd name="T39" fmla="*/ 1151 h 1732"/>
                <a:gd name="T40" fmla="*/ 272 w 691"/>
                <a:gd name="T41" fmla="*/ 492 h 1732"/>
                <a:gd name="T42" fmla="*/ 290 w 691"/>
                <a:gd name="T43" fmla="*/ 296 h 1732"/>
                <a:gd name="T44" fmla="*/ 308 w 691"/>
                <a:gd name="T45" fmla="*/ 102 h 1732"/>
                <a:gd name="T46" fmla="*/ 308 w 691"/>
                <a:gd name="T47" fmla="*/ 92 h 1732"/>
                <a:gd name="T48" fmla="*/ 310 w 691"/>
                <a:gd name="T49" fmla="*/ 80 h 1732"/>
                <a:gd name="T50" fmla="*/ 314 w 691"/>
                <a:gd name="T51" fmla="*/ 60 h 1732"/>
                <a:gd name="T52" fmla="*/ 316 w 691"/>
                <a:gd name="T53" fmla="*/ 48 h 1732"/>
                <a:gd name="T54" fmla="*/ 318 w 691"/>
                <a:gd name="T55" fmla="*/ 36 h 1732"/>
                <a:gd name="T56" fmla="*/ 322 w 691"/>
                <a:gd name="T57" fmla="*/ 28 h 1732"/>
                <a:gd name="T58" fmla="*/ 326 w 691"/>
                <a:gd name="T59" fmla="*/ 18 h 1732"/>
                <a:gd name="T60" fmla="*/ 328 w 691"/>
                <a:gd name="T61" fmla="*/ 16 h 1732"/>
                <a:gd name="T62" fmla="*/ 328 w 691"/>
                <a:gd name="T63" fmla="*/ 12 h 1732"/>
                <a:gd name="T64" fmla="*/ 332 w 691"/>
                <a:gd name="T65" fmla="*/ 6 h 1732"/>
                <a:gd name="T66" fmla="*/ 334 w 691"/>
                <a:gd name="T67" fmla="*/ 4 h 1732"/>
                <a:gd name="T68" fmla="*/ 336 w 691"/>
                <a:gd name="T69" fmla="*/ 2 h 1732"/>
                <a:gd name="T70" fmla="*/ 336 w 691"/>
                <a:gd name="T71" fmla="*/ 0 h 1732"/>
                <a:gd name="T72" fmla="*/ 346 w 691"/>
                <a:gd name="T73" fmla="*/ 2 h 1732"/>
                <a:gd name="T74" fmla="*/ 358 w 691"/>
                <a:gd name="T75" fmla="*/ 4 h 1732"/>
                <a:gd name="T76" fmla="*/ 362 w 691"/>
                <a:gd name="T77" fmla="*/ 6 h 1732"/>
                <a:gd name="T78" fmla="*/ 366 w 691"/>
                <a:gd name="T79" fmla="*/ 6 h 1732"/>
                <a:gd name="T80" fmla="*/ 370 w 691"/>
                <a:gd name="T81" fmla="*/ 8 h 1732"/>
                <a:gd name="T82" fmla="*/ 374 w 691"/>
                <a:gd name="T83" fmla="*/ 12 h 1732"/>
                <a:gd name="T84" fmla="*/ 376 w 691"/>
                <a:gd name="T85" fmla="*/ 14 h 1732"/>
                <a:gd name="T86" fmla="*/ 376 w 691"/>
                <a:gd name="T87" fmla="*/ 16 h 1732"/>
                <a:gd name="T88" fmla="*/ 378 w 691"/>
                <a:gd name="T89" fmla="*/ 20 h 1732"/>
                <a:gd name="T90" fmla="*/ 380 w 691"/>
                <a:gd name="T91" fmla="*/ 26 h 1732"/>
                <a:gd name="T92" fmla="*/ 382 w 691"/>
                <a:gd name="T93" fmla="*/ 30 h 1732"/>
                <a:gd name="T94" fmla="*/ 384 w 691"/>
                <a:gd name="T95" fmla="*/ 34 h 1732"/>
                <a:gd name="T96" fmla="*/ 388 w 691"/>
                <a:gd name="T97" fmla="*/ 48 h 1732"/>
                <a:gd name="T98" fmla="*/ 392 w 691"/>
                <a:gd name="T99" fmla="*/ 60 h 1732"/>
                <a:gd name="T100" fmla="*/ 394 w 691"/>
                <a:gd name="T101" fmla="*/ 72 h 1732"/>
                <a:gd name="T102" fmla="*/ 396 w 691"/>
                <a:gd name="T103" fmla="*/ 76 h 1732"/>
                <a:gd name="T104" fmla="*/ 396 w 691"/>
                <a:gd name="T105" fmla="*/ 82 h 1732"/>
                <a:gd name="T106" fmla="*/ 398 w 691"/>
                <a:gd name="T107" fmla="*/ 86 h 1732"/>
                <a:gd name="T108" fmla="*/ 398 w 691"/>
                <a:gd name="T109" fmla="*/ 90 h 1732"/>
                <a:gd name="T110" fmla="*/ 422 w 691"/>
                <a:gd name="T111" fmla="*/ 300 h 1732"/>
                <a:gd name="T112" fmla="*/ 473 w 691"/>
                <a:gd name="T113" fmla="*/ 897 h 1732"/>
                <a:gd name="T114" fmla="*/ 505 w 691"/>
                <a:gd name="T115" fmla="*/ 1179 h 1732"/>
                <a:gd name="T116" fmla="*/ 535 w 691"/>
                <a:gd name="T117" fmla="*/ 1349 h 1732"/>
                <a:gd name="T118" fmla="*/ 569 w 691"/>
                <a:gd name="T119" fmla="*/ 1569 h 1732"/>
                <a:gd name="T120" fmla="*/ 607 w 691"/>
                <a:gd name="T121" fmla="*/ 1665 h 1732"/>
                <a:gd name="T122" fmla="*/ 631 w 691"/>
                <a:gd name="T123" fmla="*/ 1701 h 1732"/>
                <a:gd name="T124" fmla="*/ 691 w 691"/>
                <a:gd name="T125" fmla="*/ 1712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4" y="1722"/>
                  </a:lnTo>
                  <a:lnTo>
                    <a:pt x="58" y="1718"/>
                  </a:lnTo>
                  <a:lnTo>
                    <a:pt x="72" y="1714"/>
                  </a:lnTo>
                  <a:lnTo>
                    <a:pt x="86" y="1709"/>
                  </a:lnTo>
                  <a:lnTo>
                    <a:pt x="96" y="1703"/>
                  </a:lnTo>
                  <a:lnTo>
                    <a:pt x="110" y="1695"/>
                  </a:lnTo>
                  <a:lnTo>
                    <a:pt x="120" y="1681"/>
                  </a:lnTo>
                  <a:lnTo>
                    <a:pt x="130" y="1667"/>
                  </a:lnTo>
                  <a:lnTo>
                    <a:pt x="138" y="1653"/>
                  </a:lnTo>
                  <a:lnTo>
                    <a:pt x="144" y="1641"/>
                  </a:lnTo>
                  <a:lnTo>
                    <a:pt x="150" y="1625"/>
                  </a:lnTo>
                  <a:lnTo>
                    <a:pt x="154" y="1611"/>
                  </a:lnTo>
                  <a:lnTo>
                    <a:pt x="156" y="1601"/>
                  </a:lnTo>
                  <a:lnTo>
                    <a:pt x="156" y="1595"/>
                  </a:lnTo>
                  <a:lnTo>
                    <a:pt x="158" y="1585"/>
                  </a:lnTo>
                  <a:lnTo>
                    <a:pt x="158" y="1577"/>
                  </a:lnTo>
                  <a:lnTo>
                    <a:pt x="224" y="1151"/>
                  </a:lnTo>
                  <a:lnTo>
                    <a:pt x="272" y="492"/>
                  </a:lnTo>
                  <a:lnTo>
                    <a:pt x="290" y="296"/>
                  </a:lnTo>
                  <a:lnTo>
                    <a:pt x="308" y="102"/>
                  </a:lnTo>
                  <a:lnTo>
                    <a:pt x="308" y="92"/>
                  </a:lnTo>
                  <a:lnTo>
                    <a:pt x="310" y="80"/>
                  </a:lnTo>
                  <a:lnTo>
                    <a:pt x="314" y="60"/>
                  </a:lnTo>
                  <a:lnTo>
                    <a:pt x="316" y="48"/>
                  </a:lnTo>
                  <a:lnTo>
                    <a:pt x="318" y="36"/>
                  </a:lnTo>
                  <a:lnTo>
                    <a:pt x="322" y="28"/>
                  </a:lnTo>
                  <a:lnTo>
                    <a:pt x="326" y="18"/>
                  </a:lnTo>
                  <a:lnTo>
                    <a:pt x="328" y="16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6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8" y="4"/>
                  </a:lnTo>
                  <a:lnTo>
                    <a:pt x="362" y="6"/>
                  </a:lnTo>
                  <a:lnTo>
                    <a:pt x="366" y="6"/>
                  </a:lnTo>
                  <a:lnTo>
                    <a:pt x="370" y="8"/>
                  </a:lnTo>
                  <a:lnTo>
                    <a:pt x="374" y="12"/>
                  </a:lnTo>
                  <a:lnTo>
                    <a:pt x="376" y="14"/>
                  </a:lnTo>
                  <a:lnTo>
                    <a:pt x="376" y="16"/>
                  </a:lnTo>
                  <a:lnTo>
                    <a:pt x="378" y="20"/>
                  </a:lnTo>
                  <a:lnTo>
                    <a:pt x="380" y="26"/>
                  </a:lnTo>
                  <a:lnTo>
                    <a:pt x="382" y="30"/>
                  </a:lnTo>
                  <a:lnTo>
                    <a:pt x="384" y="34"/>
                  </a:lnTo>
                  <a:lnTo>
                    <a:pt x="388" y="48"/>
                  </a:lnTo>
                  <a:lnTo>
                    <a:pt x="392" y="60"/>
                  </a:lnTo>
                  <a:lnTo>
                    <a:pt x="394" y="72"/>
                  </a:lnTo>
                  <a:lnTo>
                    <a:pt x="396" y="76"/>
                  </a:lnTo>
                  <a:lnTo>
                    <a:pt x="396" y="82"/>
                  </a:lnTo>
                  <a:lnTo>
                    <a:pt x="398" y="86"/>
                  </a:lnTo>
                  <a:lnTo>
                    <a:pt x="398" y="90"/>
                  </a:lnTo>
                  <a:lnTo>
                    <a:pt x="422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5" y="1349"/>
                  </a:lnTo>
                  <a:lnTo>
                    <a:pt x="569" y="1569"/>
                  </a:lnTo>
                  <a:lnTo>
                    <a:pt x="607" y="1665"/>
                  </a:lnTo>
                  <a:lnTo>
                    <a:pt x="631" y="1701"/>
                  </a:lnTo>
                  <a:lnTo>
                    <a:pt x="691" y="17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510"/>
            <p:cNvSpPr>
              <a:spLocks/>
            </p:cNvSpPr>
            <p:nvPr/>
          </p:nvSpPr>
          <p:spPr bwMode="auto">
            <a:xfrm>
              <a:off x="7718425" y="1697038"/>
              <a:ext cx="546100" cy="1374775"/>
            </a:xfrm>
            <a:custGeom>
              <a:avLst/>
              <a:gdLst>
                <a:gd name="T0" fmla="*/ 0 w 689"/>
                <a:gd name="T1" fmla="*/ 1732 h 1732"/>
                <a:gd name="T2" fmla="*/ 16 w 689"/>
                <a:gd name="T3" fmla="*/ 1728 h 1732"/>
                <a:gd name="T4" fmla="*/ 30 w 689"/>
                <a:gd name="T5" fmla="*/ 1724 h 1732"/>
                <a:gd name="T6" fmla="*/ 42 w 689"/>
                <a:gd name="T7" fmla="*/ 1722 h 1732"/>
                <a:gd name="T8" fmla="*/ 56 w 689"/>
                <a:gd name="T9" fmla="*/ 1718 h 1732"/>
                <a:gd name="T10" fmla="*/ 70 w 689"/>
                <a:gd name="T11" fmla="*/ 1714 h 1732"/>
                <a:gd name="T12" fmla="*/ 82 w 689"/>
                <a:gd name="T13" fmla="*/ 1709 h 1732"/>
                <a:gd name="T14" fmla="*/ 96 w 689"/>
                <a:gd name="T15" fmla="*/ 1703 h 1732"/>
                <a:gd name="T16" fmla="*/ 108 w 689"/>
                <a:gd name="T17" fmla="*/ 1695 h 1732"/>
                <a:gd name="T18" fmla="*/ 120 w 689"/>
                <a:gd name="T19" fmla="*/ 1681 h 1732"/>
                <a:gd name="T20" fmla="*/ 126 w 689"/>
                <a:gd name="T21" fmla="*/ 1667 h 1732"/>
                <a:gd name="T22" fmla="*/ 136 w 689"/>
                <a:gd name="T23" fmla="*/ 1653 h 1732"/>
                <a:gd name="T24" fmla="*/ 142 w 689"/>
                <a:gd name="T25" fmla="*/ 1641 h 1732"/>
                <a:gd name="T26" fmla="*/ 148 w 689"/>
                <a:gd name="T27" fmla="*/ 1625 h 1732"/>
                <a:gd name="T28" fmla="*/ 154 w 689"/>
                <a:gd name="T29" fmla="*/ 1611 h 1732"/>
                <a:gd name="T30" fmla="*/ 154 w 689"/>
                <a:gd name="T31" fmla="*/ 1601 h 1732"/>
                <a:gd name="T32" fmla="*/ 156 w 689"/>
                <a:gd name="T33" fmla="*/ 1595 h 1732"/>
                <a:gd name="T34" fmla="*/ 156 w 689"/>
                <a:gd name="T35" fmla="*/ 1585 h 1732"/>
                <a:gd name="T36" fmla="*/ 156 w 689"/>
                <a:gd name="T37" fmla="*/ 1577 h 1732"/>
                <a:gd name="T38" fmla="*/ 221 w 689"/>
                <a:gd name="T39" fmla="*/ 1151 h 1732"/>
                <a:gd name="T40" fmla="*/ 269 w 689"/>
                <a:gd name="T41" fmla="*/ 492 h 1732"/>
                <a:gd name="T42" fmla="*/ 287 w 689"/>
                <a:gd name="T43" fmla="*/ 296 h 1732"/>
                <a:gd name="T44" fmla="*/ 305 w 689"/>
                <a:gd name="T45" fmla="*/ 102 h 1732"/>
                <a:gd name="T46" fmla="*/ 307 w 689"/>
                <a:gd name="T47" fmla="*/ 92 h 1732"/>
                <a:gd name="T48" fmla="*/ 309 w 689"/>
                <a:gd name="T49" fmla="*/ 80 h 1732"/>
                <a:gd name="T50" fmla="*/ 311 w 689"/>
                <a:gd name="T51" fmla="*/ 60 h 1732"/>
                <a:gd name="T52" fmla="*/ 315 w 689"/>
                <a:gd name="T53" fmla="*/ 48 h 1732"/>
                <a:gd name="T54" fmla="*/ 317 w 689"/>
                <a:gd name="T55" fmla="*/ 36 h 1732"/>
                <a:gd name="T56" fmla="*/ 319 w 689"/>
                <a:gd name="T57" fmla="*/ 28 h 1732"/>
                <a:gd name="T58" fmla="*/ 323 w 689"/>
                <a:gd name="T59" fmla="*/ 18 h 1732"/>
                <a:gd name="T60" fmla="*/ 325 w 689"/>
                <a:gd name="T61" fmla="*/ 16 h 1732"/>
                <a:gd name="T62" fmla="*/ 327 w 689"/>
                <a:gd name="T63" fmla="*/ 12 h 1732"/>
                <a:gd name="T64" fmla="*/ 331 w 689"/>
                <a:gd name="T65" fmla="*/ 6 h 1732"/>
                <a:gd name="T66" fmla="*/ 333 w 689"/>
                <a:gd name="T67" fmla="*/ 4 h 1732"/>
                <a:gd name="T68" fmla="*/ 333 w 689"/>
                <a:gd name="T69" fmla="*/ 2 h 1732"/>
                <a:gd name="T70" fmla="*/ 335 w 689"/>
                <a:gd name="T71" fmla="*/ 0 h 1732"/>
                <a:gd name="T72" fmla="*/ 345 w 689"/>
                <a:gd name="T73" fmla="*/ 2 h 1732"/>
                <a:gd name="T74" fmla="*/ 355 w 689"/>
                <a:gd name="T75" fmla="*/ 4 h 1732"/>
                <a:gd name="T76" fmla="*/ 365 w 689"/>
                <a:gd name="T77" fmla="*/ 6 h 1732"/>
                <a:gd name="T78" fmla="*/ 367 w 689"/>
                <a:gd name="T79" fmla="*/ 8 h 1732"/>
                <a:gd name="T80" fmla="*/ 371 w 689"/>
                <a:gd name="T81" fmla="*/ 12 h 1732"/>
                <a:gd name="T82" fmla="*/ 373 w 689"/>
                <a:gd name="T83" fmla="*/ 14 h 1732"/>
                <a:gd name="T84" fmla="*/ 375 w 689"/>
                <a:gd name="T85" fmla="*/ 16 h 1732"/>
                <a:gd name="T86" fmla="*/ 377 w 689"/>
                <a:gd name="T87" fmla="*/ 20 h 1732"/>
                <a:gd name="T88" fmla="*/ 379 w 689"/>
                <a:gd name="T89" fmla="*/ 26 h 1732"/>
                <a:gd name="T90" fmla="*/ 381 w 689"/>
                <a:gd name="T91" fmla="*/ 30 h 1732"/>
                <a:gd name="T92" fmla="*/ 383 w 689"/>
                <a:gd name="T93" fmla="*/ 34 h 1732"/>
                <a:gd name="T94" fmla="*/ 387 w 689"/>
                <a:gd name="T95" fmla="*/ 48 h 1732"/>
                <a:gd name="T96" fmla="*/ 391 w 689"/>
                <a:gd name="T97" fmla="*/ 60 h 1732"/>
                <a:gd name="T98" fmla="*/ 393 w 689"/>
                <a:gd name="T99" fmla="*/ 72 h 1732"/>
                <a:gd name="T100" fmla="*/ 395 w 689"/>
                <a:gd name="T101" fmla="*/ 76 h 1732"/>
                <a:gd name="T102" fmla="*/ 395 w 689"/>
                <a:gd name="T103" fmla="*/ 82 h 1732"/>
                <a:gd name="T104" fmla="*/ 395 w 689"/>
                <a:gd name="T105" fmla="*/ 86 h 1732"/>
                <a:gd name="T106" fmla="*/ 395 w 689"/>
                <a:gd name="T107" fmla="*/ 90 h 1732"/>
                <a:gd name="T108" fmla="*/ 419 w 689"/>
                <a:gd name="T109" fmla="*/ 300 h 1732"/>
                <a:gd name="T110" fmla="*/ 473 w 689"/>
                <a:gd name="T111" fmla="*/ 897 h 1732"/>
                <a:gd name="T112" fmla="*/ 505 w 689"/>
                <a:gd name="T113" fmla="*/ 1179 h 1732"/>
                <a:gd name="T114" fmla="*/ 533 w 689"/>
                <a:gd name="T115" fmla="*/ 1349 h 1732"/>
                <a:gd name="T116" fmla="*/ 569 w 689"/>
                <a:gd name="T117" fmla="*/ 1569 h 1732"/>
                <a:gd name="T118" fmla="*/ 605 w 689"/>
                <a:gd name="T119" fmla="*/ 1665 h 1732"/>
                <a:gd name="T120" fmla="*/ 629 w 689"/>
                <a:gd name="T121" fmla="*/ 1701 h 1732"/>
                <a:gd name="T122" fmla="*/ 689 w 689"/>
                <a:gd name="T123" fmla="*/ 1712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9" h="1732">
                  <a:moveTo>
                    <a:pt x="0" y="1732"/>
                  </a:moveTo>
                  <a:lnTo>
                    <a:pt x="16" y="1728"/>
                  </a:lnTo>
                  <a:lnTo>
                    <a:pt x="30" y="1724"/>
                  </a:lnTo>
                  <a:lnTo>
                    <a:pt x="42" y="1722"/>
                  </a:lnTo>
                  <a:lnTo>
                    <a:pt x="56" y="1718"/>
                  </a:lnTo>
                  <a:lnTo>
                    <a:pt x="70" y="1714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20" y="1681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41"/>
                  </a:lnTo>
                  <a:lnTo>
                    <a:pt x="148" y="1625"/>
                  </a:lnTo>
                  <a:lnTo>
                    <a:pt x="154" y="1611"/>
                  </a:lnTo>
                  <a:lnTo>
                    <a:pt x="154" y="1601"/>
                  </a:lnTo>
                  <a:lnTo>
                    <a:pt x="156" y="1595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1" y="1151"/>
                  </a:lnTo>
                  <a:lnTo>
                    <a:pt x="269" y="492"/>
                  </a:lnTo>
                  <a:lnTo>
                    <a:pt x="287" y="296"/>
                  </a:lnTo>
                  <a:lnTo>
                    <a:pt x="305" y="102"/>
                  </a:lnTo>
                  <a:lnTo>
                    <a:pt x="307" y="92"/>
                  </a:lnTo>
                  <a:lnTo>
                    <a:pt x="309" y="80"/>
                  </a:lnTo>
                  <a:lnTo>
                    <a:pt x="311" y="60"/>
                  </a:lnTo>
                  <a:lnTo>
                    <a:pt x="315" y="48"/>
                  </a:lnTo>
                  <a:lnTo>
                    <a:pt x="317" y="36"/>
                  </a:lnTo>
                  <a:lnTo>
                    <a:pt x="319" y="28"/>
                  </a:lnTo>
                  <a:lnTo>
                    <a:pt x="323" y="18"/>
                  </a:lnTo>
                  <a:lnTo>
                    <a:pt x="325" y="16"/>
                  </a:lnTo>
                  <a:lnTo>
                    <a:pt x="327" y="12"/>
                  </a:lnTo>
                  <a:lnTo>
                    <a:pt x="331" y="6"/>
                  </a:lnTo>
                  <a:lnTo>
                    <a:pt x="333" y="4"/>
                  </a:lnTo>
                  <a:lnTo>
                    <a:pt x="333" y="2"/>
                  </a:lnTo>
                  <a:lnTo>
                    <a:pt x="335" y="0"/>
                  </a:lnTo>
                  <a:lnTo>
                    <a:pt x="345" y="2"/>
                  </a:lnTo>
                  <a:lnTo>
                    <a:pt x="355" y="4"/>
                  </a:lnTo>
                  <a:lnTo>
                    <a:pt x="365" y="6"/>
                  </a:lnTo>
                  <a:lnTo>
                    <a:pt x="367" y="8"/>
                  </a:lnTo>
                  <a:lnTo>
                    <a:pt x="371" y="12"/>
                  </a:lnTo>
                  <a:lnTo>
                    <a:pt x="373" y="14"/>
                  </a:lnTo>
                  <a:lnTo>
                    <a:pt x="375" y="16"/>
                  </a:lnTo>
                  <a:lnTo>
                    <a:pt x="377" y="20"/>
                  </a:lnTo>
                  <a:lnTo>
                    <a:pt x="379" y="26"/>
                  </a:lnTo>
                  <a:lnTo>
                    <a:pt x="381" y="30"/>
                  </a:lnTo>
                  <a:lnTo>
                    <a:pt x="383" y="34"/>
                  </a:lnTo>
                  <a:lnTo>
                    <a:pt x="387" y="48"/>
                  </a:lnTo>
                  <a:lnTo>
                    <a:pt x="391" y="60"/>
                  </a:lnTo>
                  <a:lnTo>
                    <a:pt x="393" y="72"/>
                  </a:lnTo>
                  <a:lnTo>
                    <a:pt x="395" y="76"/>
                  </a:lnTo>
                  <a:lnTo>
                    <a:pt x="395" y="82"/>
                  </a:lnTo>
                  <a:lnTo>
                    <a:pt x="395" y="86"/>
                  </a:lnTo>
                  <a:lnTo>
                    <a:pt x="395" y="90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5" y="1179"/>
                  </a:lnTo>
                  <a:lnTo>
                    <a:pt x="533" y="1349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511"/>
            <p:cNvSpPr>
              <a:spLocks/>
            </p:cNvSpPr>
            <p:nvPr/>
          </p:nvSpPr>
          <p:spPr bwMode="auto">
            <a:xfrm>
              <a:off x="8580438" y="1701800"/>
              <a:ext cx="546100" cy="1374775"/>
            </a:xfrm>
            <a:custGeom>
              <a:avLst/>
              <a:gdLst>
                <a:gd name="T0" fmla="*/ 0 w 687"/>
                <a:gd name="T1" fmla="*/ 1732 h 1732"/>
                <a:gd name="T2" fmla="*/ 14 w 687"/>
                <a:gd name="T3" fmla="*/ 1728 h 1732"/>
                <a:gd name="T4" fmla="*/ 28 w 687"/>
                <a:gd name="T5" fmla="*/ 1724 h 1732"/>
                <a:gd name="T6" fmla="*/ 42 w 687"/>
                <a:gd name="T7" fmla="*/ 1722 h 1732"/>
                <a:gd name="T8" fmla="*/ 56 w 687"/>
                <a:gd name="T9" fmla="*/ 1718 h 1732"/>
                <a:gd name="T10" fmla="*/ 68 w 687"/>
                <a:gd name="T11" fmla="*/ 1714 h 1732"/>
                <a:gd name="T12" fmla="*/ 82 w 687"/>
                <a:gd name="T13" fmla="*/ 1708 h 1732"/>
                <a:gd name="T14" fmla="*/ 96 w 687"/>
                <a:gd name="T15" fmla="*/ 1703 h 1732"/>
                <a:gd name="T16" fmla="*/ 108 w 687"/>
                <a:gd name="T17" fmla="*/ 1695 h 1732"/>
                <a:gd name="T18" fmla="*/ 116 w 687"/>
                <a:gd name="T19" fmla="*/ 1681 h 1732"/>
                <a:gd name="T20" fmla="*/ 126 w 687"/>
                <a:gd name="T21" fmla="*/ 1667 h 1732"/>
                <a:gd name="T22" fmla="*/ 134 w 687"/>
                <a:gd name="T23" fmla="*/ 1653 h 1732"/>
                <a:gd name="T24" fmla="*/ 142 w 687"/>
                <a:gd name="T25" fmla="*/ 1639 h 1732"/>
                <a:gd name="T26" fmla="*/ 148 w 687"/>
                <a:gd name="T27" fmla="*/ 1627 h 1732"/>
                <a:gd name="T28" fmla="*/ 152 w 687"/>
                <a:gd name="T29" fmla="*/ 1611 h 1732"/>
                <a:gd name="T30" fmla="*/ 154 w 687"/>
                <a:gd name="T31" fmla="*/ 1603 h 1732"/>
                <a:gd name="T32" fmla="*/ 154 w 687"/>
                <a:gd name="T33" fmla="*/ 1593 h 1732"/>
                <a:gd name="T34" fmla="*/ 156 w 687"/>
                <a:gd name="T35" fmla="*/ 1585 h 1732"/>
                <a:gd name="T36" fmla="*/ 156 w 687"/>
                <a:gd name="T37" fmla="*/ 1577 h 1732"/>
                <a:gd name="T38" fmla="*/ 220 w 687"/>
                <a:gd name="T39" fmla="*/ 1151 h 1732"/>
                <a:gd name="T40" fmla="*/ 268 w 687"/>
                <a:gd name="T41" fmla="*/ 492 h 1732"/>
                <a:gd name="T42" fmla="*/ 306 w 687"/>
                <a:gd name="T43" fmla="*/ 102 h 1732"/>
                <a:gd name="T44" fmla="*/ 306 w 687"/>
                <a:gd name="T45" fmla="*/ 92 h 1732"/>
                <a:gd name="T46" fmla="*/ 306 w 687"/>
                <a:gd name="T47" fmla="*/ 80 h 1732"/>
                <a:gd name="T48" fmla="*/ 310 w 687"/>
                <a:gd name="T49" fmla="*/ 60 h 1732"/>
                <a:gd name="T50" fmla="*/ 312 w 687"/>
                <a:gd name="T51" fmla="*/ 48 h 1732"/>
                <a:gd name="T52" fmla="*/ 314 w 687"/>
                <a:gd name="T53" fmla="*/ 36 h 1732"/>
                <a:gd name="T54" fmla="*/ 318 w 687"/>
                <a:gd name="T55" fmla="*/ 26 h 1732"/>
                <a:gd name="T56" fmla="*/ 322 w 687"/>
                <a:gd name="T57" fmla="*/ 18 h 1732"/>
                <a:gd name="T58" fmla="*/ 324 w 687"/>
                <a:gd name="T59" fmla="*/ 16 h 1732"/>
                <a:gd name="T60" fmla="*/ 326 w 687"/>
                <a:gd name="T61" fmla="*/ 12 h 1732"/>
                <a:gd name="T62" fmla="*/ 330 w 687"/>
                <a:gd name="T63" fmla="*/ 6 h 1732"/>
                <a:gd name="T64" fmla="*/ 332 w 687"/>
                <a:gd name="T65" fmla="*/ 4 h 1732"/>
                <a:gd name="T66" fmla="*/ 334 w 687"/>
                <a:gd name="T67" fmla="*/ 2 h 1732"/>
                <a:gd name="T68" fmla="*/ 336 w 687"/>
                <a:gd name="T69" fmla="*/ 0 h 1732"/>
                <a:gd name="T70" fmla="*/ 346 w 687"/>
                <a:gd name="T71" fmla="*/ 2 h 1732"/>
                <a:gd name="T72" fmla="*/ 354 w 687"/>
                <a:gd name="T73" fmla="*/ 4 h 1732"/>
                <a:gd name="T74" fmla="*/ 358 w 687"/>
                <a:gd name="T75" fmla="*/ 6 h 1732"/>
                <a:gd name="T76" fmla="*/ 364 w 687"/>
                <a:gd name="T77" fmla="*/ 8 h 1732"/>
                <a:gd name="T78" fmla="*/ 368 w 687"/>
                <a:gd name="T79" fmla="*/ 10 h 1732"/>
                <a:gd name="T80" fmla="*/ 370 w 687"/>
                <a:gd name="T81" fmla="*/ 12 h 1732"/>
                <a:gd name="T82" fmla="*/ 372 w 687"/>
                <a:gd name="T83" fmla="*/ 14 h 1732"/>
                <a:gd name="T84" fmla="*/ 374 w 687"/>
                <a:gd name="T85" fmla="*/ 18 h 1732"/>
                <a:gd name="T86" fmla="*/ 376 w 687"/>
                <a:gd name="T87" fmla="*/ 22 h 1732"/>
                <a:gd name="T88" fmla="*/ 378 w 687"/>
                <a:gd name="T89" fmla="*/ 24 h 1732"/>
                <a:gd name="T90" fmla="*/ 380 w 687"/>
                <a:gd name="T91" fmla="*/ 30 h 1732"/>
                <a:gd name="T92" fmla="*/ 382 w 687"/>
                <a:gd name="T93" fmla="*/ 36 h 1732"/>
                <a:gd name="T94" fmla="*/ 386 w 687"/>
                <a:gd name="T95" fmla="*/ 48 h 1732"/>
                <a:gd name="T96" fmla="*/ 390 w 687"/>
                <a:gd name="T97" fmla="*/ 60 h 1732"/>
                <a:gd name="T98" fmla="*/ 394 w 687"/>
                <a:gd name="T99" fmla="*/ 70 h 1732"/>
                <a:gd name="T100" fmla="*/ 394 w 687"/>
                <a:gd name="T101" fmla="*/ 76 h 1732"/>
                <a:gd name="T102" fmla="*/ 396 w 687"/>
                <a:gd name="T103" fmla="*/ 82 h 1732"/>
                <a:gd name="T104" fmla="*/ 396 w 687"/>
                <a:gd name="T105" fmla="*/ 86 h 1732"/>
                <a:gd name="T106" fmla="*/ 396 w 687"/>
                <a:gd name="T107" fmla="*/ 90 h 1732"/>
                <a:gd name="T108" fmla="*/ 418 w 687"/>
                <a:gd name="T109" fmla="*/ 300 h 1732"/>
                <a:gd name="T110" fmla="*/ 474 w 687"/>
                <a:gd name="T111" fmla="*/ 899 h 1732"/>
                <a:gd name="T112" fmla="*/ 502 w 687"/>
                <a:gd name="T113" fmla="*/ 1179 h 1732"/>
                <a:gd name="T114" fmla="*/ 534 w 687"/>
                <a:gd name="T115" fmla="*/ 1349 h 1732"/>
                <a:gd name="T116" fmla="*/ 570 w 687"/>
                <a:gd name="T117" fmla="*/ 1571 h 1732"/>
                <a:gd name="T118" fmla="*/ 604 w 687"/>
                <a:gd name="T119" fmla="*/ 1667 h 1732"/>
                <a:gd name="T120" fmla="*/ 630 w 687"/>
                <a:gd name="T121" fmla="*/ 1701 h 1732"/>
                <a:gd name="T122" fmla="*/ 687 w 687"/>
                <a:gd name="T123" fmla="*/ 1714 h 1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87" h="1732">
                  <a:moveTo>
                    <a:pt x="0" y="1732"/>
                  </a:moveTo>
                  <a:lnTo>
                    <a:pt x="14" y="1728"/>
                  </a:lnTo>
                  <a:lnTo>
                    <a:pt x="28" y="1724"/>
                  </a:lnTo>
                  <a:lnTo>
                    <a:pt x="42" y="1722"/>
                  </a:lnTo>
                  <a:lnTo>
                    <a:pt x="56" y="1718"/>
                  </a:lnTo>
                  <a:lnTo>
                    <a:pt x="68" y="1714"/>
                  </a:lnTo>
                  <a:lnTo>
                    <a:pt x="82" y="1708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6" y="1681"/>
                  </a:lnTo>
                  <a:lnTo>
                    <a:pt x="126" y="1667"/>
                  </a:lnTo>
                  <a:lnTo>
                    <a:pt x="134" y="1653"/>
                  </a:lnTo>
                  <a:lnTo>
                    <a:pt x="142" y="1639"/>
                  </a:lnTo>
                  <a:lnTo>
                    <a:pt x="148" y="1627"/>
                  </a:lnTo>
                  <a:lnTo>
                    <a:pt x="152" y="1611"/>
                  </a:lnTo>
                  <a:lnTo>
                    <a:pt x="154" y="1603"/>
                  </a:lnTo>
                  <a:lnTo>
                    <a:pt x="154" y="1593"/>
                  </a:lnTo>
                  <a:lnTo>
                    <a:pt x="156" y="1585"/>
                  </a:lnTo>
                  <a:lnTo>
                    <a:pt x="156" y="1577"/>
                  </a:lnTo>
                  <a:lnTo>
                    <a:pt x="220" y="1151"/>
                  </a:lnTo>
                  <a:lnTo>
                    <a:pt x="268" y="492"/>
                  </a:lnTo>
                  <a:lnTo>
                    <a:pt x="306" y="102"/>
                  </a:lnTo>
                  <a:lnTo>
                    <a:pt x="306" y="92"/>
                  </a:lnTo>
                  <a:lnTo>
                    <a:pt x="306" y="80"/>
                  </a:lnTo>
                  <a:lnTo>
                    <a:pt x="310" y="60"/>
                  </a:lnTo>
                  <a:lnTo>
                    <a:pt x="312" y="48"/>
                  </a:lnTo>
                  <a:lnTo>
                    <a:pt x="314" y="36"/>
                  </a:lnTo>
                  <a:lnTo>
                    <a:pt x="318" y="26"/>
                  </a:lnTo>
                  <a:lnTo>
                    <a:pt x="322" y="18"/>
                  </a:lnTo>
                  <a:lnTo>
                    <a:pt x="324" y="16"/>
                  </a:lnTo>
                  <a:lnTo>
                    <a:pt x="326" y="12"/>
                  </a:lnTo>
                  <a:lnTo>
                    <a:pt x="330" y="6"/>
                  </a:lnTo>
                  <a:lnTo>
                    <a:pt x="332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4" y="4"/>
                  </a:lnTo>
                  <a:lnTo>
                    <a:pt x="358" y="6"/>
                  </a:lnTo>
                  <a:lnTo>
                    <a:pt x="364" y="8"/>
                  </a:lnTo>
                  <a:lnTo>
                    <a:pt x="368" y="10"/>
                  </a:lnTo>
                  <a:lnTo>
                    <a:pt x="370" y="12"/>
                  </a:lnTo>
                  <a:lnTo>
                    <a:pt x="372" y="14"/>
                  </a:lnTo>
                  <a:lnTo>
                    <a:pt x="374" y="18"/>
                  </a:lnTo>
                  <a:lnTo>
                    <a:pt x="376" y="22"/>
                  </a:lnTo>
                  <a:lnTo>
                    <a:pt x="378" y="24"/>
                  </a:lnTo>
                  <a:lnTo>
                    <a:pt x="380" y="30"/>
                  </a:lnTo>
                  <a:lnTo>
                    <a:pt x="382" y="36"/>
                  </a:lnTo>
                  <a:lnTo>
                    <a:pt x="386" y="48"/>
                  </a:lnTo>
                  <a:lnTo>
                    <a:pt x="390" y="60"/>
                  </a:lnTo>
                  <a:lnTo>
                    <a:pt x="394" y="70"/>
                  </a:lnTo>
                  <a:lnTo>
                    <a:pt x="394" y="76"/>
                  </a:lnTo>
                  <a:lnTo>
                    <a:pt x="396" y="82"/>
                  </a:lnTo>
                  <a:lnTo>
                    <a:pt x="396" y="86"/>
                  </a:lnTo>
                  <a:lnTo>
                    <a:pt x="396" y="90"/>
                  </a:lnTo>
                  <a:lnTo>
                    <a:pt x="418" y="300"/>
                  </a:lnTo>
                  <a:lnTo>
                    <a:pt x="474" y="899"/>
                  </a:lnTo>
                  <a:lnTo>
                    <a:pt x="502" y="1179"/>
                  </a:lnTo>
                  <a:lnTo>
                    <a:pt x="534" y="1349"/>
                  </a:lnTo>
                  <a:lnTo>
                    <a:pt x="570" y="1571"/>
                  </a:lnTo>
                  <a:lnTo>
                    <a:pt x="604" y="1667"/>
                  </a:lnTo>
                  <a:lnTo>
                    <a:pt x="630" y="1701"/>
                  </a:lnTo>
                  <a:lnTo>
                    <a:pt x="687" y="171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Line 512"/>
            <p:cNvSpPr>
              <a:spLocks noChangeShapeType="1"/>
            </p:cNvSpPr>
            <p:nvPr/>
          </p:nvSpPr>
          <p:spPr bwMode="auto">
            <a:xfrm flipV="1">
              <a:off x="7234238" y="839788"/>
              <a:ext cx="1587" cy="156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Line 513"/>
            <p:cNvSpPr>
              <a:spLocks noChangeShapeType="1"/>
            </p:cNvSpPr>
            <p:nvPr/>
          </p:nvSpPr>
          <p:spPr bwMode="auto">
            <a:xfrm flipV="1">
              <a:off x="7046913" y="833438"/>
              <a:ext cx="1587" cy="15700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514"/>
            <p:cNvSpPr>
              <a:spLocks noEditPoints="1"/>
            </p:cNvSpPr>
            <p:nvPr/>
          </p:nvSpPr>
          <p:spPr bwMode="auto">
            <a:xfrm>
              <a:off x="6872288" y="792163"/>
              <a:ext cx="160337" cy="103187"/>
            </a:xfrm>
            <a:custGeom>
              <a:avLst/>
              <a:gdLst>
                <a:gd name="T0" fmla="*/ 8 w 204"/>
                <a:gd name="T1" fmla="*/ 56 h 130"/>
                <a:gd name="T2" fmla="*/ 190 w 204"/>
                <a:gd name="T3" fmla="*/ 56 h 130"/>
                <a:gd name="T4" fmla="*/ 192 w 204"/>
                <a:gd name="T5" fmla="*/ 56 h 130"/>
                <a:gd name="T6" fmla="*/ 194 w 204"/>
                <a:gd name="T7" fmla="*/ 58 h 130"/>
                <a:gd name="T8" fmla="*/ 196 w 204"/>
                <a:gd name="T9" fmla="*/ 62 h 130"/>
                <a:gd name="T10" fmla="*/ 196 w 204"/>
                <a:gd name="T11" fmla="*/ 64 h 130"/>
                <a:gd name="T12" fmla="*/ 196 w 204"/>
                <a:gd name="T13" fmla="*/ 68 h 130"/>
                <a:gd name="T14" fmla="*/ 194 w 204"/>
                <a:gd name="T15" fmla="*/ 70 h 130"/>
                <a:gd name="T16" fmla="*/ 192 w 204"/>
                <a:gd name="T17" fmla="*/ 72 h 130"/>
                <a:gd name="T18" fmla="*/ 190 w 204"/>
                <a:gd name="T19" fmla="*/ 72 h 130"/>
                <a:gd name="T20" fmla="*/ 8 w 204"/>
                <a:gd name="T21" fmla="*/ 72 h 130"/>
                <a:gd name="T22" fmla="*/ 4 w 204"/>
                <a:gd name="T23" fmla="*/ 72 h 130"/>
                <a:gd name="T24" fmla="*/ 2 w 204"/>
                <a:gd name="T25" fmla="*/ 70 h 130"/>
                <a:gd name="T26" fmla="*/ 0 w 204"/>
                <a:gd name="T27" fmla="*/ 68 h 130"/>
                <a:gd name="T28" fmla="*/ 0 w 204"/>
                <a:gd name="T29" fmla="*/ 64 h 130"/>
                <a:gd name="T30" fmla="*/ 0 w 204"/>
                <a:gd name="T31" fmla="*/ 62 h 130"/>
                <a:gd name="T32" fmla="*/ 2 w 204"/>
                <a:gd name="T33" fmla="*/ 58 h 130"/>
                <a:gd name="T34" fmla="*/ 4 w 204"/>
                <a:gd name="T35" fmla="*/ 56 h 130"/>
                <a:gd name="T36" fmla="*/ 8 w 204"/>
                <a:gd name="T37" fmla="*/ 56 h 130"/>
                <a:gd name="T38" fmla="*/ 8 w 204"/>
                <a:gd name="T39" fmla="*/ 56 h 130"/>
                <a:gd name="T40" fmla="*/ 98 w 204"/>
                <a:gd name="T41" fmla="*/ 2 h 130"/>
                <a:gd name="T42" fmla="*/ 204 w 204"/>
                <a:gd name="T43" fmla="*/ 64 h 130"/>
                <a:gd name="T44" fmla="*/ 98 w 204"/>
                <a:gd name="T45" fmla="*/ 128 h 130"/>
                <a:gd name="T46" fmla="*/ 94 w 204"/>
                <a:gd name="T47" fmla="*/ 130 h 130"/>
                <a:gd name="T48" fmla="*/ 92 w 204"/>
                <a:gd name="T49" fmla="*/ 128 h 130"/>
                <a:gd name="T50" fmla="*/ 88 w 204"/>
                <a:gd name="T51" fmla="*/ 128 h 130"/>
                <a:gd name="T52" fmla="*/ 86 w 204"/>
                <a:gd name="T53" fmla="*/ 126 h 130"/>
                <a:gd name="T54" fmla="*/ 86 w 204"/>
                <a:gd name="T55" fmla="*/ 122 h 130"/>
                <a:gd name="T56" fmla="*/ 86 w 204"/>
                <a:gd name="T57" fmla="*/ 118 h 130"/>
                <a:gd name="T58" fmla="*/ 86 w 204"/>
                <a:gd name="T59" fmla="*/ 116 h 130"/>
                <a:gd name="T60" fmla="*/ 90 w 204"/>
                <a:gd name="T61" fmla="*/ 114 h 130"/>
                <a:gd name="T62" fmla="*/ 186 w 204"/>
                <a:gd name="T63" fmla="*/ 58 h 130"/>
                <a:gd name="T64" fmla="*/ 186 w 204"/>
                <a:gd name="T65" fmla="*/ 72 h 130"/>
                <a:gd name="T66" fmla="*/ 90 w 204"/>
                <a:gd name="T67" fmla="*/ 16 h 130"/>
                <a:gd name="T68" fmla="*/ 86 w 204"/>
                <a:gd name="T69" fmla="*/ 14 h 130"/>
                <a:gd name="T70" fmla="*/ 86 w 204"/>
                <a:gd name="T71" fmla="*/ 10 h 130"/>
                <a:gd name="T72" fmla="*/ 86 w 204"/>
                <a:gd name="T73" fmla="*/ 8 h 130"/>
                <a:gd name="T74" fmla="*/ 86 w 204"/>
                <a:gd name="T75" fmla="*/ 4 h 130"/>
                <a:gd name="T76" fmla="*/ 88 w 204"/>
                <a:gd name="T77" fmla="*/ 2 h 130"/>
                <a:gd name="T78" fmla="*/ 92 w 204"/>
                <a:gd name="T79" fmla="*/ 0 h 130"/>
                <a:gd name="T80" fmla="*/ 94 w 204"/>
                <a:gd name="T81" fmla="*/ 0 h 130"/>
                <a:gd name="T82" fmla="*/ 98 w 204"/>
                <a:gd name="T83" fmla="*/ 2 h 130"/>
                <a:gd name="T84" fmla="*/ 98 w 204"/>
                <a:gd name="T85" fmla="*/ 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4" h="130">
                  <a:moveTo>
                    <a:pt x="8" y="56"/>
                  </a:moveTo>
                  <a:lnTo>
                    <a:pt x="190" y="56"/>
                  </a:lnTo>
                  <a:lnTo>
                    <a:pt x="192" y="56"/>
                  </a:lnTo>
                  <a:lnTo>
                    <a:pt x="194" y="58"/>
                  </a:lnTo>
                  <a:lnTo>
                    <a:pt x="196" y="62"/>
                  </a:lnTo>
                  <a:lnTo>
                    <a:pt x="196" y="64"/>
                  </a:lnTo>
                  <a:lnTo>
                    <a:pt x="196" y="68"/>
                  </a:lnTo>
                  <a:lnTo>
                    <a:pt x="194" y="70"/>
                  </a:lnTo>
                  <a:lnTo>
                    <a:pt x="192" y="72"/>
                  </a:lnTo>
                  <a:lnTo>
                    <a:pt x="190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2" y="70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2" y="58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close/>
                  <a:moveTo>
                    <a:pt x="98" y="2"/>
                  </a:moveTo>
                  <a:lnTo>
                    <a:pt x="204" y="64"/>
                  </a:lnTo>
                  <a:lnTo>
                    <a:pt x="98" y="128"/>
                  </a:lnTo>
                  <a:lnTo>
                    <a:pt x="94" y="130"/>
                  </a:lnTo>
                  <a:lnTo>
                    <a:pt x="92" y="128"/>
                  </a:lnTo>
                  <a:lnTo>
                    <a:pt x="88" y="128"/>
                  </a:lnTo>
                  <a:lnTo>
                    <a:pt x="86" y="126"/>
                  </a:lnTo>
                  <a:lnTo>
                    <a:pt x="86" y="122"/>
                  </a:lnTo>
                  <a:lnTo>
                    <a:pt x="86" y="118"/>
                  </a:lnTo>
                  <a:lnTo>
                    <a:pt x="86" y="116"/>
                  </a:lnTo>
                  <a:lnTo>
                    <a:pt x="90" y="114"/>
                  </a:lnTo>
                  <a:lnTo>
                    <a:pt x="186" y="58"/>
                  </a:lnTo>
                  <a:lnTo>
                    <a:pt x="186" y="72"/>
                  </a:lnTo>
                  <a:lnTo>
                    <a:pt x="90" y="16"/>
                  </a:lnTo>
                  <a:lnTo>
                    <a:pt x="86" y="14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515"/>
            <p:cNvSpPr>
              <a:spLocks noEditPoints="1"/>
            </p:cNvSpPr>
            <p:nvPr/>
          </p:nvSpPr>
          <p:spPr bwMode="auto">
            <a:xfrm>
              <a:off x="7250113" y="792163"/>
              <a:ext cx="257175" cy="103187"/>
            </a:xfrm>
            <a:custGeom>
              <a:avLst/>
              <a:gdLst>
                <a:gd name="T0" fmla="*/ 16 w 324"/>
                <a:gd name="T1" fmla="*/ 56 h 130"/>
                <a:gd name="T2" fmla="*/ 314 w 324"/>
                <a:gd name="T3" fmla="*/ 56 h 130"/>
                <a:gd name="T4" fmla="*/ 318 w 324"/>
                <a:gd name="T5" fmla="*/ 56 h 130"/>
                <a:gd name="T6" fmla="*/ 320 w 324"/>
                <a:gd name="T7" fmla="*/ 58 h 130"/>
                <a:gd name="T8" fmla="*/ 322 w 324"/>
                <a:gd name="T9" fmla="*/ 62 h 130"/>
                <a:gd name="T10" fmla="*/ 324 w 324"/>
                <a:gd name="T11" fmla="*/ 64 h 130"/>
                <a:gd name="T12" fmla="*/ 322 w 324"/>
                <a:gd name="T13" fmla="*/ 68 h 130"/>
                <a:gd name="T14" fmla="*/ 320 w 324"/>
                <a:gd name="T15" fmla="*/ 70 h 130"/>
                <a:gd name="T16" fmla="*/ 318 w 324"/>
                <a:gd name="T17" fmla="*/ 72 h 130"/>
                <a:gd name="T18" fmla="*/ 314 w 324"/>
                <a:gd name="T19" fmla="*/ 72 h 130"/>
                <a:gd name="T20" fmla="*/ 16 w 324"/>
                <a:gd name="T21" fmla="*/ 72 h 130"/>
                <a:gd name="T22" fmla="*/ 14 w 324"/>
                <a:gd name="T23" fmla="*/ 72 h 130"/>
                <a:gd name="T24" fmla="*/ 10 w 324"/>
                <a:gd name="T25" fmla="*/ 70 h 130"/>
                <a:gd name="T26" fmla="*/ 8 w 324"/>
                <a:gd name="T27" fmla="*/ 68 h 130"/>
                <a:gd name="T28" fmla="*/ 8 w 324"/>
                <a:gd name="T29" fmla="*/ 64 h 130"/>
                <a:gd name="T30" fmla="*/ 8 w 324"/>
                <a:gd name="T31" fmla="*/ 62 h 130"/>
                <a:gd name="T32" fmla="*/ 10 w 324"/>
                <a:gd name="T33" fmla="*/ 58 h 130"/>
                <a:gd name="T34" fmla="*/ 14 w 324"/>
                <a:gd name="T35" fmla="*/ 56 h 130"/>
                <a:gd name="T36" fmla="*/ 16 w 324"/>
                <a:gd name="T37" fmla="*/ 56 h 130"/>
                <a:gd name="T38" fmla="*/ 16 w 324"/>
                <a:gd name="T39" fmla="*/ 56 h 130"/>
                <a:gd name="T40" fmla="*/ 108 w 324"/>
                <a:gd name="T41" fmla="*/ 128 h 130"/>
                <a:gd name="T42" fmla="*/ 0 w 324"/>
                <a:gd name="T43" fmla="*/ 64 h 130"/>
                <a:gd name="T44" fmla="*/ 108 w 324"/>
                <a:gd name="T45" fmla="*/ 2 h 130"/>
                <a:gd name="T46" fmla="*/ 112 w 324"/>
                <a:gd name="T47" fmla="*/ 0 h 130"/>
                <a:gd name="T48" fmla="*/ 114 w 324"/>
                <a:gd name="T49" fmla="*/ 0 h 130"/>
                <a:gd name="T50" fmla="*/ 118 w 324"/>
                <a:gd name="T51" fmla="*/ 2 h 130"/>
                <a:gd name="T52" fmla="*/ 120 w 324"/>
                <a:gd name="T53" fmla="*/ 4 h 130"/>
                <a:gd name="T54" fmla="*/ 120 w 324"/>
                <a:gd name="T55" fmla="*/ 8 h 130"/>
                <a:gd name="T56" fmla="*/ 120 w 324"/>
                <a:gd name="T57" fmla="*/ 10 h 130"/>
                <a:gd name="T58" fmla="*/ 118 w 324"/>
                <a:gd name="T59" fmla="*/ 14 h 130"/>
                <a:gd name="T60" fmla="*/ 116 w 324"/>
                <a:gd name="T61" fmla="*/ 16 h 130"/>
                <a:gd name="T62" fmla="*/ 20 w 324"/>
                <a:gd name="T63" fmla="*/ 72 h 130"/>
                <a:gd name="T64" fmla="*/ 20 w 324"/>
                <a:gd name="T65" fmla="*/ 58 h 130"/>
                <a:gd name="T66" fmla="*/ 116 w 324"/>
                <a:gd name="T67" fmla="*/ 114 h 130"/>
                <a:gd name="T68" fmla="*/ 118 w 324"/>
                <a:gd name="T69" fmla="*/ 116 h 130"/>
                <a:gd name="T70" fmla="*/ 120 w 324"/>
                <a:gd name="T71" fmla="*/ 118 h 130"/>
                <a:gd name="T72" fmla="*/ 120 w 324"/>
                <a:gd name="T73" fmla="*/ 122 h 130"/>
                <a:gd name="T74" fmla="*/ 120 w 324"/>
                <a:gd name="T75" fmla="*/ 126 h 130"/>
                <a:gd name="T76" fmla="*/ 118 w 324"/>
                <a:gd name="T77" fmla="*/ 128 h 130"/>
                <a:gd name="T78" fmla="*/ 114 w 324"/>
                <a:gd name="T79" fmla="*/ 128 h 130"/>
                <a:gd name="T80" fmla="*/ 112 w 324"/>
                <a:gd name="T81" fmla="*/ 130 h 130"/>
                <a:gd name="T82" fmla="*/ 108 w 324"/>
                <a:gd name="T83" fmla="*/ 128 h 130"/>
                <a:gd name="T84" fmla="*/ 108 w 324"/>
                <a:gd name="T85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4" h="130">
                  <a:moveTo>
                    <a:pt x="16" y="56"/>
                  </a:moveTo>
                  <a:lnTo>
                    <a:pt x="314" y="56"/>
                  </a:lnTo>
                  <a:lnTo>
                    <a:pt x="318" y="56"/>
                  </a:lnTo>
                  <a:lnTo>
                    <a:pt x="320" y="58"/>
                  </a:lnTo>
                  <a:lnTo>
                    <a:pt x="322" y="62"/>
                  </a:lnTo>
                  <a:lnTo>
                    <a:pt x="324" y="64"/>
                  </a:lnTo>
                  <a:lnTo>
                    <a:pt x="322" y="68"/>
                  </a:lnTo>
                  <a:lnTo>
                    <a:pt x="320" y="70"/>
                  </a:lnTo>
                  <a:lnTo>
                    <a:pt x="318" y="72"/>
                  </a:lnTo>
                  <a:lnTo>
                    <a:pt x="314" y="72"/>
                  </a:lnTo>
                  <a:lnTo>
                    <a:pt x="16" y="72"/>
                  </a:lnTo>
                  <a:lnTo>
                    <a:pt x="14" y="72"/>
                  </a:lnTo>
                  <a:lnTo>
                    <a:pt x="10" y="70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6"/>
                  </a:lnTo>
                  <a:close/>
                  <a:moveTo>
                    <a:pt x="108" y="128"/>
                  </a:moveTo>
                  <a:lnTo>
                    <a:pt x="0" y="64"/>
                  </a:lnTo>
                  <a:lnTo>
                    <a:pt x="108" y="2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8" y="2"/>
                  </a:lnTo>
                  <a:lnTo>
                    <a:pt x="120" y="4"/>
                  </a:lnTo>
                  <a:lnTo>
                    <a:pt x="120" y="8"/>
                  </a:lnTo>
                  <a:lnTo>
                    <a:pt x="120" y="10"/>
                  </a:lnTo>
                  <a:lnTo>
                    <a:pt x="118" y="14"/>
                  </a:lnTo>
                  <a:lnTo>
                    <a:pt x="116" y="16"/>
                  </a:lnTo>
                  <a:lnTo>
                    <a:pt x="20" y="72"/>
                  </a:lnTo>
                  <a:lnTo>
                    <a:pt x="20" y="58"/>
                  </a:lnTo>
                  <a:lnTo>
                    <a:pt x="116" y="114"/>
                  </a:lnTo>
                  <a:lnTo>
                    <a:pt x="118" y="116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0" y="126"/>
                  </a:lnTo>
                  <a:lnTo>
                    <a:pt x="118" y="128"/>
                  </a:lnTo>
                  <a:lnTo>
                    <a:pt x="114" y="128"/>
                  </a:lnTo>
                  <a:lnTo>
                    <a:pt x="112" y="130"/>
                  </a:lnTo>
                  <a:lnTo>
                    <a:pt x="108" y="128"/>
                  </a:lnTo>
                  <a:lnTo>
                    <a:pt x="108" y="128"/>
                  </a:lnTo>
                  <a:close/>
                </a:path>
              </a:pathLst>
            </a:custGeom>
            <a:solidFill>
              <a:srgbClr val="000000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516"/>
            <p:cNvSpPr>
              <a:spLocks/>
            </p:cNvSpPr>
            <p:nvPr/>
          </p:nvSpPr>
          <p:spPr bwMode="auto">
            <a:xfrm>
              <a:off x="9429750" y="1690688"/>
              <a:ext cx="547688" cy="1373187"/>
            </a:xfrm>
            <a:custGeom>
              <a:avLst/>
              <a:gdLst>
                <a:gd name="T0" fmla="*/ 0 w 689"/>
                <a:gd name="T1" fmla="*/ 1730 h 1730"/>
                <a:gd name="T2" fmla="*/ 16 w 689"/>
                <a:gd name="T3" fmla="*/ 1726 h 1730"/>
                <a:gd name="T4" fmla="*/ 28 w 689"/>
                <a:gd name="T5" fmla="*/ 1724 h 1730"/>
                <a:gd name="T6" fmla="*/ 42 w 689"/>
                <a:gd name="T7" fmla="*/ 1720 h 1730"/>
                <a:gd name="T8" fmla="*/ 56 w 689"/>
                <a:gd name="T9" fmla="*/ 1717 h 1730"/>
                <a:gd name="T10" fmla="*/ 70 w 689"/>
                <a:gd name="T11" fmla="*/ 1713 h 1730"/>
                <a:gd name="T12" fmla="*/ 82 w 689"/>
                <a:gd name="T13" fmla="*/ 1709 h 1730"/>
                <a:gd name="T14" fmla="*/ 96 w 689"/>
                <a:gd name="T15" fmla="*/ 1703 h 1730"/>
                <a:gd name="T16" fmla="*/ 108 w 689"/>
                <a:gd name="T17" fmla="*/ 1695 h 1730"/>
                <a:gd name="T18" fmla="*/ 118 w 689"/>
                <a:gd name="T19" fmla="*/ 1679 h 1730"/>
                <a:gd name="T20" fmla="*/ 126 w 689"/>
                <a:gd name="T21" fmla="*/ 1667 h 1730"/>
                <a:gd name="T22" fmla="*/ 136 w 689"/>
                <a:gd name="T23" fmla="*/ 1653 h 1730"/>
                <a:gd name="T24" fmla="*/ 142 w 689"/>
                <a:gd name="T25" fmla="*/ 1637 h 1730"/>
                <a:gd name="T26" fmla="*/ 148 w 689"/>
                <a:gd name="T27" fmla="*/ 1625 h 1730"/>
                <a:gd name="T28" fmla="*/ 154 w 689"/>
                <a:gd name="T29" fmla="*/ 1609 h 1730"/>
                <a:gd name="T30" fmla="*/ 156 w 689"/>
                <a:gd name="T31" fmla="*/ 1593 h 1730"/>
                <a:gd name="T32" fmla="*/ 156 w 689"/>
                <a:gd name="T33" fmla="*/ 1583 h 1730"/>
                <a:gd name="T34" fmla="*/ 156 w 689"/>
                <a:gd name="T35" fmla="*/ 1575 h 1730"/>
                <a:gd name="T36" fmla="*/ 222 w 689"/>
                <a:gd name="T37" fmla="*/ 1151 h 1730"/>
                <a:gd name="T38" fmla="*/ 270 w 689"/>
                <a:gd name="T39" fmla="*/ 490 h 1730"/>
                <a:gd name="T40" fmla="*/ 306 w 689"/>
                <a:gd name="T41" fmla="*/ 102 h 1730"/>
                <a:gd name="T42" fmla="*/ 308 w 689"/>
                <a:gd name="T43" fmla="*/ 90 h 1730"/>
                <a:gd name="T44" fmla="*/ 310 w 689"/>
                <a:gd name="T45" fmla="*/ 80 h 1730"/>
                <a:gd name="T46" fmla="*/ 310 w 689"/>
                <a:gd name="T47" fmla="*/ 58 h 1730"/>
                <a:gd name="T48" fmla="*/ 314 w 689"/>
                <a:gd name="T49" fmla="*/ 48 h 1730"/>
                <a:gd name="T50" fmla="*/ 316 w 689"/>
                <a:gd name="T51" fmla="*/ 36 h 1730"/>
                <a:gd name="T52" fmla="*/ 320 w 689"/>
                <a:gd name="T53" fmla="*/ 26 h 1730"/>
                <a:gd name="T54" fmla="*/ 324 w 689"/>
                <a:gd name="T55" fmla="*/ 16 h 1730"/>
                <a:gd name="T56" fmla="*/ 326 w 689"/>
                <a:gd name="T57" fmla="*/ 14 h 1730"/>
                <a:gd name="T58" fmla="*/ 328 w 689"/>
                <a:gd name="T59" fmla="*/ 12 h 1730"/>
                <a:gd name="T60" fmla="*/ 332 w 689"/>
                <a:gd name="T61" fmla="*/ 6 h 1730"/>
                <a:gd name="T62" fmla="*/ 334 w 689"/>
                <a:gd name="T63" fmla="*/ 4 h 1730"/>
                <a:gd name="T64" fmla="*/ 334 w 689"/>
                <a:gd name="T65" fmla="*/ 2 h 1730"/>
                <a:gd name="T66" fmla="*/ 336 w 689"/>
                <a:gd name="T67" fmla="*/ 0 h 1730"/>
                <a:gd name="T68" fmla="*/ 346 w 689"/>
                <a:gd name="T69" fmla="*/ 2 h 1730"/>
                <a:gd name="T70" fmla="*/ 356 w 689"/>
                <a:gd name="T71" fmla="*/ 4 h 1730"/>
                <a:gd name="T72" fmla="*/ 360 w 689"/>
                <a:gd name="T73" fmla="*/ 4 h 1730"/>
                <a:gd name="T74" fmla="*/ 364 w 689"/>
                <a:gd name="T75" fmla="*/ 6 h 1730"/>
                <a:gd name="T76" fmla="*/ 368 w 689"/>
                <a:gd name="T77" fmla="*/ 8 h 1730"/>
                <a:gd name="T78" fmla="*/ 372 w 689"/>
                <a:gd name="T79" fmla="*/ 12 h 1730"/>
                <a:gd name="T80" fmla="*/ 374 w 689"/>
                <a:gd name="T81" fmla="*/ 14 h 1730"/>
                <a:gd name="T82" fmla="*/ 376 w 689"/>
                <a:gd name="T83" fmla="*/ 14 h 1730"/>
                <a:gd name="T84" fmla="*/ 378 w 689"/>
                <a:gd name="T85" fmla="*/ 18 h 1730"/>
                <a:gd name="T86" fmla="*/ 380 w 689"/>
                <a:gd name="T87" fmla="*/ 24 h 1730"/>
                <a:gd name="T88" fmla="*/ 382 w 689"/>
                <a:gd name="T89" fmla="*/ 28 h 1730"/>
                <a:gd name="T90" fmla="*/ 384 w 689"/>
                <a:gd name="T91" fmla="*/ 34 h 1730"/>
                <a:gd name="T92" fmla="*/ 388 w 689"/>
                <a:gd name="T93" fmla="*/ 46 h 1730"/>
                <a:gd name="T94" fmla="*/ 392 w 689"/>
                <a:gd name="T95" fmla="*/ 60 h 1730"/>
                <a:gd name="T96" fmla="*/ 394 w 689"/>
                <a:gd name="T97" fmla="*/ 70 h 1730"/>
                <a:gd name="T98" fmla="*/ 395 w 689"/>
                <a:gd name="T99" fmla="*/ 76 h 1730"/>
                <a:gd name="T100" fmla="*/ 395 w 689"/>
                <a:gd name="T101" fmla="*/ 80 h 1730"/>
                <a:gd name="T102" fmla="*/ 395 w 689"/>
                <a:gd name="T103" fmla="*/ 86 h 1730"/>
                <a:gd name="T104" fmla="*/ 395 w 689"/>
                <a:gd name="T105" fmla="*/ 88 h 1730"/>
                <a:gd name="T106" fmla="*/ 419 w 689"/>
                <a:gd name="T107" fmla="*/ 300 h 1730"/>
                <a:gd name="T108" fmla="*/ 473 w 689"/>
                <a:gd name="T109" fmla="*/ 897 h 1730"/>
                <a:gd name="T110" fmla="*/ 503 w 689"/>
                <a:gd name="T111" fmla="*/ 1179 h 1730"/>
                <a:gd name="T112" fmla="*/ 533 w 689"/>
                <a:gd name="T113" fmla="*/ 1347 h 1730"/>
                <a:gd name="T114" fmla="*/ 569 w 689"/>
                <a:gd name="T115" fmla="*/ 1569 h 1730"/>
                <a:gd name="T116" fmla="*/ 605 w 689"/>
                <a:gd name="T117" fmla="*/ 1665 h 1730"/>
                <a:gd name="T118" fmla="*/ 629 w 689"/>
                <a:gd name="T119" fmla="*/ 1701 h 1730"/>
                <a:gd name="T120" fmla="*/ 689 w 689"/>
                <a:gd name="T121" fmla="*/ 1713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9" h="1730">
                  <a:moveTo>
                    <a:pt x="0" y="1730"/>
                  </a:moveTo>
                  <a:lnTo>
                    <a:pt x="16" y="1726"/>
                  </a:lnTo>
                  <a:lnTo>
                    <a:pt x="28" y="1724"/>
                  </a:lnTo>
                  <a:lnTo>
                    <a:pt x="42" y="1720"/>
                  </a:lnTo>
                  <a:lnTo>
                    <a:pt x="56" y="1717"/>
                  </a:lnTo>
                  <a:lnTo>
                    <a:pt x="70" y="1713"/>
                  </a:lnTo>
                  <a:lnTo>
                    <a:pt x="82" y="1709"/>
                  </a:lnTo>
                  <a:lnTo>
                    <a:pt x="96" y="1703"/>
                  </a:lnTo>
                  <a:lnTo>
                    <a:pt x="108" y="1695"/>
                  </a:lnTo>
                  <a:lnTo>
                    <a:pt x="118" y="1679"/>
                  </a:lnTo>
                  <a:lnTo>
                    <a:pt x="126" y="1667"/>
                  </a:lnTo>
                  <a:lnTo>
                    <a:pt x="136" y="1653"/>
                  </a:lnTo>
                  <a:lnTo>
                    <a:pt x="142" y="1637"/>
                  </a:lnTo>
                  <a:lnTo>
                    <a:pt x="148" y="1625"/>
                  </a:lnTo>
                  <a:lnTo>
                    <a:pt x="154" y="1609"/>
                  </a:lnTo>
                  <a:lnTo>
                    <a:pt x="156" y="1593"/>
                  </a:lnTo>
                  <a:lnTo>
                    <a:pt x="156" y="1583"/>
                  </a:lnTo>
                  <a:lnTo>
                    <a:pt x="156" y="1575"/>
                  </a:lnTo>
                  <a:lnTo>
                    <a:pt x="222" y="1151"/>
                  </a:lnTo>
                  <a:lnTo>
                    <a:pt x="270" y="490"/>
                  </a:lnTo>
                  <a:lnTo>
                    <a:pt x="306" y="102"/>
                  </a:lnTo>
                  <a:lnTo>
                    <a:pt x="308" y="90"/>
                  </a:lnTo>
                  <a:lnTo>
                    <a:pt x="310" y="80"/>
                  </a:lnTo>
                  <a:lnTo>
                    <a:pt x="310" y="58"/>
                  </a:lnTo>
                  <a:lnTo>
                    <a:pt x="314" y="48"/>
                  </a:lnTo>
                  <a:lnTo>
                    <a:pt x="316" y="36"/>
                  </a:lnTo>
                  <a:lnTo>
                    <a:pt x="320" y="26"/>
                  </a:lnTo>
                  <a:lnTo>
                    <a:pt x="324" y="16"/>
                  </a:lnTo>
                  <a:lnTo>
                    <a:pt x="326" y="14"/>
                  </a:lnTo>
                  <a:lnTo>
                    <a:pt x="328" y="12"/>
                  </a:lnTo>
                  <a:lnTo>
                    <a:pt x="332" y="6"/>
                  </a:lnTo>
                  <a:lnTo>
                    <a:pt x="334" y="4"/>
                  </a:lnTo>
                  <a:lnTo>
                    <a:pt x="334" y="2"/>
                  </a:lnTo>
                  <a:lnTo>
                    <a:pt x="336" y="0"/>
                  </a:lnTo>
                  <a:lnTo>
                    <a:pt x="346" y="2"/>
                  </a:lnTo>
                  <a:lnTo>
                    <a:pt x="356" y="4"/>
                  </a:lnTo>
                  <a:lnTo>
                    <a:pt x="360" y="4"/>
                  </a:lnTo>
                  <a:lnTo>
                    <a:pt x="364" y="6"/>
                  </a:lnTo>
                  <a:lnTo>
                    <a:pt x="368" y="8"/>
                  </a:lnTo>
                  <a:lnTo>
                    <a:pt x="372" y="12"/>
                  </a:lnTo>
                  <a:lnTo>
                    <a:pt x="374" y="14"/>
                  </a:lnTo>
                  <a:lnTo>
                    <a:pt x="376" y="14"/>
                  </a:lnTo>
                  <a:lnTo>
                    <a:pt x="378" y="18"/>
                  </a:lnTo>
                  <a:lnTo>
                    <a:pt x="380" y="24"/>
                  </a:lnTo>
                  <a:lnTo>
                    <a:pt x="382" y="28"/>
                  </a:lnTo>
                  <a:lnTo>
                    <a:pt x="384" y="34"/>
                  </a:lnTo>
                  <a:lnTo>
                    <a:pt x="388" y="46"/>
                  </a:lnTo>
                  <a:lnTo>
                    <a:pt x="392" y="60"/>
                  </a:lnTo>
                  <a:lnTo>
                    <a:pt x="394" y="70"/>
                  </a:lnTo>
                  <a:lnTo>
                    <a:pt x="395" y="76"/>
                  </a:lnTo>
                  <a:lnTo>
                    <a:pt x="395" y="80"/>
                  </a:lnTo>
                  <a:lnTo>
                    <a:pt x="395" y="86"/>
                  </a:lnTo>
                  <a:lnTo>
                    <a:pt x="395" y="88"/>
                  </a:lnTo>
                  <a:lnTo>
                    <a:pt x="419" y="300"/>
                  </a:lnTo>
                  <a:lnTo>
                    <a:pt x="473" y="897"/>
                  </a:lnTo>
                  <a:lnTo>
                    <a:pt x="503" y="1179"/>
                  </a:lnTo>
                  <a:lnTo>
                    <a:pt x="533" y="1347"/>
                  </a:lnTo>
                  <a:lnTo>
                    <a:pt x="569" y="1569"/>
                  </a:lnTo>
                  <a:lnTo>
                    <a:pt x="605" y="1665"/>
                  </a:lnTo>
                  <a:lnTo>
                    <a:pt x="629" y="1701"/>
                  </a:lnTo>
                  <a:lnTo>
                    <a:pt x="689" y="171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Line 517"/>
            <p:cNvSpPr>
              <a:spLocks noChangeShapeType="1"/>
            </p:cNvSpPr>
            <p:nvPr/>
          </p:nvSpPr>
          <p:spPr bwMode="auto">
            <a:xfrm flipV="1">
              <a:off x="2882900" y="415925"/>
              <a:ext cx="1588" cy="9128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Line 518"/>
            <p:cNvSpPr>
              <a:spLocks noChangeShapeType="1"/>
            </p:cNvSpPr>
            <p:nvPr/>
          </p:nvSpPr>
          <p:spPr bwMode="auto">
            <a:xfrm flipV="1">
              <a:off x="979488" y="450850"/>
              <a:ext cx="1587" cy="823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Rectangle 519"/>
            <p:cNvSpPr>
              <a:spLocks noChangeArrowheads="1"/>
            </p:cNvSpPr>
            <p:nvPr/>
          </p:nvSpPr>
          <p:spPr bwMode="auto">
            <a:xfrm>
              <a:off x="1530350" y="3721100"/>
              <a:ext cx="33972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Rectangle 520"/>
            <p:cNvSpPr>
              <a:spLocks noChangeArrowheads="1"/>
            </p:cNvSpPr>
            <p:nvPr/>
          </p:nvSpPr>
          <p:spPr bwMode="auto">
            <a:xfrm>
              <a:off x="1530350" y="3741738"/>
              <a:ext cx="338138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(a)</a:t>
              </a:r>
              <a:endParaRPr lang="en-US" altLang="en-US"/>
            </a:p>
          </p:txBody>
        </p:sp>
        <p:sp>
          <p:nvSpPr>
            <p:cNvPr id="519" name="Rectangle 521"/>
            <p:cNvSpPr>
              <a:spLocks noChangeArrowheads="1"/>
            </p:cNvSpPr>
            <p:nvPr/>
          </p:nvSpPr>
          <p:spPr bwMode="auto">
            <a:xfrm>
              <a:off x="4522788" y="3721100"/>
              <a:ext cx="35718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Rectangle 522"/>
            <p:cNvSpPr>
              <a:spLocks noChangeArrowheads="1"/>
            </p:cNvSpPr>
            <p:nvPr/>
          </p:nvSpPr>
          <p:spPr bwMode="auto">
            <a:xfrm>
              <a:off x="4522788" y="3741738"/>
              <a:ext cx="3556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(b)</a:t>
              </a:r>
              <a:endParaRPr lang="en-US" altLang="en-US"/>
            </a:p>
          </p:txBody>
        </p:sp>
        <p:sp>
          <p:nvSpPr>
            <p:cNvPr id="521" name="Rectangle 523"/>
            <p:cNvSpPr>
              <a:spLocks noChangeArrowheads="1"/>
            </p:cNvSpPr>
            <p:nvPr/>
          </p:nvSpPr>
          <p:spPr bwMode="auto">
            <a:xfrm>
              <a:off x="8088313" y="3721100"/>
              <a:ext cx="338137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Rectangle 524"/>
            <p:cNvSpPr>
              <a:spLocks noChangeArrowheads="1"/>
            </p:cNvSpPr>
            <p:nvPr/>
          </p:nvSpPr>
          <p:spPr bwMode="auto">
            <a:xfrm>
              <a:off x="8088313" y="3741738"/>
              <a:ext cx="338137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>
                  <a:solidFill>
                    <a:srgbClr val="000000"/>
                  </a:solidFill>
                </a:rPr>
                <a:t>(c)</a:t>
              </a:r>
              <a:endParaRPr lang="en-US" altLang="en-US"/>
            </a:p>
          </p:txBody>
        </p:sp>
        <p:sp>
          <p:nvSpPr>
            <p:cNvPr id="523" name="Rectangle 525"/>
            <p:cNvSpPr>
              <a:spLocks noChangeArrowheads="1"/>
            </p:cNvSpPr>
            <p:nvPr/>
          </p:nvSpPr>
          <p:spPr bwMode="auto">
            <a:xfrm>
              <a:off x="1665288" y="219075"/>
              <a:ext cx="52705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24" name="Group 528"/>
            <p:cNvGrpSpPr>
              <a:grpSpLocks/>
            </p:cNvGrpSpPr>
            <p:nvPr/>
          </p:nvGrpSpPr>
          <p:grpSpPr bwMode="auto">
            <a:xfrm>
              <a:off x="1757363" y="279400"/>
              <a:ext cx="363537" cy="280988"/>
              <a:chOff x="1107" y="176"/>
              <a:chExt cx="229" cy="177"/>
            </a:xfrm>
          </p:grpSpPr>
          <p:sp>
            <p:nvSpPr>
              <p:cNvPr id="525" name="Rectangle 526"/>
              <p:cNvSpPr>
                <a:spLocks noChangeArrowheads="1"/>
              </p:cNvSpPr>
              <p:nvPr/>
            </p:nvSpPr>
            <p:spPr bwMode="auto">
              <a:xfrm>
                <a:off x="1107" y="180"/>
                <a:ext cx="12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</a:rPr>
                  <a:t>M</a:t>
                </a:r>
                <a:endParaRPr lang="en-US" altLang="en-US"/>
              </a:p>
            </p:txBody>
          </p:sp>
          <p:sp>
            <p:nvSpPr>
              <p:cNvPr id="526" name="Rectangle 527"/>
              <p:cNvSpPr>
                <a:spLocks noChangeArrowheads="1"/>
              </p:cNvSpPr>
              <p:nvPr/>
            </p:nvSpPr>
            <p:spPr bwMode="auto">
              <a:xfrm>
                <a:off x="1248" y="176"/>
                <a:ext cx="8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800">
                    <a:solidFill>
                      <a:srgbClr val="000000"/>
                    </a:solidFill>
                    <a:latin typeface="Symbol" panose="05050102010706020507" pitchFamily="18" charset="2"/>
                  </a:rPr>
                  <a:t>D</a:t>
                </a:r>
                <a:endParaRPr lang="en-US" altLang="en-US"/>
              </a:p>
            </p:txBody>
          </p:sp>
        </p:grpSp>
        <p:sp>
          <p:nvSpPr>
            <p:cNvPr id="527" name="Rectangle 530"/>
            <p:cNvSpPr>
              <a:spLocks noChangeArrowheads="1"/>
            </p:cNvSpPr>
            <p:nvPr/>
          </p:nvSpPr>
          <p:spPr bwMode="auto">
            <a:xfrm>
              <a:off x="7262813" y="400050"/>
              <a:ext cx="83343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</a:rPr>
                <a:t>=1/(M   )</a:t>
              </a:r>
              <a:endParaRPr lang="en-US" altLang="en-US"/>
            </a:p>
          </p:txBody>
        </p:sp>
        <p:sp>
          <p:nvSpPr>
            <p:cNvPr id="528" name="Rectangle 531"/>
            <p:cNvSpPr>
              <a:spLocks noChangeArrowheads="1"/>
            </p:cNvSpPr>
            <p:nvPr/>
          </p:nvSpPr>
          <p:spPr bwMode="auto">
            <a:xfrm>
              <a:off x="7864475" y="393700"/>
              <a:ext cx="1397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</p:grpSp>
      <p:sp>
        <p:nvSpPr>
          <p:cNvPr id="530" name="Rectangle 529"/>
          <p:cNvSpPr/>
          <p:nvPr/>
        </p:nvSpPr>
        <p:spPr>
          <a:xfrm>
            <a:off x="1446663" y="5609230"/>
            <a:ext cx="9198591" cy="8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Rectangle 533"/>
          <p:cNvSpPr/>
          <p:nvPr/>
        </p:nvSpPr>
        <p:spPr>
          <a:xfrm>
            <a:off x="1436637" y="4789663"/>
            <a:ext cx="9198591" cy="8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TextBox 530"/>
          <p:cNvSpPr txBox="1"/>
          <p:nvPr/>
        </p:nvSpPr>
        <p:spPr>
          <a:xfrm flipH="1">
            <a:off x="5328996" y="4782315"/>
            <a:ext cx="184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 flipH="1">
            <a:off x="9204159" y="4790170"/>
            <a:ext cx="184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3" name="TextBox 532"/>
          <p:cNvSpPr txBox="1"/>
          <p:nvPr/>
        </p:nvSpPr>
        <p:spPr>
          <a:xfrm>
            <a:off x="3512270" y="5553957"/>
            <a:ext cx="516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MODE-LOCKING: how to put these modes in phase?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6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7429" y="491763"/>
            <a:ext cx="516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MODE-LOCKING: how to put these modes in phase?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7334" y="1935635"/>
            <a:ext cx="10098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mode-locking: couple modes with AO modulator (frequency domain)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mode-locking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shutter (time domain)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mode-locking: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absorber (or Kerr lensing)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\documentclass{article}&#10;\usepackage{amsmath}&#10;\pagestyle{empty}&#10;\begin{document}&#10;The Ti:sapphire laser is the most popular source&#10;of fs pulses. Ti:sapphire is one of the materials with&#10;the largest gain bandwidth, excellent thermal and optical properties,&#10;and a reasonably large nonlinear index.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794" y="4177731"/>
            <a:ext cx="8714666" cy="8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documentclass{article}&#10;\usepackage{amsmath}&#10;\pagestyle{empty}&#10;\begin{document}&#10;\begin{tabular}{||l|c|c|c||} \hline&#10;Property                &amp; Value     &amp;   Units  &amp;  \\&#10;\hline&#10;Index of refraction at 800 nm    &amp;  1.76         &amp;           &amp;     \\&#10;Nonlinear index (electronic)        &amp;  $10.5 \cdot 10^{-16}$&#10;&amp;  cm$^2$/W  &amp;   \\ \hline&#10;Raman shift                 &amp;   419 &amp; cm$^{-1}$   &amp;    \\&#10;Damping time $T_R$      &amp;    6          &amp;  ps       &amp;  \\&#10;Raman contribution to $\tilde{n}_2$ &amp; $1.7 \cdot 10^{-17}$  &amp;   cm$^2$/W&#10;&amp;   \\ \hline&#10;Raman shift                 &amp;   647 &amp; cm$^{-1}$   &amp;    \\&#10;Damping time $T_R$      &amp;    6          &amp;  ps       &amp;  \\&#10;Raman contribution to $\tilde{n}_2$ &amp; $0.8 \cdot 10^{-17}$  &amp;   cm$^2$/W&#10;&amp;    \\ \hline Dispersion ($k&quot;$) at 800 nm    &amp;&#10;612 &amp; fs$^2$/cm    &amp;       \\ \hline&#10;Peak absorption  at    &amp;   500          &amp;   nm     &amp;      \\&#10;$\sigma_\pi$            &amp; 6.5$\cdot 10^{-20}$ &amp;   cm$^2$ &amp;           \\&#10;$\sigma_\sigma$            &amp; 2.5$\cdot 10^{-20}$ &amp;   cm$^2$ &amp;         \\&#10;Number density of Ti$^{3+}$ &amp; 3.3$\cdot 10^{19}$   &amp;  cm$^{-3}$ &amp;      \\&#10;at a concentration of       &amp;  0.1   &amp; wt.\% Ti$_2$O$_3$    &amp;&#10;\\  \hline&#10;Peak gain at     &amp;  795         &amp;    nm        &amp; \\&#10;$\sigma_\pi$            &amp; 5$\cdot 10^{-20}$ &amp;   cm$^2$ &amp;         \\&#10;$\sigma_\sigma$            &amp; 1.7$\cdot 10^{-20}$ &amp;   cm$^2$ &amp;&#10;        \\ \hline&#10;Fluorescence            &amp;               &amp;            &amp;               \\&#10;lifetime $\tau_F$                &amp;   3.15        &amp;   $\mu$s  &amp;             \\&#10;$d \tau_F/dT$           &amp;  - 0.0265     &amp;  $\mu$s/$^{\rm o}$K  &amp;&#10;   \\ \hline&#10;%Thermal conductivity    &amp;           &amp;      nm       \\ \hline&#10;\end{tabular}&#10;&#10;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170" y="260965"/>
            <a:ext cx="7168000" cy="646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23" y="1099263"/>
            <a:ext cx="7093353" cy="530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310" y="772515"/>
            <a:ext cx="731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modes only – modes in phase but not equally spaced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8"/>
          <p:cNvGrpSpPr>
            <a:grpSpLocks/>
          </p:cNvGrpSpPr>
          <p:nvPr/>
        </p:nvGrpSpPr>
        <p:grpSpPr bwMode="auto">
          <a:xfrm>
            <a:off x="2249488" y="492125"/>
            <a:ext cx="8210550" cy="4730750"/>
            <a:chOff x="106" y="770"/>
            <a:chExt cx="5172" cy="2980"/>
          </a:xfrm>
        </p:grpSpPr>
        <p:sp>
          <p:nvSpPr>
            <p:cNvPr id="15363" name="Text Box 4"/>
            <p:cNvSpPr txBox="1">
              <a:spLocks noChangeArrowheads="1"/>
            </p:cNvSpPr>
            <p:nvPr/>
          </p:nvSpPr>
          <p:spPr bwMode="auto">
            <a:xfrm>
              <a:off x="189" y="858"/>
              <a:ext cx="33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imes New Roman" pitchFamily="18" charset="0"/>
                </a:rPr>
                <a:t>Tuning the wavelength, the mode and the CEO</a:t>
              </a:r>
            </a:p>
          </p:txBody>
        </p:sp>
        <p:pic>
          <p:nvPicPr>
            <p:cNvPr id="1536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3" y="770"/>
              <a:ext cx="4855" cy="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5" name="Rectangle 7"/>
            <p:cNvSpPr>
              <a:spLocks noChangeArrowheads="1"/>
            </p:cNvSpPr>
            <p:nvPr/>
          </p:nvSpPr>
          <p:spPr bwMode="auto">
            <a:xfrm>
              <a:off x="106" y="811"/>
              <a:ext cx="3398" cy="4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362" name="Text Box 9"/>
          <p:cNvSpPr txBox="1">
            <a:spLocks noChangeArrowheads="1"/>
          </p:cNvSpPr>
          <p:nvPr/>
        </p:nvSpPr>
        <p:spPr bwMode="auto">
          <a:xfrm>
            <a:off x="5243513" y="1154113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Kerr 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89063" y="4465638"/>
            <a:ext cx="3070225" cy="1749425"/>
            <a:chOff x="-27" y="2781"/>
            <a:chExt cx="1933" cy="1102"/>
          </a:xfrm>
        </p:grpSpPr>
        <p:sp>
          <p:nvSpPr>
            <p:cNvPr id="20775" name="Text Box 3"/>
            <p:cNvSpPr txBox="1">
              <a:spLocks noChangeArrowheads="1"/>
            </p:cNvSpPr>
            <p:nvPr/>
          </p:nvSpPr>
          <p:spPr bwMode="auto">
            <a:xfrm>
              <a:off x="-27" y="2821"/>
              <a:ext cx="75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Round</a:t>
              </a:r>
            </a:p>
            <a:p>
              <a:pPr algn="r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-trip</a:t>
              </a:r>
            </a:p>
            <a:p>
              <a:pPr algn="r"/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frequency</a:t>
              </a:r>
            </a:p>
          </p:txBody>
        </p:sp>
        <p:grpSp>
          <p:nvGrpSpPr>
            <p:cNvPr id="20776" name="Group 4"/>
            <p:cNvGrpSpPr>
              <a:grpSpLocks/>
            </p:cNvGrpSpPr>
            <p:nvPr/>
          </p:nvGrpSpPr>
          <p:grpSpPr bwMode="auto">
            <a:xfrm>
              <a:off x="770" y="2781"/>
              <a:ext cx="845" cy="822"/>
              <a:chOff x="755" y="1116"/>
              <a:chExt cx="1754" cy="1250"/>
            </a:xfrm>
          </p:grpSpPr>
          <p:sp>
            <p:nvSpPr>
              <p:cNvPr id="20778" name="Line 5"/>
              <p:cNvSpPr>
                <a:spLocks noChangeShapeType="1"/>
              </p:cNvSpPr>
              <p:nvPr/>
            </p:nvSpPr>
            <p:spPr bwMode="auto">
              <a:xfrm>
                <a:off x="755" y="1116"/>
                <a:ext cx="0" cy="125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stealth" w="lg" len="lg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9" name="Line 6"/>
              <p:cNvSpPr>
                <a:spLocks noChangeShapeType="1"/>
              </p:cNvSpPr>
              <p:nvPr/>
            </p:nvSpPr>
            <p:spPr bwMode="auto">
              <a:xfrm>
                <a:off x="755" y="2366"/>
                <a:ext cx="1754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stealth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0" name="Arc 7"/>
              <p:cNvSpPr>
                <a:spLocks/>
              </p:cNvSpPr>
              <p:nvPr/>
            </p:nvSpPr>
            <p:spPr bwMode="auto">
              <a:xfrm flipH="1" flipV="1">
                <a:off x="969" y="1390"/>
                <a:ext cx="1135" cy="610"/>
              </a:xfrm>
              <a:custGeom>
                <a:avLst/>
                <a:gdLst>
                  <a:gd name="T0" fmla="*/ 0 w 31541"/>
                  <a:gd name="T1" fmla="*/ 2 h 21600"/>
                  <a:gd name="T2" fmla="*/ 41 w 31541"/>
                  <a:gd name="T3" fmla="*/ 12 h 21600"/>
                  <a:gd name="T4" fmla="*/ 14 w 31541"/>
                  <a:gd name="T5" fmla="*/ 17 h 21600"/>
                  <a:gd name="T6" fmla="*/ 0 60000 65536"/>
                  <a:gd name="T7" fmla="*/ 0 60000 65536"/>
                  <a:gd name="T8" fmla="*/ 0 60000 65536"/>
                  <a:gd name="T9" fmla="*/ 0 w 31541"/>
                  <a:gd name="T10" fmla="*/ 0 h 21600"/>
                  <a:gd name="T11" fmla="*/ 31541 w 3154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541" h="21600" fill="none" extrusionOk="0">
                    <a:moveTo>
                      <a:pt x="-1" y="2898"/>
                    </a:moveTo>
                    <a:cubicBezTo>
                      <a:pt x="3285" y="999"/>
                      <a:pt x="7013" y="0"/>
                      <a:pt x="10808" y="0"/>
                    </a:cubicBezTo>
                    <a:cubicBezTo>
                      <a:pt x="20404" y="0"/>
                      <a:pt x="28849" y="6330"/>
                      <a:pt x="31541" y="15541"/>
                    </a:cubicBezTo>
                  </a:path>
                  <a:path w="31541" h="21600" stroke="0" extrusionOk="0">
                    <a:moveTo>
                      <a:pt x="-1" y="2898"/>
                    </a:moveTo>
                    <a:cubicBezTo>
                      <a:pt x="3285" y="999"/>
                      <a:pt x="7013" y="0"/>
                      <a:pt x="10808" y="0"/>
                    </a:cubicBezTo>
                    <a:cubicBezTo>
                      <a:pt x="20404" y="0"/>
                      <a:pt x="28849" y="6330"/>
                      <a:pt x="31541" y="15541"/>
                    </a:cubicBezTo>
                    <a:lnTo>
                      <a:pt x="10808" y="21600"/>
                    </a:lnTo>
                    <a:lnTo>
                      <a:pt x="-1" y="2898"/>
                    </a:lnTo>
                    <a:close/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777" name="Text Box 8"/>
            <p:cNvSpPr txBox="1">
              <a:spLocks noChangeArrowheads="1"/>
            </p:cNvSpPr>
            <p:nvPr/>
          </p:nvSpPr>
          <p:spPr bwMode="auto">
            <a:xfrm>
              <a:off x="1053" y="3633"/>
              <a:ext cx="8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wavelength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4186238" y="4675188"/>
            <a:ext cx="1108075" cy="1162050"/>
            <a:chOff x="4285" y="66"/>
            <a:chExt cx="1061" cy="1114"/>
          </a:xfrm>
        </p:grpSpPr>
        <p:sp>
          <p:nvSpPr>
            <p:cNvPr id="20702" name="Freeform 10"/>
            <p:cNvSpPr>
              <a:spLocks/>
            </p:cNvSpPr>
            <p:nvPr/>
          </p:nvSpPr>
          <p:spPr bwMode="auto">
            <a:xfrm>
              <a:off x="4498" y="255"/>
              <a:ext cx="391" cy="288"/>
            </a:xfrm>
            <a:custGeom>
              <a:avLst/>
              <a:gdLst>
                <a:gd name="T0" fmla="*/ 178 w 784"/>
                <a:gd name="T1" fmla="*/ 31 h 575"/>
                <a:gd name="T2" fmla="*/ 145 w 784"/>
                <a:gd name="T3" fmla="*/ 19 h 575"/>
                <a:gd name="T4" fmla="*/ 121 w 784"/>
                <a:gd name="T5" fmla="*/ 14 h 575"/>
                <a:gd name="T6" fmla="*/ 114 w 784"/>
                <a:gd name="T7" fmla="*/ 11 h 575"/>
                <a:gd name="T8" fmla="*/ 108 w 784"/>
                <a:gd name="T9" fmla="*/ 6 h 575"/>
                <a:gd name="T10" fmla="*/ 100 w 784"/>
                <a:gd name="T11" fmla="*/ 5 h 575"/>
                <a:gd name="T12" fmla="*/ 99 w 784"/>
                <a:gd name="T13" fmla="*/ 5 h 575"/>
                <a:gd name="T14" fmla="*/ 85 w 784"/>
                <a:gd name="T15" fmla="*/ 0 h 575"/>
                <a:gd name="T16" fmla="*/ 31 w 784"/>
                <a:gd name="T17" fmla="*/ 6 h 575"/>
                <a:gd name="T18" fmla="*/ 28 w 784"/>
                <a:gd name="T19" fmla="*/ 8 h 575"/>
                <a:gd name="T20" fmla="*/ 26 w 784"/>
                <a:gd name="T21" fmla="*/ 12 h 575"/>
                <a:gd name="T22" fmla="*/ 15 w 784"/>
                <a:gd name="T23" fmla="*/ 21 h 575"/>
                <a:gd name="T24" fmla="*/ 10 w 784"/>
                <a:gd name="T25" fmla="*/ 29 h 575"/>
                <a:gd name="T26" fmla="*/ 6 w 784"/>
                <a:gd name="T27" fmla="*/ 36 h 575"/>
                <a:gd name="T28" fmla="*/ 3 w 784"/>
                <a:gd name="T29" fmla="*/ 43 h 575"/>
                <a:gd name="T30" fmla="*/ 2 w 784"/>
                <a:gd name="T31" fmla="*/ 49 h 575"/>
                <a:gd name="T32" fmla="*/ 0 w 784"/>
                <a:gd name="T33" fmla="*/ 58 h 575"/>
                <a:gd name="T34" fmla="*/ 0 w 784"/>
                <a:gd name="T35" fmla="*/ 85 h 575"/>
                <a:gd name="T36" fmla="*/ 4 w 784"/>
                <a:gd name="T37" fmla="*/ 106 h 575"/>
                <a:gd name="T38" fmla="*/ 9 w 784"/>
                <a:gd name="T39" fmla="*/ 112 h 575"/>
                <a:gd name="T40" fmla="*/ 14 w 784"/>
                <a:gd name="T41" fmla="*/ 127 h 575"/>
                <a:gd name="T42" fmla="*/ 10 w 784"/>
                <a:gd name="T43" fmla="*/ 129 h 575"/>
                <a:gd name="T44" fmla="*/ 7 w 784"/>
                <a:gd name="T45" fmla="*/ 140 h 575"/>
                <a:gd name="T46" fmla="*/ 11 w 784"/>
                <a:gd name="T47" fmla="*/ 144 h 575"/>
                <a:gd name="T48" fmla="*/ 15 w 784"/>
                <a:gd name="T49" fmla="*/ 140 h 575"/>
                <a:gd name="T50" fmla="*/ 7 w 784"/>
                <a:gd name="T51" fmla="*/ 138 h 575"/>
                <a:gd name="T52" fmla="*/ 14 w 784"/>
                <a:gd name="T53" fmla="*/ 139 h 575"/>
                <a:gd name="T54" fmla="*/ 9 w 784"/>
                <a:gd name="T55" fmla="*/ 137 h 575"/>
                <a:gd name="T56" fmla="*/ 11 w 784"/>
                <a:gd name="T57" fmla="*/ 140 h 575"/>
                <a:gd name="T58" fmla="*/ 15 w 784"/>
                <a:gd name="T59" fmla="*/ 141 h 575"/>
                <a:gd name="T60" fmla="*/ 18 w 784"/>
                <a:gd name="T61" fmla="*/ 130 h 575"/>
                <a:gd name="T62" fmla="*/ 16 w 784"/>
                <a:gd name="T63" fmla="*/ 110 h 575"/>
                <a:gd name="T64" fmla="*/ 8 w 784"/>
                <a:gd name="T65" fmla="*/ 104 h 575"/>
                <a:gd name="T66" fmla="*/ 4 w 784"/>
                <a:gd name="T67" fmla="*/ 92 h 575"/>
                <a:gd name="T68" fmla="*/ 8 w 784"/>
                <a:gd name="T69" fmla="*/ 72 h 575"/>
                <a:gd name="T70" fmla="*/ 8 w 784"/>
                <a:gd name="T71" fmla="*/ 59 h 575"/>
                <a:gd name="T72" fmla="*/ 5 w 784"/>
                <a:gd name="T73" fmla="*/ 49 h 575"/>
                <a:gd name="T74" fmla="*/ 10 w 784"/>
                <a:gd name="T75" fmla="*/ 46 h 575"/>
                <a:gd name="T76" fmla="*/ 9 w 784"/>
                <a:gd name="T77" fmla="*/ 37 h 575"/>
                <a:gd name="T78" fmla="*/ 22 w 784"/>
                <a:gd name="T79" fmla="*/ 25 h 575"/>
                <a:gd name="T80" fmla="*/ 25 w 784"/>
                <a:gd name="T81" fmla="*/ 23 h 575"/>
                <a:gd name="T82" fmla="*/ 34 w 784"/>
                <a:gd name="T83" fmla="*/ 14 h 575"/>
                <a:gd name="T84" fmla="*/ 35 w 784"/>
                <a:gd name="T85" fmla="*/ 11 h 575"/>
                <a:gd name="T86" fmla="*/ 57 w 784"/>
                <a:gd name="T87" fmla="*/ 10 h 575"/>
                <a:gd name="T88" fmla="*/ 85 w 784"/>
                <a:gd name="T89" fmla="*/ 8 h 575"/>
                <a:gd name="T90" fmla="*/ 97 w 784"/>
                <a:gd name="T91" fmla="*/ 12 h 575"/>
                <a:gd name="T92" fmla="*/ 105 w 784"/>
                <a:gd name="T93" fmla="*/ 13 h 575"/>
                <a:gd name="T94" fmla="*/ 107 w 784"/>
                <a:gd name="T95" fmla="*/ 10 h 575"/>
                <a:gd name="T96" fmla="*/ 107 w 784"/>
                <a:gd name="T97" fmla="*/ 14 h 575"/>
                <a:gd name="T98" fmla="*/ 118 w 784"/>
                <a:gd name="T99" fmla="*/ 22 h 575"/>
                <a:gd name="T100" fmla="*/ 145 w 784"/>
                <a:gd name="T101" fmla="*/ 23 h 575"/>
                <a:gd name="T102" fmla="*/ 178 w 784"/>
                <a:gd name="T103" fmla="*/ 35 h 5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84"/>
                <a:gd name="T157" fmla="*/ 0 h 575"/>
                <a:gd name="T158" fmla="*/ 784 w 784"/>
                <a:gd name="T159" fmla="*/ 575 h 57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84" h="575">
                  <a:moveTo>
                    <a:pt x="778" y="151"/>
                  </a:moveTo>
                  <a:lnTo>
                    <a:pt x="784" y="122"/>
                  </a:lnTo>
                  <a:lnTo>
                    <a:pt x="714" y="107"/>
                  </a:lnTo>
                  <a:lnTo>
                    <a:pt x="714" y="122"/>
                  </a:lnTo>
                  <a:lnTo>
                    <a:pt x="719" y="107"/>
                  </a:lnTo>
                  <a:lnTo>
                    <a:pt x="655" y="91"/>
                  </a:lnTo>
                  <a:lnTo>
                    <a:pt x="589" y="77"/>
                  </a:lnTo>
                  <a:lnTo>
                    <a:pt x="583" y="75"/>
                  </a:lnTo>
                  <a:lnTo>
                    <a:pt x="519" y="66"/>
                  </a:lnTo>
                  <a:lnTo>
                    <a:pt x="517" y="81"/>
                  </a:lnTo>
                  <a:lnTo>
                    <a:pt x="521" y="68"/>
                  </a:lnTo>
                  <a:lnTo>
                    <a:pt x="488" y="56"/>
                  </a:lnTo>
                  <a:lnTo>
                    <a:pt x="471" y="48"/>
                  </a:lnTo>
                  <a:lnTo>
                    <a:pt x="465" y="64"/>
                  </a:lnTo>
                  <a:lnTo>
                    <a:pt x="476" y="52"/>
                  </a:lnTo>
                  <a:lnTo>
                    <a:pt x="459" y="42"/>
                  </a:lnTo>
                  <a:lnTo>
                    <a:pt x="451" y="35"/>
                  </a:lnTo>
                  <a:lnTo>
                    <a:pt x="445" y="31"/>
                  </a:lnTo>
                  <a:lnTo>
                    <a:pt x="438" y="23"/>
                  </a:lnTo>
                  <a:lnTo>
                    <a:pt x="436" y="23"/>
                  </a:lnTo>
                  <a:lnTo>
                    <a:pt x="428" y="21"/>
                  </a:lnTo>
                  <a:lnTo>
                    <a:pt x="422" y="19"/>
                  </a:lnTo>
                  <a:lnTo>
                    <a:pt x="412" y="19"/>
                  </a:lnTo>
                  <a:lnTo>
                    <a:pt x="404" y="17"/>
                  </a:lnTo>
                  <a:lnTo>
                    <a:pt x="404" y="33"/>
                  </a:lnTo>
                  <a:lnTo>
                    <a:pt x="410" y="19"/>
                  </a:lnTo>
                  <a:lnTo>
                    <a:pt x="401" y="17"/>
                  </a:lnTo>
                  <a:lnTo>
                    <a:pt x="399" y="17"/>
                  </a:lnTo>
                  <a:lnTo>
                    <a:pt x="375" y="9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286" y="3"/>
                  </a:lnTo>
                  <a:lnTo>
                    <a:pt x="231" y="7"/>
                  </a:lnTo>
                  <a:lnTo>
                    <a:pt x="179" y="13"/>
                  </a:lnTo>
                  <a:lnTo>
                    <a:pt x="124" y="23"/>
                  </a:lnTo>
                  <a:lnTo>
                    <a:pt x="121" y="23"/>
                  </a:lnTo>
                  <a:lnTo>
                    <a:pt x="115" y="25"/>
                  </a:lnTo>
                  <a:lnTo>
                    <a:pt x="113" y="31"/>
                  </a:lnTo>
                  <a:lnTo>
                    <a:pt x="107" y="42"/>
                  </a:lnTo>
                  <a:lnTo>
                    <a:pt x="103" y="50"/>
                  </a:lnTo>
                  <a:lnTo>
                    <a:pt x="117" y="56"/>
                  </a:lnTo>
                  <a:lnTo>
                    <a:pt x="107" y="46"/>
                  </a:lnTo>
                  <a:lnTo>
                    <a:pt x="95" y="58"/>
                  </a:lnTo>
                  <a:lnTo>
                    <a:pt x="80" y="68"/>
                  </a:lnTo>
                  <a:lnTo>
                    <a:pt x="72" y="75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58" y="87"/>
                  </a:lnTo>
                  <a:lnTo>
                    <a:pt x="43" y="114"/>
                  </a:lnTo>
                  <a:lnTo>
                    <a:pt x="58" y="120"/>
                  </a:lnTo>
                  <a:lnTo>
                    <a:pt x="47" y="110"/>
                  </a:lnTo>
                  <a:lnTo>
                    <a:pt x="27" y="138"/>
                  </a:lnTo>
                  <a:lnTo>
                    <a:pt x="25" y="142"/>
                  </a:lnTo>
                  <a:lnTo>
                    <a:pt x="25" y="143"/>
                  </a:lnTo>
                  <a:lnTo>
                    <a:pt x="21" y="151"/>
                  </a:lnTo>
                  <a:lnTo>
                    <a:pt x="18" y="159"/>
                  </a:lnTo>
                  <a:lnTo>
                    <a:pt x="14" y="171"/>
                  </a:lnTo>
                  <a:lnTo>
                    <a:pt x="12" y="178"/>
                  </a:lnTo>
                  <a:lnTo>
                    <a:pt x="10" y="184"/>
                  </a:lnTo>
                  <a:lnTo>
                    <a:pt x="10" y="190"/>
                  </a:lnTo>
                  <a:lnTo>
                    <a:pt x="8" y="196"/>
                  </a:lnTo>
                  <a:lnTo>
                    <a:pt x="6" y="202"/>
                  </a:lnTo>
                  <a:lnTo>
                    <a:pt x="6" y="213"/>
                  </a:lnTo>
                  <a:lnTo>
                    <a:pt x="4" y="227"/>
                  </a:lnTo>
                  <a:lnTo>
                    <a:pt x="2" y="231"/>
                  </a:lnTo>
                  <a:lnTo>
                    <a:pt x="2" y="258"/>
                  </a:lnTo>
                  <a:lnTo>
                    <a:pt x="2" y="285"/>
                  </a:lnTo>
                  <a:lnTo>
                    <a:pt x="0" y="313"/>
                  </a:lnTo>
                  <a:lnTo>
                    <a:pt x="2" y="340"/>
                  </a:lnTo>
                  <a:lnTo>
                    <a:pt x="4" y="365"/>
                  </a:lnTo>
                  <a:lnTo>
                    <a:pt x="4" y="371"/>
                  </a:lnTo>
                  <a:lnTo>
                    <a:pt x="10" y="396"/>
                  </a:lnTo>
                  <a:lnTo>
                    <a:pt x="19" y="422"/>
                  </a:lnTo>
                  <a:lnTo>
                    <a:pt x="23" y="425"/>
                  </a:lnTo>
                  <a:lnTo>
                    <a:pt x="39" y="449"/>
                  </a:lnTo>
                  <a:lnTo>
                    <a:pt x="51" y="439"/>
                  </a:lnTo>
                  <a:lnTo>
                    <a:pt x="37" y="445"/>
                  </a:lnTo>
                  <a:lnTo>
                    <a:pt x="37" y="443"/>
                  </a:lnTo>
                  <a:lnTo>
                    <a:pt x="41" y="472"/>
                  </a:lnTo>
                  <a:lnTo>
                    <a:pt x="43" y="505"/>
                  </a:lnTo>
                  <a:lnTo>
                    <a:pt x="58" y="505"/>
                  </a:lnTo>
                  <a:lnTo>
                    <a:pt x="43" y="503"/>
                  </a:lnTo>
                  <a:lnTo>
                    <a:pt x="41" y="519"/>
                  </a:lnTo>
                  <a:lnTo>
                    <a:pt x="56" y="519"/>
                  </a:lnTo>
                  <a:lnTo>
                    <a:pt x="41" y="513"/>
                  </a:lnTo>
                  <a:lnTo>
                    <a:pt x="37" y="527"/>
                  </a:lnTo>
                  <a:lnTo>
                    <a:pt x="31" y="556"/>
                  </a:lnTo>
                  <a:lnTo>
                    <a:pt x="29" y="560"/>
                  </a:lnTo>
                  <a:lnTo>
                    <a:pt x="31" y="565"/>
                  </a:lnTo>
                  <a:lnTo>
                    <a:pt x="33" y="571"/>
                  </a:lnTo>
                  <a:lnTo>
                    <a:pt x="39" y="575"/>
                  </a:lnTo>
                  <a:lnTo>
                    <a:pt x="45" y="575"/>
                  </a:lnTo>
                  <a:lnTo>
                    <a:pt x="51" y="575"/>
                  </a:lnTo>
                  <a:lnTo>
                    <a:pt x="56" y="571"/>
                  </a:lnTo>
                  <a:lnTo>
                    <a:pt x="58" y="565"/>
                  </a:lnTo>
                  <a:lnTo>
                    <a:pt x="60" y="560"/>
                  </a:lnTo>
                  <a:lnTo>
                    <a:pt x="60" y="558"/>
                  </a:lnTo>
                  <a:lnTo>
                    <a:pt x="60" y="554"/>
                  </a:lnTo>
                  <a:lnTo>
                    <a:pt x="60" y="550"/>
                  </a:lnTo>
                  <a:lnTo>
                    <a:pt x="29" y="550"/>
                  </a:lnTo>
                  <a:lnTo>
                    <a:pt x="29" y="554"/>
                  </a:lnTo>
                  <a:lnTo>
                    <a:pt x="29" y="558"/>
                  </a:lnTo>
                  <a:lnTo>
                    <a:pt x="29" y="560"/>
                  </a:lnTo>
                  <a:lnTo>
                    <a:pt x="58" y="554"/>
                  </a:lnTo>
                  <a:lnTo>
                    <a:pt x="56" y="550"/>
                  </a:lnTo>
                  <a:lnTo>
                    <a:pt x="51" y="546"/>
                  </a:lnTo>
                  <a:lnTo>
                    <a:pt x="45" y="544"/>
                  </a:lnTo>
                  <a:lnTo>
                    <a:pt x="39" y="546"/>
                  </a:lnTo>
                  <a:lnTo>
                    <a:pt x="33" y="550"/>
                  </a:lnTo>
                  <a:lnTo>
                    <a:pt x="31" y="554"/>
                  </a:lnTo>
                  <a:lnTo>
                    <a:pt x="29" y="560"/>
                  </a:lnTo>
                  <a:lnTo>
                    <a:pt x="45" y="560"/>
                  </a:lnTo>
                  <a:lnTo>
                    <a:pt x="60" y="560"/>
                  </a:lnTo>
                  <a:lnTo>
                    <a:pt x="45" y="560"/>
                  </a:lnTo>
                  <a:lnTo>
                    <a:pt x="60" y="563"/>
                  </a:lnTo>
                  <a:lnTo>
                    <a:pt x="66" y="538"/>
                  </a:lnTo>
                  <a:lnTo>
                    <a:pt x="70" y="525"/>
                  </a:lnTo>
                  <a:lnTo>
                    <a:pt x="72" y="519"/>
                  </a:lnTo>
                  <a:lnTo>
                    <a:pt x="74" y="507"/>
                  </a:lnTo>
                  <a:lnTo>
                    <a:pt x="74" y="505"/>
                  </a:lnTo>
                  <a:lnTo>
                    <a:pt x="72" y="472"/>
                  </a:lnTo>
                  <a:lnTo>
                    <a:pt x="66" y="437"/>
                  </a:lnTo>
                  <a:lnTo>
                    <a:pt x="64" y="433"/>
                  </a:lnTo>
                  <a:lnTo>
                    <a:pt x="62" y="429"/>
                  </a:lnTo>
                  <a:lnTo>
                    <a:pt x="45" y="404"/>
                  </a:lnTo>
                  <a:lnTo>
                    <a:pt x="35" y="416"/>
                  </a:lnTo>
                  <a:lnTo>
                    <a:pt x="49" y="410"/>
                  </a:lnTo>
                  <a:lnTo>
                    <a:pt x="39" y="385"/>
                  </a:lnTo>
                  <a:lnTo>
                    <a:pt x="33" y="359"/>
                  </a:lnTo>
                  <a:lnTo>
                    <a:pt x="19" y="365"/>
                  </a:lnTo>
                  <a:lnTo>
                    <a:pt x="35" y="365"/>
                  </a:lnTo>
                  <a:lnTo>
                    <a:pt x="33" y="340"/>
                  </a:lnTo>
                  <a:lnTo>
                    <a:pt x="31" y="313"/>
                  </a:lnTo>
                  <a:lnTo>
                    <a:pt x="33" y="285"/>
                  </a:lnTo>
                  <a:lnTo>
                    <a:pt x="33" y="258"/>
                  </a:lnTo>
                  <a:lnTo>
                    <a:pt x="33" y="229"/>
                  </a:lnTo>
                  <a:lnTo>
                    <a:pt x="18" y="229"/>
                  </a:lnTo>
                  <a:lnTo>
                    <a:pt x="33" y="233"/>
                  </a:lnTo>
                  <a:lnTo>
                    <a:pt x="37" y="213"/>
                  </a:lnTo>
                  <a:lnTo>
                    <a:pt x="37" y="202"/>
                  </a:lnTo>
                  <a:lnTo>
                    <a:pt x="39" y="196"/>
                  </a:lnTo>
                  <a:lnTo>
                    <a:pt x="23" y="196"/>
                  </a:lnTo>
                  <a:lnTo>
                    <a:pt x="39" y="202"/>
                  </a:lnTo>
                  <a:lnTo>
                    <a:pt x="39" y="196"/>
                  </a:lnTo>
                  <a:lnTo>
                    <a:pt x="41" y="190"/>
                  </a:lnTo>
                  <a:lnTo>
                    <a:pt x="43" y="182"/>
                  </a:lnTo>
                  <a:lnTo>
                    <a:pt x="47" y="171"/>
                  </a:lnTo>
                  <a:lnTo>
                    <a:pt x="51" y="163"/>
                  </a:lnTo>
                  <a:lnTo>
                    <a:pt x="54" y="153"/>
                  </a:lnTo>
                  <a:lnTo>
                    <a:pt x="39" y="147"/>
                  </a:lnTo>
                  <a:lnTo>
                    <a:pt x="51" y="157"/>
                  </a:lnTo>
                  <a:lnTo>
                    <a:pt x="68" y="132"/>
                  </a:lnTo>
                  <a:lnTo>
                    <a:pt x="72" y="126"/>
                  </a:lnTo>
                  <a:lnTo>
                    <a:pt x="88" y="99"/>
                  </a:lnTo>
                  <a:lnTo>
                    <a:pt x="72" y="93"/>
                  </a:lnTo>
                  <a:lnTo>
                    <a:pt x="82" y="105"/>
                  </a:lnTo>
                  <a:lnTo>
                    <a:pt x="93" y="97"/>
                  </a:lnTo>
                  <a:lnTo>
                    <a:pt x="101" y="89"/>
                  </a:lnTo>
                  <a:lnTo>
                    <a:pt x="117" y="79"/>
                  </a:lnTo>
                  <a:lnTo>
                    <a:pt x="128" y="68"/>
                  </a:lnTo>
                  <a:lnTo>
                    <a:pt x="132" y="62"/>
                  </a:lnTo>
                  <a:lnTo>
                    <a:pt x="136" y="54"/>
                  </a:lnTo>
                  <a:lnTo>
                    <a:pt x="142" y="42"/>
                  </a:lnTo>
                  <a:lnTo>
                    <a:pt x="132" y="50"/>
                  </a:lnTo>
                  <a:lnTo>
                    <a:pt x="138" y="48"/>
                  </a:lnTo>
                  <a:lnTo>
                    <a:pt x="140" y="42"/>
                  </a:lnTo>
                  <a:lnTo>
                    <a:pt x="126" y="37"/>
                  </a:lnTo>
                  <a:lnTo>
                    <a:pt x="130" y="52"/>
                  </a:lnTo>
                  <a:lnTo>
                    <a:pt x="179" y="44"/>
                  </a:lnTo>
                  <a:lnTo>
                    <a:pt x="231" y="38"/>
                  </a:lnTo>
                  <a:lnTo>
                    <a:pt x="286" y="35"/>
                  </a:lnTo>
                  <a:lnTo>
                    <a:pt x="344" y="31"/>
                  </a:lnTo>
                  <a:lnTo>
                    <a:pt x="342" y="15"/>
                  </a:lnTo>
                  <a:lnTo>
                    <a:pt x="340" y="31"/>
                  </a:lnTo>
                  <a:lnTo>
                    <a:pt x="364" y="38"/>
                  </a:lnTo>
                  <a:lnTo>
                    <a:pt x="393" y="46"/>
                  </a:lnTo>
                  <a:lnTo>
                    <a:pt x="395" y="31"/>
                  </a:lnTo>
                  <a:lnTo>
                    <a:pt x="391" y="46"/>
                  </a:lnTo>
                  <a:lnTo>
                    <a:pt x="399" y="48"/>
                  </a:lnTo>
                  <a:lnTo>
                    <a:pt x="404" y="48"/>
                  </a:lnTo>
                  <a:lnTo>
                    <a:pt x="412" y="50"/>
                  </a:lnTo>
                  <a:lnTo>
                    <a:pt x="422" y="50"/>
                  </a:lnTo>
                  <a:lnTo>
                    <a:pt x="422" y="35"/>
                  </a:lnTo>
                  <a:lnTo>
                    <a:pt x="416" y="50"/>
                  </a:lnTo>
                  <a:lnTo>
                    <a:pt x="426" y="52"/>
                  </a:lnTo>
                  <a:lnTo>
                    <a:pt x="430" y="37"/>
                  </a:lnTo>
                  <a:lnTo>
                    <a:pt x="424" y="50"/>
                  </a:lnTo>
                  <a:lnTo>
                    <a:pt x="434" y="60"/>
                  </a:lnTo>
                  <a:lnTo>
                    <a:pt x="439" y="44"/>
                  </a:lnTo>
                  <a:lnTo>
                    <a:pt x="430" y="56"/>
                  </a:lnTo>
                  <a:lnTo>
                    <a:pt x="441" y="68"/>
                  </a:lnTo>
                  <a:lnTo>
                    <a:pt x="455" y="73"/>
                  </a:lnTo>
                  <a:lnTo>
                    <a:pt x="459" y="77"/>
                  </a:lnTo>
                  <a:lnTo>
                    <a:pt x="476" y="85"/>
                  </a:lnTo>
                  <a:lnTo>
                    <a:pt x="513" y="97"/>
                  </a:lnTo>
                  <a:lnTo>
                    <a:pt x="515" y="97"/>
                  </a:lnTo>
                  <a:lnTo>
                    <a:pt x="583" y="107"/>
                  </a:lnTo>
                  <a:lnTo>
                    <a:pt x="583" y="91"/>
                  </a:lnTo>
                  <a:lnTo>
                    <a:pt x="578" y="107"/>
                  </a:lnTo>
                  <a:lnTo>
                    <a:pt x="644" y="120"/>
                  </a:lnTo>
                  <a:lnTo>
                    <a:pt x="708" y="136"/>
                  </a:lnTo>
                  <a:lnTo>
                    <a:pt x="714" y="138"/>
                  </a:lnTo>
                  <a:lnTo>
                    <a:pt x="778" y="1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3" name="Freeform 11"/>
            <p:cNvSpPr>
              <a:spLocks/>
            </p:cNvSpPr>
            <p:nvPr/>
          </p:nvSpPr>
          <p:spPr bwMode="auto">
            <a:xfrm>
              <a:off x="4884" y="265"/>
              <a:ext cx="261" cy="118"/>
            </a:xfrm>
            <a:custGeom>
              <a:avLst/>
              <a:gdLst>
                <a:gd name="T0" fmla="*/ 3 w 521"/>
                <a:gd name="T1" fmla="*/ 21 h 235"/>
                <a:gd name="T2" fmla="*/ 26 w 521"/>
                <a:gd name="T3" fmla="*/ 13 h 235"/>
                <a:gd name="T4" fmla="*/ 37 w 521"/>
                <a:gd name="T5" fmla="*/ 6 h 235"/>
                <a:gd name="T6" fmla="*/ 49 w 521"/>
                <a:gd name="T7" fmla="*/ 8 h 235"/>
                <a:gd name="T8" fmla="*/ 49 w 521"/>
                <a:gd name="T9" fmla="*/ 8 h 235"/>
                <a:gd name="T10" fmla="*/ 72 w 521"/>
                <a:gd name="T11" fmla="*/ 10 h 235"/>
                <a:gd name="T12" fmla="*/ 75 w 521"/>
                <a:gd name="T13" fmla="*/ 10 h 235"/>
                <a:gd name="T14" fmla="*/ 73 w 521"/>
                <a:gd name="T15" fmla="*/ 10 h 235"/>
                <a:gd name="T16" fmla="*/ 77 w 521"/>
                <a:gd name="T17" fmla="*/ 11 h 235"/>
                <a:gd name="T18" fmla="*/ 80 w 521"/>
                <a:gd name="T19" fmla="*/ 13 h 235"/>
                <a:gd name="T20" fmla="*/ 83 w 521"/>
                <a:gd name="T21" fmla="*/ 10 h 235"/>
                <a:gd name="T22" fmla="*/ 89 w 521"/>
                <a:gd name="T23" fmla="*/ 16 h 235"/>
                <a:gd name="T24" fmla="*/ 103 w 521"/>
                <a:gd name="T25" fmla="*/ 22 h 235"/>
                <a:gd name="T26" fmla="*/ 102 w 521"/>
                <a:gd name="T27" fmla="*/ 21 h 235"/>
                <a:gd name="T28" fmla="*/ 112 w 521"/>
                <a:gd name="T29" fmla="*/ 28 h 235"/>
                <a:gd name="T30" fmla="*/ 118 w 521"/>
                <a:gd name="T31" fmla="*/ 35 h 235"/>
                <a:gd name="T32" fmla="*/ 118 w 521"/>
                <a:gd name="T33" fmla="*/ 33 h 235"/>
                <a:gd name="T34" fmla="*/ 121 w 521"/>
                <a:gd name="T35" fmla="*/ 40 h 235"/>
                <a:gd name="T36" fmla="*/ 123 w 521"/>
                <a:gd name="T37" fmla="*/ 45 h 235"/>
                <a:gd name="T38" fmla="*/ 123 w 521"/>
                <a:gd name="T39" fmla="*/ 46 h 235"/>
                <a:gd name="T40" fmla="*/ 123 w 521"/>
                <a:gd name="T41" fmla="*/ 44 h 235"/>
                <a:gd name="T42" fmla="*/ 122 w 521"/>
                <a:gd name="T43" fmla="*/ 50 h 235"/>
                <a:gd name="T44" fmla="*/ 122 w 521"/>
                <a:gd name="T45" fmla="*/ 53 h 235"/>
                <a:gd name="T46" fmla="*/ 122 w 521"/>
                <a:gd name="T47" fmla="*/ 51 h 235"/>
                <a:gd name="T48" fmla="*/ 126 w 521"/>
                <a:gd name="T49" fmla="*/ 53 h 235"/>
                <a:gd name="T50" fmla="*/ 122 w 521"/>
                <a:gd name="T51" fmla="*/ 51 h 235"/>
                <a:gd name="T52" fmla="*/ 124 w 521"/>
                <a:gd name="T53" fmla="*/ 50 h 235"/>
                <a:gd name="T54" fmla="*/ 120 w 521"/>
                <a:gd name="T55" fmla="*/ 52 h 235"/>
                <a:gd name="T56" fmla="*/ 125 w 521"/>
                <a:gd name="T57" fmla="*/ 58 h 235"/>
                <a:gd name="T58" fmla="*/ 128 w 521"/>
                <a:gd name="T59" fmla="*/ 57 h 235"/>
                <a:gd name="T60" fmla="*/ 130 w 521"/>
                <a:gd name="T61" fmla="*/ 55 h 235"/>
                <a:gd name="T62" fmla="*/ 130 w 521"/>
                <a:gd name="T63" fmla="*/ 53 h 235"/>
                <a:gd name="T64" fmla="*/ 130 w 521"/>
                <a:gd name="T65" fmla="*/ 51 h 235"/>
                <a:gd name="T66" fmla="*/ 130 w 521"/>
                <a:gd name="T67" fmla="*/ 48 h 235"/>
                <a:gd name="T68" fmla="*/ 131 w 521"/>
                <a:gd name="T69" fmla="*/ 44 h 235"/>
                <a:gd name="T70" fmla="*/ 130 w 521"/>
                <a:gd name="T71" fmla="*/ 43 h 235"/>
                <a:gd name="T72" fmla="*/ 129 w 521"/>
                <a:gd name="T73" fmla="*/ 40 h 235"/>
                <a:gd name="T74" fmla="*/ 127 w 521"/>
                <a:gd name="T75" fmla="*/ 34 h 235"/>
                <a:gd name="T76" fmla="*/ 124 w 521"/>
                <a:gd name="T77" fmla="*/ 30 h 235"/>
                <a:gd name="T78" fmla="*/ 118 w 521"/>
                <a:gd name="T79" fmla="*/ 22 h 235"/>
                <a:gd name="T80" fmla="*/ 108 w 521"/>
                <a:gd name="T81" fmla="*/ 15 h 235"/>
                <a:gd name="T82" fmla="*/ 100 w 521"/>
                <a:gd name="T83" fmla="*/ 11 h 235"/>
                <a:gd name="T84" fmla="*/ 84 w 521"/>
                <a:gd name="T85" fmla="*/ 6 h 235"/>
                <a:gd name="T86" fmla="*/ 83 w 521"/>
                <a:gd name="T87" fmla="*/ 5 h 235"/>
                <a:gd name="T88" fmla="*/ 80 w 521"/>
                <a:gd name="T89" fmla="*/ 3 h 235"/>
                <a:gd name="T90" fmla="*/ 76 w 521"/>
                <a:gd name="T91" fmla="*/ 2 h 235"/>
                <a:gd name="T92" fmla="*/ 73 w 521"/>
                <a:gd name="T93" fmla="*/ 2 h 235"/>
                <a:gd name="T94" fmla="*/ 73 w 521"/>
                <a:gd name="T95" fmla="*/ 2 h 235"/>
                <a:gd name="T96" fmla="*/ 49 w 521"/>
                <a:gd name="T97" fmla="*/ 0 h 235"/>
                <a:gd name="T98" fmla="*/ 37 w 521"/>
                <a:gd name="T99" fmla="*/ 2 h 235"/>
                <a:gd name="T100" fmla="*/ 23 w 521"/>
                <a:gd name="T101" fmla="*/ 5 h 235"/>
                <a:gd name="T102" fmla="*/ 0 w 521"/>
                <a:gd name="T103" fmla="*/ 13 h 2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21"/>
                <a:gd name="T157" fmla="*/ 0 h 235"/>
                <a:gd name="T158" fmla="*/ 521 w 521"/>
                <a:gd name="T159" fmla="*/ 235 h 2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21" h="235">
                  <a:moveTo>
                    <a:pt x="0" y="52"/>
                  </a:moveTo>
                  <a:lnTo>
                    <a:pt x="12" y="82"/>
                  </a:lnTo>
                  <a:lnTo>
                    <a:pt x="56" y="64"/>
                  </a:lnTo>
                  <a:lnTo>
                    <a:pt x="103" y="49"/>
                  </a:lnTo>
                  <a:lnTo>
                    <a:pt x="152" y="37"/>
                  </a:lnTo>
                  <a:lnTo>
                    <a:pt x="146" y="23"/>
                  </a:lnTo>
                  <a:lnTo>
                    <a:pt x="146" y="39"/>
                  </a:lnTo>
                  <a:lnTo>
                    <a:pt x="196" y="31"/>
                  </a:lnTo>
                  <a:lnTo>
                    <a:pt x="194" y="16"/>
                  </a:lnTo>
                  <a:lnTo>
                    <a:pt x="194" y="31"/>
                  </a:lnTo>
                  <a:lnTo>
                    <a:pt x="243" y="33"/>
                  </a:lnTo>
                  <a:lnTo>
                    <a:pt x="288" y="37"/>
                  </a:lnTo>
                  <a:lnTo>
                    <a:pt x="290" y="37"/>
                  </a:lnTo>
                  <a:lnTo>
                    <a:pt x="297" y="37"/>
                  </a:lnTo>
                  <a:lnTo>
                    <a:pt x="297" y="21"/>
                  </a:lnTo>
                  <a:lnTo>
                    <a:pt x="292" y="37"/>
                  </a:lnTo>
                  <a:lnTo>
                    <a:pt x="297" y="39"/>
                  </a:lnTo>
                  <a:lnTo>
                    <a:pt x="305" y="41"/>
                  </a:lnTo>
                  <a:lnTo>
                    <a:pt x="313" y="47"/>
                  </a:lnTo>
                  <a:lnTo>
                    <a:pt x="317" y="49"/>
                  </a:lnTo>
                  <a:lnTo>
                    <a:pt x="327" y="52"/>
                  </a:lnTo>
                  <a:lnTo>
                    <a:pt x="330" y="37"/>
                  </a:lnTo>
                  <a:lnTo>
                    <a:pt x="325" y="52"/>
                  </a:lnTo>
                  <a:lnTo>
                    <a:pt x="354" y="62"/>
                  </a:lnTo>
                  <a:lnTo>
                    <a:pt x="385" y="72"/>
                  </a:lnTo>
                  <a:lnTo>
                    <a:pt x="412" y="86"/>
                  </a:lnTo>
                  <a:lnTo>
                    <a:pt x="418" y="70"/>
                  </a:lnTo>
                  <a:lnTo>
                    <a:pt x="408" y="82"/>
                  </a:lnTo>
                  <a:lnTo>
                    <a:pt x="435" y="99"/>
                  </a:lnTo>
                  <a:lnTo>
                    <a:pt x="447" y="109"/>
                  </a:lnTo>
                  <a:lnTo>
                    <a:pt x="461" y="122"/>
                  </a:lnTo>
                  <a:lnTo>
                    <a:pt x="472" y="138"/>
                  </a:lnTo>
                  <a:lnTo>
                    <a:pt x="482" y="126"/>
                  </a:lnTo>
                  <a:lnTo>
                    <a:pt x="469" y="132"/>
                  </a:lnTo>
                  <a:lnTo>
                    <a:pt x="478" y="150"/>
                  </a:lnTo>
                  <a:lnTo>
                    <a:pt x="482" y="157"/>
                  </a:lnTo>
                  <a:lnTo>
                    <a:pt x="486" y="169"/>
                  </a:lnTo>
                  <a:lnTo>
                    <a:pt x="490" y="177"/>
                  </a:lnTo>
                  <a:lnTo>
                    <a:pt x="490" y="181"/>
                  </a:lnTo>
                  <a:lnTo>
                    <a:pt x="492" y="181"/>
                  </a:lnTo>
                  <a:lnTo>
                    <a:pt x="505" y="175"/>
                  </a:lnTo>
                  <a:lnTo>
                    <a:pt x="492" y="173"/>
                  </a:lnTo>
                  <a:lnTo>
                    <a:pt x="488" y="189"/>
                  </a:lnTo>
                  <a:lnTo>
                    <a:pt x="488" y="198"/>
                  </a:lnTo>
                  <a:lnTo>
                    <a:pt x="488" y="204"/>
                  </a:lnTo>
                  <a:lnTo>
                    <a:pt x="488" y="210"/>
                  </a:lnTo>
                  <a:lnTo>
                    <a:pt x="504" y="210"/>
                  </a:lnTo>
                  <a:lnTo>
                    <a:pt x="488" y="204"/>
                  </a:lnTo>
                  <a:lnTo>
                    <a:pt x="488" y="206"/>
                  </a:lnTo>
                  <a:lnTo>
                    <a:pt x="502" y="212"/>
                  </a:lnTo>
                  <a:lnTo>
                    <a:pt x="492" y="200"/>
                  </a:lnTo>
                  <a:lnTo>
                    <a:pt x="488" y="204"/>
                  </a:lnTo>
                  <a:lnTo>
                    <a:pt x="500" y="214"/>
                  </a:lnTo>
                  <a:lnTo>
                    <a:pt x="494" y="200"/>
                  </a:lnTo>
                  <a:lnTo>
                    <a:pt x="488" y="202"/>
                  </a:lnTo>
                  <a:lnTo>
                    <a:pt x="480" y="206"/>
                  </a:lnTo>
                  <a:lnTo>
                    <a:pt x="492" y="235"/>
                  </a:lnTo>
                  <a:lnTo>
                    <a:pt x="500" y="231"/>
                  </a:lnTo>
                  <a:lnTo>
                    <a:pt x="505" y="229"/>
                  </a:lnTo>
                  <a:lnTo>
                    <a:pt x="509" y="226"/>
                  </a:lnTo>
                  <a:lnTo>
                    <a:pt x="513" y="222"/>
                  </a:lnTo>
                  <a:lnTo>
                    <a:pt x="517" y="218"/>
                  </a:lnTo>
                  <a:lnTo>
                    <a:pt x="517" y="216"/>
                  </a:lnTo>
                  <a:lnTo>
                    <a:pt x="519" y="210"/>
                  </a:lnTo>
                  <a:lnTo>
                    <a:pt x="519" y="204"/>
                  </a:lnTo>
                  <a:lnTo>
                    <a:pt x="519" y="198"/>
                  </a:lnTo>
                  <a:lnTo>
                    <a:pt x="519" y="189"/>
                  </a:lnTo>
                  <a:lnTo>
                    <a:pt x="521" y="179"/>
                  </a:lnTo>
                  <a:lnTo>
                    <a:pt x="521" y="175"/>
                  </a:lnTo>
                  <a:lnTo>
                    <a:pt x="521" y="169"/>
                  </a:lnTo>
                  <a:lnTo>
                    <a:pt x="519" y="169"/>
                  </a:lnTo>
                  <a:lnTo>
                    <a:pt x="519" y="165"/>
                  </a:lnTo>
                  <a:lnTo>
                    <a:pt x="515" y="157"/>
                  </a:lnTo>
                  <a:lnTo>
                    <a:pt x="511" y="146"/>
                  </a:lnTo>
                  <a:lnTo>
                    <a:pt x="505" y="136"/>
                  </a:lnTo>
                  <a:lnTo>
                    <a:pt x="498" y="121"/>
                  </a:lnTo>
                  <a:lnTo>
                    <a:pt x="494" y="117"/>
                  </a:lnTo>
                  <a:lnTo>
                    <a:pt x="482" y="101"/>
                  </a:lnTo>
                  <a:lnTo>
                    <a:pt x="469" y="87"/>
                  </a:lnTo>
                  <a:lnTo>
                    <a:pt x="455" y="76"/>
                  </a:lnTo>
                  <a:lnTo>
                    <a:pt x="430" y="60"/>
                  </a:lnTo>
                  <a:lnTo>
                    <a:pt x="424" y="56"/>
                  </a:lnTo>
                  <a:lnTo>
                    <a:pt x="397" y="43"/>
                  </a:lnTo>
                  <a:lnTo>
                    <a:pt x="365" y="33"/>
                  </a:lnTo>
                  <a:lnTo>
                    <a:pt x="336" y="23"/>
                  </a:lnTo>
                  <a:lnTo>
                    <a:pt x="329" y="19"/>
                  </a:lnTo>
                  <a:lnTo>
                    <a:pt x="325" y="17"/>
                  </a:lnTo>
                  <a:lnTo>
                    <a:pt x="317" y="12"/>
                  </a:lnTo>
                  <a:lnTo>
                    <a:pt x="309" y="10"/>
                  </a:lnTo>
                  <a:lnTo>
                    <a:pt x="303" y="8"/>
                  </a:lnTo>
                  <a:lnTo>
                    <a:pt x="297" y="6"/>
                  </a:lnTo>
                  <a:lnTo>
                    <a:pt x="292" y="6"/>
                  </a:lnTo>
                  <a:lnTo>
                    <a:pt x="290" y="21"/>
                  </a:lnTo>
                  <a:lnTo>
                    <a:pt x="292" y="6"/>
                  </a:lnTo>
                  <a:lnTo>
                    <a:pt x="243" y="2"/>
                  </a:lnTo>
                  <a:lnTo>
                    <a:pt x="196" y="0"/>
                  </a:lnTo>
                  <a:lnTo>
                    <a:pt x="192" y="0"/>
                  </a:lnTo>
                  <a:lnTo>
                    <a:pt x="146" y="8"/>
                  </a:lnTo>
                  <a:lnTo>
                    <a:pt x="140" y="8"/>
                  </a:lnTo>
                  <a:lnTo>
                    <a:pt x="91" y="19"/>
                  </a:lnTo>
                  <a:lnTo>
                    <a:pt x="45" y="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4" name="Freeform 12"/>
            <p:cNvSpPr>
              <a:spLocks/>
            </p:cNvSpPr>
            <p:nvPr/>
          </p:nvSpPr>
          <p:spPr bwMode="auto">
            <a:xfrm>
              <a:off x="4444" y="610"/>
              <a:ext cx="117" cy="414"/>
            </a:xfrm>
            <a:custGeom>
              <a:avLst/>
              <a:gdLst>
                <a:gd name="T0" fmla="*/ 26 w 233"/>
                <a:gd name="T1" fmla="*/ 6 h 829"/>
                <a:gd name="T2" fmla="*/ 23 w 233"/>
                <a:gd name="T3" fmla="*/ 28 h 829"/>
                <a:gd name="T4" fmla="*/ 21 w 233"/>
                <a:gd name="T5" fmla="*/ 35 h 829"/>
                <a:gd name="T6" fmla="*/ 14 w 233"/>
                <a:gd name="T7" fmla="*/ 58 h 829"/>
                <a:gd name="T8" fmla="*/ 13 w 233"/>
                <a:gd name="T9" fmla="*/ 69 h 829"/>
                <a:gd name="T10" fmla="*/ 12 w 233"/>
                <a:gd name="T11" fmla="*/ 70 h 829"/>
                <a:gd name="T12" fmla="*/ 8 w 233"/>
                <a:gd name="T13" fmla="*/ 77 h 829"/>
                <a:gd name="T14" fmla="*/ 6 w 233"/>
                <a:gd name="T15" fmla="*/ 79 h 829"/>
                <a:gd name="T16" fmla="*/ 4 w 233"/>
                <a:gd name="T17" fmla="*/ 90 h 829"/>
                <a:gd name="T18" fmla="*/ 0 w 233"/>
                <a:gd name="T19" fmla="*/ 113 h 829"/>
                <a:gd name="T20" fmla="*/ 8 w 233"/>
                <a:gd name="T21" fmla="*/ 140 h 829"/>
                <a:gd name="T22" fmla="*/ 20 w 233"/>
                <a:gd name="T23" fmla="*/ 164 h 829"/>
                <a:gd name="T24" fmla="*/ 34 w 233"/>
                <a:gd name="T25" fmla="*/ 178 h 829"/>
                <a:gd name="T26" fmla="*/ 35 w 233"/>
                <a:gd name="T27" fmla="*/ 182 h 829"/>
                <a:gd name="T28" fmla="*/ 45 w 233"/>
                <a:gd name="T29" fmla="*/ 192 h 829"/>
                <a:gd name="T30" fmla="*/ 48 w 233"/>
                <a:gd name="T31" fmla="*/ 194 h 829"/>
                <a:gd name="T32" fmla="*/ 53 w 233"/>
                <a:gd name="T33" fmla="*/ 199 h 829"/>
                <a:gd name="T34" fmla="*/ 50 w 233"/>
                <a:gd name="T35" fmla="*/ 201 h 829"/>
                <a:gd name="T36" fmla="*/ 51 w 233"/>
                <a:gd name="T37" fmla="*/ 205 h 829"/>
                <a:gd name="T38" fmla="*/ 55 w 233"/>
                <a:gd name="T39" fmla="*/ 207 h 829"/>
                <a:gd name="T40" fmla="*/ 58 w 233"/>
                <a:gd name="T41" fmla="*/ 204 h 829"/>
                <a:gd name="T42" fmla="*/ 51 w 233"/>
                <a:gd name="T43" fmla="*/ 189 h 829"/>
                <a:gd name="T44" fmla="*/ 56 w 233"/>
                <a:gd name="T45" fmla="*/ 199 h 829"/>
                <a:gd name="T46" fmla="*/ 52 w 233"/>
                <a:gd name="T47" fmla="*/ 200 h 829"/>
                <a:gd name="T48" fmla="*/ 55 w 233"/>
                <a:gd name="T49" fmla="*/ 203 h 829"/>
                <a:gd name="T50" fmla="*/ 58 w 233"/>
                <a:gd name="T51" fmla="*/ 200 h 829"/>
                <a:gd name="T52" fmla="*/ 58 w 233"/>
                <a:gd name="T53" fmla="*/ 200 h 829"/>
                <a:gd name="T54" fmla="*/ 57 w 233"/>
                <a:gd name="T55" fmla="*/ 198 h 829"/>
                <a:gd name="T56" fmla="*/ 55 w 233"/>
                <a:gd name="T57" fmla="*/ 192 h 829"/>
                <a:gd name="T58" fmla="*/ 50 w 233"/>
                <a:gd name="T59" fmla="*/ 186 h 829"/>
                <a:gd name="T60" fmla="*/ 39 w 233"/>
                <a:gd name="T61" fmla="*/ 181 h 829"/>
                <a:gd name="T62" fmla="*/ 40 w 233"/>
                <a:gd name="T63" fmla="*/ 174 h 829"/>
                <a:gd name="T64" fmla="*/ 32 w 233"/>
                <a:gd name="T65" fmla="*/ 166 h 829"/>
                <a:gd name="T66" fmla="*/ 28 w 233"/>
                <a:gd name="T67" fmla="*/ 161 h 829"/>
                <a:gd name="T68" fmla="*/ 15 w 233"/>
                <a:gd name="T69" fmla="*/ 137 h 829"/>
                <a:gd name="T70" fmla="*/ 4 w 233"/>
                <a:gd name="T71" fmla="*/ 113 h 829"/>
                <a:gd name="T72" fmla="*/ 12 w 233"/>
                <a:gd name="T73" fmla="*/ 90 h 829"/>
                <a:gd name="T74" fmla="*/ 13 w 233"/>
                <a:gd name="T75" fmla="*/ 82 h 829"/>
                <a:gd name="T76" fmla="*/ 14 w 233"/>
                <a:gd name="T77" fmla="*/ 81 h 829"/>
                <a:gd name="T78" fmla="*/ 18 w 233"/>
                <a:gd name="T79" fmla="*/ 75 h 829"/>
                <a:gd name="T80" fmla="*/ 20 w 233"/>
                <a:gd name="T81" fmla="*/ 69 h 829"/>
                <a:gd name="T82" fmla="*/ 21 w 233"/>
                <a:gd name="T83" fmla="*/ 62 h 829"/>
                <a:gd name="T84" fmla="*/ 22 w 233"/>
                <a:gd name="T85" fmla="*/ 60 h 829"/>
                <a:gd name="T86" fmla="*/ 29 w 233"/>
                <a:gd name="T87" fmla="*/ 36 h 829"/>
                <a:gd name="T88" fmla="*/ 32 w 233"/>
                <a:gd name="T89" fmla="*/ 14 h 829"/>
                <a:gd name="T90" fmla="*/ 33 w 233"/>
                <a:gd name="T91" fmla="*/ 9 h 82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33"/>
                <a:gd name="T139" fmla="*/ 0 h 829"/>
                <a:gd name="T140" fmla="*/ 233 w 233"/>
                <a:gd name="T141" fmla="*/ 829 h 82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33" h="829">
                  <a:moveTo>
                    <a:pt x="138" y="8"/>
                  </a:moveTo>
                  <a:lnTo>
                    <a:pt x="109" y="0"/>
                  </a:lnTo>
                  <a:lnTo>
                    <a:pt x="101" y="26"/>
                  </a:lnTo>
                  <a:lnTo>
                    <a:pt x="101" y="31"/>
                  </a:lnTo>
                  <a:lnTo>
                    <a:pt x="95" y="59"/>
                  </a:lnTo>
                  <a:lnTo>
                    <a:pt x="90" y="113"/>
                  </a:lnTo>
                  <a:lnTo>
                    <a:pt x="82" y="146"/>
                  </a:lnTo>
                  <a:lnTo>
                    <a:pt x="97" y="146"/>
                  </a:lnTo>
                  <a:lnTo>
                    <a:pt x="82" y="140"/>
                  </a:lnTo>
                  <a:lnTo>
                    <a:pt x="74" y="169"/>
                  </a:lnTo>
                  <a:lnTo>
                    <a:pt x="56" y="232"/>
                  </a:lnTo>
                  <a:lnTo>
                    <a:pt x="56" y="234"/>
                  </a:lnTo>
                  <a:lnTo>
                    <a:pt x="53" y="251"/>
                  </a:lnTo>
                  <a:lnTo>
                    <a:pt x="51" y="265"/>
                  </a:lnTo>
                  <a:lnTo>
                    <a:pt x="49" y="276"/>
                  </a:lnTo>
                  <a:lnTo>
                    <a:pt x="64" y="276"/>
                  </a:lnTo>
                  <a:lnTo>
                    <a:pt x="49" y="271"/>
                  </a:lnTo>
                  <a:lnTo>
                    <a:pt x="47" y="280"/>
                  </a:lnTo>
                  <a:lnTo>
                    <a:pt x="43" y="290"/>
                  </a:lnTo>
                  <a:lnTo>
                    <a:pt x="37" y="300"/>
                  </a:lnTo>
                  <a:lnTo>
                    <a:pt x="29" y="309"/>
                  </a:lnTo>
                  <a:lnTo>
                    <a:pt x="45" y="315"/>
                  </a:lnTo>
                  <a:lnTo>
                    <a:pt x="33" y="306"/>
                  </a:lnTo>
                  <a:lnTo>
                    <a:pt x="23" y="319"/>
                  </a:lnTo>
                  <a:lnTo>
                    <a:pt x="21" y="323"/>
                  </a:lnTo>
                  <a:lnTo>
                    <a:pt x="20" y="329"/>
                  </a:lnTo>
                  <a:lnTo>
                    <a:pt x="16" y="360"/>
                  </a:lnTo>
                  <a:lnTo>
                    <a:pt x="10" y="393"/>
                  </a:lnTo>
                  <a:lnTo>
                    <a:pt x="0" y="453"/>
                  </a:lnTo>
                  <a:lnTo>
                    <a:pt x="0" y="455"/>
                  </a:lnTo>
                  <a:lnTo>
                    <a:pt x="2" y="459"/>
                  </a:lnTo>
                  <a:lnTo>
                    <a:pt x="20" y="527"/>
                  </a:lnTo>
                  <a:lnTo>
                    <a:pt x="31" y="560"/>
                  </a:lnTo>
                  <a:lnTo>
                    <a:pt x="45" y="593"/>
                  </a:lnTo>
                  <a:lnTo>
                    <a:pt x="60" y="624"/>
                  </a:lnTo>
                  <a:lnTo>
                    <a:pt x="80" y="656"/>
                  </a:lnTo>
                  <a:lnTo>
                    <a:pt x="84" y="659"/>
                  </a:lnTo>
                  <a:lnTo>
                    <a:pt x="107" y="689"/>
                  </a:lnTo>
                  <a:lnTo>
                    <a:pt x="134" y="714"/>
                  </a:lnTo>
                  <a:lnTo>
                    <a:pt x="144" y="702"/>
                  </a:lnTo>
                  <a:lnTo>
                    <a:pt x="130" y="708"/>
                  </a:lnTo>
                  <a:lnTo>
                    <a:pt x="140" y="729"/>
                  </a:lnTo>
                  <a:lnTo>
                    <a:pt x="144" y="733"/>
                  </a:lnTo>
                  <a:lnTo>
                    <a:pt x="160" y="751"/>
                  </a:lnTo>
                  <a:lnTo>
                    <a:pt x="177" y="768"/>
                  </a:lnTo>
                  <a:lnTo>
                    <a:pt x="193" y="784"/>
                  </a:lnTo>
                  <a:lnTo>
                    <a:pt x="204" y="774"/>
                  </a:lnTo>
                  <a:lnTo>
                    <a:pt x="191" y="778"/>
                  </a:lnTo>
                  <a:lnTo>
                    <a:pt x="193" y="792"/>
                  </a:lnTo>
                  <a:lnTo>
                    <a:pt x="198" y="805"/>
                  </a:lnTo>
                  <a:lnTo>
                    <a:pt x="212" y="798"/>
                  </a:lnTo>
                  <a:lnTo>
                    <a:pt x="196" y="798"/>
                  </a:lnTo>
                  <a:lnTo>
                    <a:pt x="198" y="801"/>
                  </a:lnTo>
                  <a:lnTo>
                    <a:pt x="198" y="807"/>
                  </a:lnTo>
                  <a:lnTo>
                    <a:pt x="200" y="813"/>
                  </a:lnTo>
                  <a:lnTo>
                    <a:pt x="202" y="817"/>
                  </a:lnTo>
                  <a:lnTo>
                    <a:pt x="204" y="821"/>
                  </a:lnTo>
                  <a:lnTo>
                    <a:pt x="206" y="825"/>
                  </a:lnTo>
                  <a:lnTo>
                    <a:pt x="212" y="827"/>
                  </a:lnTo>
                  <a:lnTo>
                    <a:pt x="218" y="829"/>
                  </a:lnTo>
                  <a:lnTo>
                    <a:pt x="224" y="827"/>
                  </a:lnTo>
                  <a:lnTo>
                    <a:pt x="230" y="825"/>
                  </a:lnTo>
                  <a:lnTo>
                    <a:pt x="231" y="819"/>
                  </a:lnTo>
                  <a:lnTo>
                    <a:pt x="233" y="813"/>
                  </a:lnTo>
                  <a:lnTo>
                    <a:pt x="233" y="759"/>
                  </a:lnTo>
                  <a:lnTo>
                    <a:pt x="202" y="759"/>
                  </a:lnTo>
                  <a:lnTo>
                    <a:pt x="202" y="813"/>
                  </a:lnTo>
                  <a:lnTo>
                    <a:pt x="230" y="801"/>
                  </a:lnTo>
                  <a:lnTo>
                    <a:pt x="224" y="799"/>
                  </a:lnTo>
                  <a:lnTo>
                    <a:pt x="218" y="798"/>
                  </a:lnTo>
                  <a:lnTo>
                    <a:pt x="212" y="799"/>
                  </a:lnTo>
                  <a:lnTo>
                    <a:pt x="206" y="801"/>
                  </a:lnTo>
                  <a:lnTo>
                    <a:pt x="204" y="807"/>
                  </a:lnTo>
                  <a:lnTo>
                    <a:pt x="202" y="813"/>
                  </a:lnTo>
                  <a:lnTo>
                    <a:pt x="218" y="813"/>
                  </a:lnTo>
                  <a:lnTo>
                    <a:pt x="231" y="807"/>
                  </a:lnTo>
                  <a:lnTo>
                    <a:pt x="231" y="805"/>
                  </a:lnTo>
                  <a:lnTo>
                    <a:pt x="230" y="801"/>
                  </a:lnTo>
                  <a:lnTo>
                    <a:pt x="228" y="796"/>
                  </a:lnTo>
                  <a:lnTo>
                    <a:pt x="214" y="801"/>
                  </a:lnTo>
                  <a:lnTo>
                    <a:pt x="230" y="801"/>
                  </a:lnTo>
                  <a:lnTo>
                    <a:pt x="228" y="798"/>
                  </a:lnTo>
                  <a:lnTo>
                    <a:pt x="226" y="792"/>
                  </a:lnTo>
                  <a:lnTo>
                    <a:pt x="222" y="780"/>
                  </a:lnTo>
                  <a:lnTo>
                    <a:pt x="220" y="770"/>
                  </a:lnTo>
                  <a:lnTo>
                    <a:pt x="218" y="768"/>
                  </a:lnTo>
                  <a:lnTo>
                    <a:pt x="216" y="764"/>
                  </a:lnTo>
                  <a:lnTo>
                    <a:pt x="198" y="747"/>
                  </a:lnTo>
                  <a:lnTo>
                    <a:pt x="181" y="729"/>
                  </a:lnTo>
                  <a:lnTo>
                    <a:pt x="165" y="712"/>
                  </a:lnTo>
                  <a:lnTo>
                    <a:pt x="154" y="724"/>
                  </a:lnTo>
                  <a:lnTo>
                    <a:pt x="169" y="718"/>
                  </a:lnTo>
                  <a:lnTo>
                    <a:pt x="160" y="698"/>
                  </a:lnTo>
                  <a:lnTo>
                    <a:pt x="158" y="696"/>
                  </a:lnTo>
                  <a:lnTo>
                    <a:pt x="156" y="691"/>
                  </a:lnTo>
                  <a:lnTo>
                    <a:pt x="154" y="691"/>
                  </a:lnTo>
                  <a:lnTo>
                    <a:pt x="128" y="667"/>
                  </a:lnTo>
                  <a:lnTo>
                    <a:pt x="105" y="638"/>
                  </a:lnTo>
                  <a:lnTo>
                    <a:pt x="93" y="650"/>
                  </a:lnTo>
                  <a:lnTo>
                    <a:pt x="109" y="644"/>
                  </a:lnTo>
                  <a:lnTo>
                    <a:pt x="90" y="613"/>
                  </a:lnTo>
                  <a:lnTo>
                    <a:pt x="74" y="582"/>
                  </a:lnTo>
                  <a:lnTo>
                    <a:pt x="60" y="549"/>
                  </a:lnTo>
                  <a:lnTo>
                    <a:pt x="49" y="516"/>
                  </a:lnTo>
                  <a:lnTo>
                    <a:pt x="31" y="451"/>
                  </a:lnTo>
                  <a:lnTo>
                    <a:pt x="16" y="455"/>
                  </a:lnTo>
                  <a:lnTo>
                    <a:pt x="31" y="457"/>
                  </a:lnTo>
                  <a:lnTo>
                    <a:pt x="41" y="393"/>
                  </a:lnTo>
                  <a:lnTo>
                    <a:pt x="47" y="360"/>
                  </a:lnTo>
                  <a:lnTo>
                    <a:pt x="51" y="331"/>
                  </a:lnTo>
                  <a:lnTo>
                    <a:pt x="49" y="335"/>
                  </a:lnTo>
                  <a:lnTo>
                    <a:pt x="51" y="329"/>
                  </a:lnTo>
                  <a:lnTo>
                    <a:pt x="35" y="329"/>
                  </a:lnTo>
                  <a:lnTo>
                    <a:pt x="47" y="339"/>
                  </a:lnTo>
                  <a:lnTo>
                    <a:pt x="55" y="327"/>
                  </a:lnTo>
                  <a:lnTo>
                    <a:pt x="58" y="321"/>
                  </a:lnTo>
                  <a:lnTo>
                    <a:pt x="66" y="311"/>
                  </a:lnTo>
                  <a:lnTo>
                    <a:pt x="72" y="302"/>
                  </a:lnTo>
                  <a:lnTo>
                    <a:pt x="76" y="292"/>
                  </a:lnTo>
                  <a:lnTo>
                    <a:pt x="78" y="282"/>
                  </a:lnTo>
                  <a:lnTo>
                    <a:pt x="80" y="276"/>
                  </a:lnTo>
                  <a:lnTo>
                    <a:pt x="82" y="265"/>
                  </a:lnTo>
                  <a:lnTo>
                    <a:pt x="84" y="251"/>
                  </a:lnTo>
                  <a:lnTo>
                    <a:pt x="86" y="239"/>
                  </a:lnTo>
                  <a:lnTo>
                    <a:pt x="70" y="236"/>
                  </a:lnTo>
                  <a:lnTo>
                    <a:pt x="86" y="241"/>
                  </a:lnTo>
                  <a:lnTo>
                    <a:pt x="103" y="181"/>
                  </a:lnTo>
                  <a:lnTo>
                    <a:pt x="111" y="152"/>
                  </a:lnTo>
                  <a:lnTo>
                    <a:pt x="113" y="146"/>
                  </a:lnTo>
                  <a:lnTo>
                    <a:pt x="119" y="117"/>
                  </a:lnTo>
                  <a:lnTo>
                    <a:pt x="126" y="59"/>
                  </a:lnTo>
                  <a:lnTo>
                    <a:pt x="132" y="31"/>
                  </a:lnTo>
                  <a:lnTo>
                    <a:pt x="117" y="31"/>
                  </a:lnTo>
                  <a:lnTo>
                    <a:pt x="130" y="37"/>
                  </a:lnTo>
                  <a:lnTo>
                    <a:pt x="13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5" name="Freeform 13"/>
            <p:cNvSpPr>
              <a:spLocks/>
            </p:cNvSpPr>
            <p:nvPr/>
          </p:nvSpPr>
          <p:spPr bwMode="auto">
            <a:xfrm>
              <a:off x="5012" y="612"/>
              <a:ext cx="159" cy="502"/>
            </a:xfrm>
            <a:custGeom>
              <a:avLst/>
              <a:gdLst>
                <a:gd name="T0" fmla="*/ 60 w 319"/>
                <a:gd name="T1" fmla="*/ 3 h 1005"/>
                <a:gd name="T2" fmla="*/ 68 w 319"/>
                <a:gd name="T3" fmla="*/ 23 h 1005"/>
                <a:gd name="T4" fmla="*/ 73 w 319"/>
                <a:gd name="T5" fmla="*/ 31 h 1005"/>
                <a:gd name="T6" fmla="*/ 72 w 319"/>
                <a:gd name="T7" fmla="*/ 41 h 1005"/>
                <a:gd name="T8" fmla="*/ 71 w 319"/>
                <a:gd name="T9" fmla="*/ 41 h 1005"/>
                <a:gd name="T10" fmla="*/ 68 w 319"/>
                <a:gd name="T11" fmla="*/ 140 h 1005"/>
                <a:gd name="T12" fmla="*/ 66 w 319"/>
                <a:gd name="T13" fmla="*/ 162 h 1005"/>
                <a:gd name="T14" fmla="*/ 66 w 319"/>
                <a:gd name="T15" fmla="*/ 160 h 1005"/>
                <a:gd name="T16" fmla="*/ 62 w 319"/>
                <a:gd name="T17" fmla="*/ 170 h 1005"/>
                <a:gd name="T18" fmla="*/ 63 w 319"/>
                <a:gd name="T19" fmla="*/ 177 h 1005"/>
                <a:gd name="T20" fmla="*/ 57 w 319"/>
                <a:gd name="T21" fmla="*/ 179 h 1005"/>
                <a:gd name="T22" fmla="*/ 57 w 319"/>
                <a:gd name="T23" fmla="*/ 180 h 1005"/>
                <a:gd name="T24" fmla="*/ 53 w 319"/>
                <a:gd name="T25" fmla="*/ 190 h 1005"/>
                <a:gd name="T26" fmla="*/ 53 w 319"/>
                <a:gd name="T27" fmla="*/ 197 h 1005"/>
                <a:gd name="T28" fmla="*/ 47 w 319"/>
                <a:gd name="T29" fmla="*/ 199 h 1005"/>
                <a:gd name="T30" fmla="*/ 47 w 319"/>
                <a:gd name="T31" fmla="*/ 201 h 1005"/>
                <a:gd name="T32" fmla="*/ 41 w 319"/>
                <a:gd name="T33" fmla="*/ 211 h 1005"/>
                <a:gd name="T34" fmla="*/ 42 w 319"/>
                <a:gd name="T35" fmla="*/ 210 h 1005"/>
                <a:gd name="T36" fmla="*/ 33 w 319"/>
                <a:gd name="T37" fmla="*/ 220 h 1005"/>
                <a:gd name="T38" fmla="*/ 17 w 319"/>
                <a:gd name="T39" fmla="*/ 233 h 1005"/>
                <a:gd name="T40" fmla="*/ 9 w 319"/>
                <a:gd name="T41" fmla="*/ 240 h 1005"/>
                <a:gd name="T42" fmla="*/ 8 w 319"/>
                <a:gd name="T43" fmla="*/ 245 h 1005"/>
                <a:gd name="T44" fmla="*/ 3 w 319"/>
                <a:gd name="T45" fmla="*/ 243 h 1005"/>
                <a:gd name="T46" fmla="*/ 4 w 319"/>
                <a:gd name="T47" fmla="*/ 243 h 1005"/>
                <a:gd name="T48" fmla="*/ 0 w 319"/>
                <a:gd name="T49" fmla="*/ 243 h 1005"/>
                <a:gd name="T50" fmla="*/ 2 w 319"/>
                <a:gd name="T51" fmla="*/ 251 h 1005"/>
                <a:gd name="T52" fmla="*/ 6 w 319"/>
                <a:gd name="T53" fmla="*/ 250 h 1005"/>
                <a:gd name="T54" fmla="*/ 11 w 319"/>
                <a:gd name="T55" fmla="*/ 248 h 1005"/>
                <a:gd name="T56" fmla="*/ 17 w 319"/>
                <a:gd name="T57" fmla="*/ 243 h 1005"/>
                <a:gd name="T58" fmla="*/ 28 w 319"/>
                <a:gd name="T59" fmla="*/ 234 h 1005"/>
                <a:gd name="T60" fmla="*/ 43 w 319"/>
                <a:gd name="T61" fmla="*/ 220 h 1005"/>
                <a:gd name="T62" fmla="*/ 48 w 319"/>
                <a:gd name="T63" fmla="*/ 214 h 1005"/>
                <a:gd name="T64" fmla="*/ 54 w 319"/>
                <a:gd name="T65" fmla="*/ 203 h 1005"/>
                <a:gd name="T66" fmla="*/ 53 w 319"/>
                <a:gd name="T67" fmla="*/ 204 h 1005"/>
                <a:gd name="T68" fmla="*/ 57 w 319"/>
                <a:gd name="T69" fmla="*/ 198 h 1005"/>
                <a:gd name="T70" fmla="*/ 62 w 319"/>
                <a:gd name="T71" fmla="*/ 188 h 1005"/>
                <a:gd name="T72" fmla="*/ 60 w 319"/>
                <a:gd name="T73" fmla="*/ 181 h 1005"/>
                <a:gd name="T74" fmla="*/ 66 w 319"/>
                <a:gd name="T75" fmla="*/ 179 h 1005"/>
                <a:gd name="T76" fmla="*/ 70 w 319"/>
                <a:gd name="T77" fmla="*/ 173 h 1005"/>
                <a:gd name="T78" fmla="*/ 73 w 319"/>
                <a:gd name="T79" fmla="*/ 163 h 1005"/>
                <a:gd name="T80" fmla="*/ 73 w 319"/>
                <a:gd name="T81" fmla="*/ 162 h 1005"/>
                <a:gd name="T82" fmla="*/ 76 w 319"/>
                <a:gd name="T83" fmla="*/ 141 h 1005"/>
                <a:gd name="T84" fmla="*/ 79 w 319"/>
                <a:gd name="T85" fmla="*/ 41 h 1005"/>
                <a:gd name="T86" fmla="*/ 77 w 319"/>
                <a:gd name="T87" fmla="*/ 31 h 1005"/>
                <a:gd name="T88" fmla="*/ 75 w 319"/>
                <a:gd name="T89" fmla="*/ 20 h 1005"/>
                <a:gd name="T90" fmla="*/ 67 w 319"/>
                <a:gd name="T91" fmla="*/ 0 h 100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9"/>
                <a:gd name="T139" fmla="*/ 0 h 1005"/>
                <a:gd name="T140" fmla="*/ 319 w 319"/>
                <a:gd name="T141" fmla="*/ 1005 h 100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9" h="1005">
                  <a:moveTo>
                    <a:pt x="270" y="0"/>
                  </a:moveTo>
                  <a:lnTo>
                    <a:pt x="243" y="14"/>
                  </a:lnTo>
                  <a:lnTo>
                    <a:pt x="258" y="51"/>
                  </a:lnTo>
                  <a:lnTo>
                    <a:pt x="272" y="92"/>
                  </a:lnTo>
                  <a:lnTo>
                    <a:pt x="282" y="130"/>
                  </a:lnTo>
                  <a:lnTo>
                    <a:pt x="295" y="125"/>
                  </a:lnTo>
                  <a:lnTo>
                    <a:pt x="280" y="125"/>
                  </a:lnTo>
                  <a:lnTo>
                    <a:pt x="289" y="167"/>
                  </a:lnTo>
                  <a:lnTo>
                    <a:pt x="303" y="165"/>
                  </a:lnTo>
                  <a:lnTo>
                    <a:pt x="287" y="165"/>
                  </a:lnTo>
                  <a:lnTo>
                    <a:pt x="282" y="364"/>
                  </a:lnTo>
                  <a:lnTo>
                    <a:pt x="274" y="562"/>
                  </a:lnTo>
                  <a:lnTo>
                    <a:pt x="272" y="603"/>
                  </a:lnTo>
                  <a:lnTo>
                    <a:pt x="264" y="648"/>
                  </a:lnTo>
                  <a:lnTo>
                    <a:pt x="280" y="648"/>
                  </a:lnTo>
                  <a:lnTo>
                    <a:pt x="264" y="642"/>
                  </a:lnTo>
                  <a:lnTo>
                    <a:pt x="258" y="661"/>
                  </a:lnTo>
                  <a:lnTo>
                    <a:pt x="250" y="683"/>
                  </a:lnTo>
                  <a:lnTo>
                    <a:pt x="241" y="702"/>
                  </a:lnTo>
                  <a:lnTo>
                    <a:pt x="254" y="708"/>
                  </a:lnTo>
                  <a:lnTo>
                    <a:pt x="245" y="696"/>
                  </a:lnTo>
                  <a:lnTo>
                    <a:pt x="231" y="716"/>
                  </a:lnTo>
                  <a:lnTo>
                    <a:pt x="229" y="720"/>
                  </a:lnTo>
                  <a:lnTo>
                    <a:pt x="229" y="722"/>
                  </a:lnTo>
                  <a:lnTo>
                    <a:pt x="221" y="741"/>
                  </a:lnTo>
                  <a:lnTo>
                    <a:pt x="212" y="762"/>
                  </a:lnTo>
                  <a:lnTo>
                    <a:pt x="200" y="784"/>
                  </a:lnTo>
                  <a:lnTo>
                    <a:pt x="215" y="790"/>
                  </a:lnTo>
                  <a:lnTo>
                    <a:pt x="204" y="778"/>
                  </a:lnTo>
                  <a:lnTo>
                    <a:pt x="190" y="799"/>
                  </a:lnTo>
                  <a:lnTo>
                    <a:pt x="188" y="803"/>
                  </a:lnTo>
                  <a:lnTo>
                    <a:pt x="188" y="805"/>
                  </a:lnTo>
                  <a:lnTo>
                    <a:pt x="179" y="825"/>
                  </a:lnTo>
                  <a:lnTo>
                    <a:pt x="165" y="846"/>
                  </a:lnTo>
                  <a:lnTo>
                    <a:pt x="179" y="852"/>
                  </a:lnTo>
                  <a:lnTo>
                    <a:pt x="169" y="840"/>
                  </a:lnTo>
                  <a:lnTo>
                    <a:pt x="151" y="862"/>
                  </a:lnTo>
                  <a:lnTo>
                    <a:pt x="132" y="881"/>
                  </a:lnTo>
                  <a:lnTo>
                    <a:pt x="91" y="918"/>
                  </a:lnTo>
                  <a:lnTo>
                    <a:pt x="70" y="935"/>
                  </a:lnTo>
                  <a:lnTo>
                    <a:pt x="50" y="951"/>
                  </a:lnTo>
                  <a:lnTo>
                    <a:pt x="37" y="963"/>
                  </a:lnTo>
                  <a:lnTo>
                    <a:pt x="23" y="972"/>
                  </a:lnTo>
                  <a:lnTo>
                    <a:pt x="35" y="982"/>
                  </a:lnTo>
                  <a:lnTo>
                    <a:pt x="29" y="969"/>
                  </a:lnTo>
                  <a:lnTo>
                    <a:pt x="13" y="972"/>
                  </a:lnTo>
                  <a:lnTo>
                    <a:pt x="19" y="988"/>
                  </a:lnTo>
                  <a:lnTo>
                    <a:pt x="19" y="972"/>
                  </a:lnTo>
                  <a:lnTo>
                    <a:pt x="11" y="974"/>
                  </a:lnTo>
                  <a:lnTo>
                    <a:pt x="0" y="974"/>
                  </a:lnTo>
                  <a:lnTo>
                    <a:pt x="0" y="1005"/>
                  </a:lnTo>
                  <a:lnTo>
                    <a:pt x="11" y="1005"/>
                  </a:lnTo>
                  <a:lnTo>
                    <a:pt x="19" y="1004"/>
                  </a:lnTo>
                  <a:lnTo>
                    <a:pt x="25" y="1002"/>
                  </a:lnTo>
                  <a:lnTo>
                    <a:pt x="40" y="998"/>
                  </a:lnTo>
                  <a:lnTo>
                    <a:pt x="44" y="994"/>
                  </a:lnTo>
                  <a:lnTo>
                    <a:pt x="58" y="984"/>
                  </a:lnTo>
                  <a:lnTo>
                    <a:pt x="70" y="974"/>
                  </a:lnTo>
                  <a:lnTo>
                    <a:pt x="91" y="957"/>
                  </a:lnTo>
                  <a:lnTo>
                    <a:pt x="112" y="939"/>
                  </a:lnTo>
                  <a:lnTo>
                    <a:pt x="153" y="902"/>
                  </a:lnTo>
                  <a:lnTo>
                    <a:pt x="173" y="883"/>
                  </a:lnTo>
                  <a:lnTo>
                    <a:pt x="190" y="862"/>
                  </a:lnTo>
                  <a:lnTo>
                    <a:pt x="194" y="858"/>
                  </a:lnTo>
                  <a:lnTo>
                    <a:pt x="208" y="836"/>
                  </a:lnTo>
                  <a:lnTo>
                    <a:pt x="217" y="815"/>
                  </a:lnTo>
                  <a:lnTo>
                    <a:pt x="202" y="809"/>
                  </a:lnTo>
                  <a:lnTo>
                    <a:pt x="214" y="819"/>
                  </a:lnTo>
                  <a:lnTo>
                    <a:pt x="225" y="799"/>
                  </a:lnTo>
                  <a:lnTo>
                    <a:pt x="229" y="795"/>
                  </a:lnTo>
                  <a:lnTo>
                    <a:pt x="241" y="774"/>
                  </a:lnTo>
                  <a:lnTo>
                    <a:pt x="250" y="753"/>
                  </a:lnTo>
                  <a:lnTo>
                    <a:pt x="258" y="729"/>
                  </a:lnTo>
                  <a:lnTo>
                    <a:pt x="243" y="725"/>
                  </a:lnTo>
                  <a:lnTo>
                    <a:pt x="254" y="735"/>
                  </a:lnTo>
                  <a:lnTo>
                    <a:pt x="266" y="718"/>
                  </a:lnTo>
                  <a:lnTo>
                    <a:pt x="270" y="714"/>
                  </a:lnTo>
                  <a:lnTo>
                    <a:pt x="280" y="694"/>
                  </a:lnTo>
                  <a:lnTo>
                    <a:pt x="287" y="673"/>
                  </a:lnTo>
                  <a:lnTo>
                    <a:pt x="293" y="654"/>
                  </a:lnTo>
                  <a:lnTo>
                    <a:pt x="295" y="648"/>
                  </a:lnTo>
                  <a:lnTo>
                    <a:pt x="303" y="603"/>
                  </a:lnTo>
                  <a:lnTo>
                    <a:pt x="305" y="564"/>
                  </a:lnTo>
                  <a:lnTo>
                    <a:pt x="313" y="364"/>
                  </a:lnTo>
                  <a:lnTo>
                    <a:pt x="319" y="167"/>
                  </a:lnTo>
                  <a:lnTo>
                    <a:pt x="319" y="164"/>
                  </a:lnTo>
                  <a:lnTo>
                    <a:pt x="311" y="125"/>
                  </a:lnTo>
                  <a:lnTo>
                    <a:pt x="311" y="119"/>
                  </a:lnTo>
                  <a:lnTo>
                    <a:pt x="301" y="80"/>
                  </a:lnTo>
                  <a:lnTo>
                    <a:pt x="287" y="39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6" name="Freeform 14"/>
            <p:cNvSpPr>
              <a:spLocks/>
            </p:cNvSpPr>
            <p:nvPr/>
          </p:nvSpPr>
          <p:spPr bwMode="auto">
            <a:xfrm>
              <a:off x="4543" y="974"/>
              <a:ext cx="503" cy="206"/>
            </a:xfrm>
            <a:custGeom>
              <a:avLst/>
              <a:gdLst>
                <a:gd name="T0" fmla="*/ 0 w 1006"/>
                <a:gd name="T1" fmla="*/ 4 h 413"/>
                <a:gd name="T2" fmla="*/ 2 w 1006"/>
                <a:gd name="T3" fmla="*/ 9 h 413"/>
                <a:gd name="T4" fmla="*/ 5 w 1006"/>
                <a:gd name="T5" fmla="*/ 13 h 413"/>
                <a:gd name="T6" fmla="*/ 5 w 1006"/>
                <a:gd name="T7" fmla="*/ 12 h 413"/>
                <a:gd name="T8" fmla="*/ 7 w 1006"/>
                <a:gd name="T9" fmla="*/ 19 h 413"/>
                <a:gd name="T10" fmla="*/ 8 w 1006"/>
                <a:gd name="T11" fmla="*/ 24 h 413"/>
                <a:gd name="T12" fmla="*/ 10 w 1006"/>
                <a:gd name="T13" fmla="*/ 30 h 413"/>
                <a:gd name="T14" fmla="*/ 15 w 1006"/>
                <a:gd name="T15" fmla="*/ 35 h 413"/>
                <a:gd name="T16" fmla="*/ 16 w 1006"/>
                <a:gd name="T17" fmla="*/ 36 h 413"/>
                <a:gd name="T18" fmla="*/ 17 w 1006"/>
                <a:gd name="T19" fmla="*/ 41 h 413"/>
                <a:gd name="T20" fmla="*/ 22 w 1006"/>
                <a:gd name="T21" fmla="*/ 49 h 413"/>
                <a:gd name="T22" fmla="*/ 25 w 1006"/>
                <a:gd name="T23" fmla="*/ 51 h 413"/>
                <a:gd name="T24" fmla="*/ 36 w 1006"/>
                <a:gd name="T25" fmla="*/ 61 h 413"/>
                <a:gd name="T26" fmla="*/ 37 w 1006"/>
                <a:gd name="T27" fmla="*/ 61 h 413"/>
                <a:gd name="T28" fmla="*/ 41 w 1006"/>
                <a:gd name="T29" fmla="*/ 65 h 413"/>
                <a:gd name="T30" fmla="*/ 56 w 1006"/>
                <a:gd name="T31" fmla="*/ 75 h 413"/>
                <a:gd name="T32" fmla="*/ 71 w 1006"/>
                <a:gd name="T33" fmla="*/ 83 h 413"/>
                <a:gd name="T34" fmla="*/ 84 w 1006"/>
                <a:gd name="T35" fmla="*/ 86 h 413"/>
                <a:gd name="T36" fmla="*/ 88 w 1006"/>
                <a:gd name="T37" fmla="*/ 87 h 413"/>
                <a:gd name="T38" fmla="*/ 93 w 1006"/>
                <a:gd name="T39" fmla="*/ 87 h 413"/>
                <a:gd name="T40" fmla="*/ 102 w 1006"/>
                <a:gd name="T41" fmla="*/ 92 h 413"/>
                <a:gd name="T42" fmla="*/ 105 w 1006"/>
                <a:gd name="T43" fmla="*/ 93 h 413"/>
                <a:gd name="T44" fmla="*/ 112 w 1006"/>
                <a:gd name="T45" fmla="*/ 95 h 413"/>
                <a:gd name="T46" fmla="*/ 169 w 1006"/>
                <a:gd name="T47" fmla="*/ 101 h 413"/>
                <a:gd name="T48" fmla="*/ 213 w 1006"/>
                <a:gd name="T49" fmla="*/ 103 h 413"/>
                <a:gd name="T50" fmla="*/ 252 w 1006"/>
                <a:gd name="T51" fmla="*/ 84 h 413"/>
                <a:gd name="T52" fmla="*/ 213 w 1006"/>
                <a:gd name="T53" fmla="*/ 99 h 413"/>
                <a:gd name="T54" fmla="*/ 169 w 1006"/>
                <a:gd name="T55" fmla="*/ 97 h 413"/>
                <a:gd name="T56" fmla="*/ 113 w 1006"/>
                <a:gd name="T57" fmla="*/ 87 h 413"/>
                <a:gd name="T58" fmla="*/ 107 w 1006"/>
                <a:gd name="T59" fmla="*/ 86 h 413"/>
                <a:gd name="T60" fmla="*/ 102 w 1006"/>
                <a:gd name="T61" fmla="*/ 84 h 413"/>
                <a:gd name="T62" fmla="*/ 101 w 1006"/>
                <a:gd name="T63" fmla="*/ 83 h 413"/>
                <a:gd name="T64" fmla="*/ 91 w 1006"/>
                <a:gd name="T65" fmla="*/ 79 h 413"/>
                <a:gd name="T66" fmla="*/ 78 w 1006"/>
                <a:gd name="T67" fmla="*/ 78 h 413"/>
                <a:gd name="T68" fmla="*/ 75 w 1006"/>
                <a:gd name="T69" fmla="*/ 77 h 413"/>
                <a:gd name="T70" fmla="*/ 67 w 1006"/>
                <a:gd name="T71" fmla="*/ 72 h 413"/>
                <a:gd name="T72" fmla="*/ 50 w 1006"/>
                <a:gd name="T73" fmla="*/ 67 h 413"/>
                <a:gd name="T74" fmla="*/ 42 w 1006"/>
                <a:gd name="T75" fmla="*/ 56 h 413"/>
                <a:gd name="T76" fmla="*/ 45 w 1006"/>
                <a:gd name="T77" fmla="*/ 59 h 413"/>
                <a:gd name="T78" fmla="*/ 39 w 1006"/>
                <a:gd name="T79" fmla="*/ 52 h 413"/>
                <a:gd name="T80" fmla="*/ 27 w 1006"/>
                <a:gd name="T81" fmla="*/ 43 h 413"/>
                <a:gd name="T82" fmla="*/ 22 w 1006"/>
                <a:gd name="T83" fmla="*/ 43 h 413"/>
                <a:gd name="T84" fmla="*/ 24 w 1006"/>
                <a:gd name="T85" fmla="*/ 35 h 413"/>
                <a:gd name="T86" fmla="*/ 21 w 1006"/>
                <a:gd name="T87" fmla="*/ 30 h 413"/>
                <a:gd name="T88" fmla="*/ 18 w 1006"/>
                <a:gd name="T89" fmla="*/ 28 h 413"/>
                <a:gd name="T90" fmla="*/ 17 w 1006"/>
                <a:gd name="T91" fmla="*/ 27 h 413"/>
                <a:gd name="T92" fmla="*/ 12 w 1006"/>
                <a:gd name="T93" fmla="*/ 24 h 413"/>
                <a:gd name="T94" fmla="*/ 14 w 1006"/>
                <a:gd name="T95" fmla="*/ 16 h 413"/>
                <a:gd name="T96" fmla="*/ 9 w 1006"/>
                <a:gd name="T97" fmla="*/ 11 h 413"/>
                <a:gd name="T98" fmla="*/ 11 w 1006"/>
                <a:gd name="T99" fmla="*/ 8 h 413"/>
                <a:gd name="T100" fmla="*/ 11 w 1006"/>
                <a:gd name="T101" fmla="*/ 8 h 413"/>
                <a:gd name="T102" fmla="*/ 9 w 1006"/>
                <a:gd name="T103" fmla="*/ 6 h 413"/>
                <a:gd name="T104" fmla="*/ 8 w 1006"/>
                <a:gd name="T105" fmla="*/ 4 h 4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06"/>
                <a:gd name="T160" fmla="*/ 0 h 413"/>
                <a:gd name="T161" fmla="*/ 1006 w 1006"/>
                <a:gd name="T162" fmla="*/ 413 h 4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06" h="413">
                  <a:moveTo>
                    <a:pt x="30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6" y="37"/>
                  </a:lnTo>
                  <a:lnTo>
                    <a:pt x="8" y="39"/>
                  </a:lnTo>
                  <a:lnTo>
                    <a:pt x="12" y="43"/>
                  </a:lnTo>
                  <a:lnTo>
                    <a:pt x="16" y="49"/>
                  </a:lnTo>
                  <a:lnTo>
                    <a:pt x="20" y="53"/>
                  </a:lnTo>
                  <a:lnTo>
                    <a:pt x="32" y="41"/>
                  </a:lnTo>
                  <a:lnTo>
                    <a:pt x="16" y="47"/>
                  </a:lnTo>
                  <a:lnTo>
                    <a:pt x="20" y="51"/>
                  </a:lnTo>
                  <a:lnTo>
                    <a:pt x="20" y="53"/>
                  </a:lnTo>
                  <a:lnTo>
                    <a:pt x="24" y="65"/>
                  </a:lnTo>
                  <a:lnTo>
                    <a:pt x="26" y="78"/>
                  </a:lnTo>
                  <a:lnTo>
                    <a:pt x="39" y="72"/>
                  </a:lnTo>
                  <a:lnTo>
                    <a:pt x="24" y="72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33" y="111"/>
                  </a:lnTo>
                  <a:lnTo>
                    <a:pt x="39" y="123"/>
                  </a:lnTo>
                  <a:lnTo>
                    <a:pt x="43" y="127"/>
                  </a:lnTo>
                  <a:lnTo>
                    <a:pt x="51" y="137"/>
                  </a:lnTo>
                  <a:lnTo>
                    <a:pt x="57" y="140"/>
                  </a:lnTo>
                  <a:lnTo>
                    <a:pt x="67" y="148"/>
                  </a:lnTo>
                  <a:lnTo>
                    <a:pt x="74" y="135"/>
                  </a:lnTo>
                  <a:lnTo>
                    <a:pt x="63" y="146"/>
                  </a:lnTo>
                  <a:lnTo>
                    <a:pt x="61" y="142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2" y="179"/>
                  </a:lnTo>
                  <a:lnTo>
                    <a:pt x="76" y="183"/>
                  </a:lnTo>
                  <a:lnTo>
                    <a:pt x="88" y="197"/>
                  </a:lnTo>
                  <a:lnTo>
                    <a:pt x="96" y="183"/>
                  </a:lnTo>
                  <a:lnTo>
                    <a:pt x="86" y="195"/>
                  </a:lnTo>
                  <a:lnTo>
                    <a:pt x="100" y="207"/>
                  </a:lnTo>
                  <a:lnTo>
                    <a:pt x="117" y="218"/>
                  </a:lnTo>
                  <a:lnTo>
                    <a:pt x="133" y="230"/>
                  </a:lnTo>
                  <a:lnTo>
                    <a:pt x="144" y="244"/>
                  </a:lnTo>
                  <a:lnTo>
                    <a:pt x="156" y="232"/>
                  </a:lnTo>
                  <a:lnTo>
                    <a:pt x="144" y="242"/>
                  </a:lnTo>
                  <a:lnTo>
                    <a:pt x="148" y="247"/>
                  </a:lnTo>
                  <a:lnTo>
                    <a:pt x="150" y="253"/>
                  </a:lnTo>
                  <a:lnTo>
                    <a:pt x="156" y="255"/>
                  </a:lnTo>
                  <a:lnTo>
                    <a:pt x="162" y="263"/>
                  </a:lnTo>
                  <a:lnTo>
                    <a:pt x="187" y="279"/>
                  </a:lnTo>
                  <a:lnTo>
                    <a:pt x="193" y="282"/>
                  </a:lnTo>
                  <a:lnTo>
                    <a:pt x="222" y="300"/>
                  </a:lnTo>
                  <a:lnTo>
                    <a:pt x="253" y="319"/>
                  </a:lnTo>
                  <a:lnTo>
                    <a:pt x="282" y="335"/>
                  </a:lnTo>
                  <a:lnTo>
                    <a:pt x="284" y="335"/>
                  </a:lnTo>
                  <a:lnTo>
                    <a:pt x="304" y="343"/>
                  </a:lnTo>
                  <a:lnTo>
                    <a:pt x="310" y="343"/>
                  </a:lnTo>
                  <a:lnTo>
                    <a:pt x="333" y="347"/>
                  </a:lnTo>
                  <a:lnTo>
                    <a:pt x="356" y="349"/>
                  </a:lnTo>
                  <a:lnTo>
                    <a:pt x="356" y="333"/>
                  </a:lnTo>
                  <a:lnTo>
                    <a:pt x="350" y="349"/>
                  </a:lnTo>
                  <a:lnTo>
                    <a:pt x="376" y="352"/>
                  </a:lnTo>
                  <a:lnTo>
                    <a:pt x="378" y="337"/>
                  </a:lnTo>
                  <a:lnTo>
                    <a:pt x="370" y="350"/>
                  </a:lnTo>
                  <a:lnTo>
                    <a:pt x="391" y="364"/>
                  </a:lnTo>
                  <a:lnTo>
                    <a:pt x="401" y="370"/>
                  </a:lnTo>
                  <a:lnTo>
                    <a:pt x="407" y="370"/>
                  </a:lnTo>
                  <a:lnTo>
                    <a:pt x="417" y="374"/>
                  </a:lnTo>
                  <a:lnTo>
                    <a:pt x="418" y="358"/>
                  </a:lnTo>
                  <a:lnTo>
                    <a:pt x="417" y="374"/>
                  </a:lnTo>
                  <a:lnTo>
                    <a:pt x="428" y="376"/>
                  </a:lnTo>
                  <a:lnTo>
                    <a:pt x="440" y="378"/>
                  </a:lnTo>
                  <a:lnTo>
                    <a:pt x="448" y="380"/>
                  </a:lnTo>
                  <a:lnTo>
                    <a:pt x="452" y="380"/>
                  </a:lnTo>
                  <a:lnTo>
                    <a:pt x="450" y="380"/>
                  </a:lnTo>
                  <a:lnTo>
                    <a:pt x="673" y="407"/>
                  </a:lnTo>
                  <a:lnTo>
                    <a:pt x="675" y="407"/>
                  </a:lnTo>
                  <a:lnTo>
                    <a:pt x="850" y="413"/>
                  </a:lnTo>
                  <a:lnTo>
                    <a:pt x="856" y="411"/>
                  </a:lnTo>
                  <a:lnTo>
                    <a:pt x="858" y="411"/>
                  </a:lnTo>
                  <a:lnTo>
                    <a:pt x="1006" y="339"/>
                  </a:lnTo>
                  <a:lnTo>
                    <a:pt x="992" y="312"/>
                  </a:lnTo>
                  <a:lnTo>
                    <a:pt x="844" y="384"/>
                  </a:lnTo>
                  <a:lnTo>
                    <a:pt x="850" y="397"/>
                  </a:lnTo>
                  <a:lnTo>
                    <a:pt x="850" y="382"/>
                  </a:lnTo>
                  <a:lnTo>
                    <a:pt x="675" y="376"/>
                  </a:lnTo>
                  <a:lnTo>
                    <a:pt x="675" y="391"/>
                  </a:lnTo>
                  <a:lnTo>
                    <a:pt x="677" y="376"/>
                  </a:lnTo>
                  <a:lnTo>
                    <a:pt x="453" y="349"/>
                  </a:lnTo>
                  <a:lnTo>
                    <a:pt x="452" y="349"/>
                  </a:lnTo>
                  <a:lnTo>
                    <a:pt x="448" y="349"/>
                  </a:lnTo>
                  <a:lnTo>
                    <a:pt x="440" y="347"/>
                  </a:lnTo>
                  <a:lnTo>
                    <a:pt x="428" y="345"/>
                  </a:lnTo>
                  <a:lnTo>
                    <a:pt x="422" y="343"/>
                  </a:lnTo>
                  <a:lnTo>
                    <a:pt x="420" y="343"/>
                  </a:lnTo>
                  <a:lnTo>
                    <a:pt x="407" y="339"/>
                  </a:lnTo>
                  <a:lnTo>
                    <a:pt x="407" y="354"/>
                  </a:lnTo>
                  <a:lnTo>
                    <a:pt x="413" y="341"/>
                  </a:lnTo>
                  <a:lnTo>
                    <a:pt x="403" y="335"/>
                  </a:lnTo>
                  <a:lnTo>
                    <a:pt x="385" y="323"/>
                  </a:lnTo>
                  <a:lnTo>
                    <a:pt x="382" y="323"/>
                  </a:lnTo>
                  <a:lnTo>
                    <a:pt x="362" y="319"/>
                  </a:lnTo>
                  <a:lnTo>
                    <a:pt x="356" y="317"/>
                  </a:lnTo>
                  <a:lnTo>
                    <a:pt x="333" y="315"/>
                  </a:lnTo>
                  <a:lnTo>
                    <a:pt x="310" y="312"/>
                  </a:lnTo>
                  <a:lnTo>
                    <a:pt x="310" y="327"/>
                  </a:lnTo>
                  <a:lnTo>
                    <a:pt x="315" y="314"/>
                  </a:lnTo>
                  <a:lnTo>
                    <a:pt x="298" y="308"/>
                  </a:lnTo>
                  <a:lnTo>
                    <a:pt x="290" y="321"/>
                  </a:lnTo>
                  <a:lnTo>
                    <a:pt x="298" y="308"/>
                  </a:lnTo>
                  <a:lnTo>
                    <a:pt x="265" y="290"/>
                  </a:lnTo>
                  <a:lnTo>
                    <a:pt x="234" y="271"/>
                  </a:lnTo>
                  <a:lnTo>
                    <a:pt x="205" y="253"/>
                  </a:lnTo>
                  <a:lnTo>
                    <a:pt x="199" y="269"/>
                  </a:lnTo>
                  <a:lnTo>
                    <a:pt x="208" y="257"/>
                  </a:lnTo>
                  <a:lnTo>
                    <a:pt x="179" y="238"/>
                  </a:lnTo>
                  <a:lnTo>
                    <a:pt x="168" y="226"/>
                  </a:lnTo>
                  <a:lnTo>
                    <a:pt x="173" y="230"/>
                  </a:lnTo>
                  <a:lnTo>
                    <a:pt x="162" y="242"/>
                  </a:lnTo>
                  <a:lnTo>
                    <a:pt x="177" y="236"/>
                  </a:lnTo>
                  <a:lnTo>
                    <a:pt x="170" y="224"/>
                  </a:lnTo>
                  <a:lnTo>
                    <a:pt x="168" y="222"/>
                  </a:lnTo>
                  <a:lnTo>
                    <a:pt x="154" y="209"/>
                  </a:lnTo>
                  <a:lnTo>
                    <a:pt x="138" y="197"/>
                  </a:lnTo>
                  <a:lnTo>
                    <a:pt x="121" y="185"/>
                  </a:lnTo>
                  <a:lnTo>
                    <a:pt x="105" y="172"/>
                  </a:lnTo>
                  <a:lnTo>
                    <a:pt x="98" y="162"/>
                  </a:lnTo>
                  <a:lnTo>
                    <a:pt x="88" y="174"/>
                  </a:lnTo>
                  <a:lnTo>
                    <a:pt x="102" y="168"/>
                  </a:lnTo>
                  <a:lnTo>
                    <a:pt x="98" y="154"/>
                  </a:lnTo>
                  <a:lnTo>
                    <a:pt x="94" y="140"/>
                  </a:lnTo>
                  <a:lnTo>
                    <a:pt x="88" y="129"/>
                  </a:lnTo>
                  <a:lnTo>
                    <a:pt x="86" y="123"/>
                  </a:lnTo>
                  <a:lnTo>
                    <a:pt x="82" y="121"/>
                  </a:lnTo>
                  <a:lnTo>
                    <a:pt x="68" y="111"/>
                  </a:lnTo>
                  <a:lnTo>
                    <a:pt x="63" y="127"/>
                  </a:lnTo>
                  <a:lnTo>
                    <a:pt x="72" y="115"/>
                  </a:lnTo>
                  <a:lnTo>
                    <a:pt x="65" y="105"/>
                  </a:lnTo>
                  <a:lnTo>
                    <a:pt x="53" y="117"/>
                  </a:lnTo>
                  <a:lnTo>
                    <a:pt x="68" y="111"/>
                  </a:lnTo>
                  <a:lnTo>
                    <a:pt x="63" y="100"/>
                  </a:lnTo>
                  <a:lnTo>
                    <a:pt x="59" y="90"/>
                  </a:lnTo>
                  <a:lnTo>
                    <a:pt x="45" y="96"/>
                  </a:lnTo>
                  <a:lnTo>
                    <a:pt x="61" y="96"/>
                  </a:lnTo>
                  <a:lnTo>
                    <a:pt x="55" y="72"/>
                  </a:lnTo>
                  <a:lnTo>
                    <a:pt x="55" y="67"/>
                  </a:lnTo>
                  <a:lnTo>
                    <a:pt x="53" y="53"/>
                  </a:lnTo>
                  <a:lnTo>
                    <a:pt x="49" y="41"/>
                  </a:lnTo>
                  <a:lnTo>
                    <a:pt x="33" y="47"/>
                  </a:lnTo>
                  <a:lnTo>
                    <a:pt x="49" y="43"/>
                  </a:lnTo>
                  <a:lnTo>
                    <a:pt x="45" y="35"/>
                  </a:lnTo>
                  <a:lnTo>
                    <a:pt x="41" y="32"/>
                  </a:lnTo>
                  <a:lnTo>
                    <a:pt x="37" y="28"/>
                  </a:lnTo>
                  <a:lnTo>
                    <a:pt x="28" y="37"/>
                  </a:lnTo>
                  <a:lnTo>
                    <a:pt x="41" y="32"/>
                  </a:lnTo>
                  <a:lnTo>
                    <a:pt x="33" y="22"/>
                  </a:lnTo>
                  <a:lnTo>
                    <a:pt x="20" y="30"/>
                  </a:lnTo>
                  <a:lnTo>
                    <a:pt x="33" y="24"/>
                  </a:lnTo>
                  <a:lnTo>
                    <a:pt x="32" y="10"/>
                  </a:lnTo>
                  <a:lnTo>
                    <a:pt x="16" y="16"/>
                  </a:lnTo>
                  <a:lnTo>
                    <a:pt x="32" y="1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7" name="Oval 15"/>
            <p:cNvSpPr>
              <a:spLocks noChangeArrowheads="1"/>
            </p:cNvSpPr>
            <p:nvPr/>
          </p:nvSpPr>
          <p:spPr bwMode="auto">
            <a:xfrm>
              <a:off x="4711" y="532"/>
              <a:ext cx="66" cy="5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8" name="Oval 16"/>
            <p:cNvSpPr>
              <a:spLocks noChangeArrowheads="1"/>
            </p:cNvSpPr>
            <p:nvPr/>
          </p:nvSpPr>
          <p:spPr bwMode="auto">
            <a:xfrm>
              <a:off x="4920" y="532"/>
              <a:ext cx="66" cy="56"/>
            </a:xfrm>
            <a:prstGeom prst="ellipse">
              <a:avLst/>
            </a:prstGeom>
            <a:solidFill>
              <a:srgbClr val="EAEAEA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9" name="Freeform 17"/>
            <p:cNvSpPr>
              <a:spLocks/>
            </p:cNvSpPr>
            <p:nvPr/>
          </p:nvSpPr>
          <p:spPr bwMode="auto">
            <a:xfrm>
              <a:off x="5144" y="414"/>
              <a:ext cx="202" cy="497"/>
            </a:xfrm>
            <a:custGeom>
              <a:avLst/>
              <a:gdLst>
                <a:gd name="T0" fmla="*/ 20 w 405"/>
                <a:gd name="T1" fmla="*/ 70 h 994"/>
                <a:gd name="T2" fmla="*/ 31 w 405"/>
                <a:gd name="T3" fmla="*/ 37 h 994"/>
                <a:gd name="T4" fmla="*/ 46 w 405"/>
                <a:gd name="T5" fmla="*/ 11 h 994"/>
                <a:gd name="T6" fmla="*/ 54 w 405"/>
                <a:gd name="T7" fmla="*/ 10 h 994"/>
                <a:gd name="T8" fmla="*/ 61 w 405"/>
                <a:gd name="T9" fmla="*/ 8 h 994"/>
                <a:gd name="T10" fmla="*/ 71 w 405"/>
                <a:gd name="T11" fmla="*/ 15 h 994"/>
                <a:gd name="T12" fmla="*/ 83 w 405"/>
                <a:gd name="T13" fmla="*/ 20 h 994"/>
                <a:gd name="T14" fmla="*/ 92 w 405"/>
                <a:gd name="T15" fmla="*/ 31 h 994"/>
                <a:gd name="T16" fmla="*/ 92 w 405"/>
                <a:gd name="T17" fmla="*/ 46 h 994"/>
                <a:gd name="T18" fmla="*/ 93 w 405"/>
                <a:gd name="T19" fmla="*/ 48 h 994"/>
                <a:gd name="T20" fmla="*/ 91 w 405"/>
                <a:gd name="T21" fmla="*/ 58 h 994"/>
                <a:gd name="T22" fmla="*/ 90 w 405"/>
                <a:gd name="T23" fmla="*/ 75 h 994"/>
                <a:gd name="T24" fmla="*/ 80 w 405"/>
                <a:gd name="T25" fmla="*/ 111 h 994"/>
                <a:gd name="T26" fmla="*/ 72 w 405"/>
                <a:gd name="T27" fmla="*/ 149 h 994"/>
                <a:gd name="T28" fmla="*/ 54 w 405"/>
                <a:gd name="T29" fmla="*/ 158 h 994"/>
                <a:gd name="T30" fmla="*/ 53 w 405"/>
                <a:gd name="T31" fmla="*/ 167 h 994"/>
                <a:gd name="T32" fmla="*/ 59 w 405"/>
                <a:gd name="T33" fmla="*/ 161 h 994"/>
                <a:gd name="T34" fmla="*/ 49 w 405"/>
                <a:gd name="T35" fmla="*/ 161 h 994"/>
                <a:gd name="T36" fmla="*/ 45 w 405"/>
                <a:gd name="T37" fmla="*/ 173 h 994"/>
                <a:gd name="T38" fmla="*/ 44 w 405"/>
                <a:gd name="T39" fmla="*/ 170 h 994"/>
                <a:gd name="T40" fmla="*/ 37 w 405"/>
                <a:gd name="T41" fmla="*/ 175 h 994"/>
                <a:gd name="T42" fmla="*/ 29 w 405"/>
                <a:gd name="T43" fmla="*/ 183 h 994"/>
                <a:gd name="T44" fmla="*/ 20 w 405"/>
                <a:gd name="T45" fmla="*/ 221 h 994"/>
                <a:gd name="T46" fmla="*/ 9 w 405"/>
                <a:gd name="T47" fmla="*/ 234 h 994"/>
                <a:gd name="T48" fmla="*/ 5 w 405"/>
                <a:gd name="T49" fmla="*/ 245 h 994"/>
                <a:gd name="T50" fmla="*/ 5 w 405"/>
                <a:gd name="T51" fmla="*/ 241 h 994"/>
                <a:gd name="T52" fmla="*/ 4 w 405"/>
                <a:gd name="T53" fmla="*/ 242 h 994"/>
                <a:gd name="T54" fmla="*/ 8 w 405"/>
                <a:gd name="T55" fmla="*/ 230 h 994"/>
                <a:gd name="T56" fmla="*/ 9 w 405"/>
                <a:gd name="T57" fmla="*/ 234 h 994"/>
                <a:gd name="T58" fmla="*/ 9 w 405"/>
                <a:gd name="T59" fmla="*/ 233 h 994"/>
                <a:gd name="T60" fmla="*/ 0 w 405"/>
                <a:gd name="T61" fmla="*/ 243 h 994"/>
                <a:gd name="T62" fmla="*/ 5 w 405"/>
                <a:gd name="T63" fmla="*/ 245 h 994"/>
                <a:gd name="T64" fmla="*/ 10 w 405"/>
                <a:gd name="T65" fmla="*/ 246 h 994"/>
                <a:gd name="T66" fmla="*/ 22 w 405"/>
                <a:gd name="T67" fmla="*/ 231 h 994"/>
                <a:gd name="T68" fmla="*/ 26 w 405"/>
                <a:gd name="T69" fmla="*/ 200 h 994"/>
                <a:gd name="T70" fmla="*/ 36 w 405"/>
                <a:gd name="T71" fmla="*/ 187 h 994"/>
                <a:gd name="T72" fmla="*/ 48 w 405"/>
                <a:gd name="T73" fmla="*/ 173 h 994"/>
                <a:gd name="T74" fmla="*/ 50 w 405"/>
                <a:gd name="T75" fmla="*/ 166 h 994"/>
                <a:gd name="T76" fmla="*/ 49 w 405"/>
                <a:gd name="T77" fmla="*/ 165 h 994"/>
                <a:gd name="T78" fmla="*/ 50 w 405"/>
                <a:gd name="T79" fmla="*/ 171 h 994"/>
                <a:gd name="T80" fmla="*/ 53 w 405"/>
                <a:gd name="T81" fmla="*/ 164 h 994"/>
                <a:gd name="T82" fmla="*/ 55 w 405"/>
                <a:gd name="T83" fmla="*/ 163 h 994"/>
                <a:gd name="T84" fmla="*/ 54 w 405"/>
                <a:gd name="T85" fmla="*/ 160 h 994"/>
                <a:gd name="T86" fmla="*/ 65 w 405"/>
                <a:gd name="T87" fmla="*/ 161 h 994"/>
                <a:gd name="T88" fmla="*/ 83 w 405"/>
                <a:gd name="T89" fmla="*/ 127 h 994"/>
                <a:gd name="T90" fmla="*/ 88 w 405"/>
                <a:gd name="T91" fmla="*/ 103 h 994"/>
                <a:gd name="T92" fmla="*/ 98 w 405"/>
                <a:gd name="T93" fmla="*/ 64 h 994"/>
                <a:gd name="T94" fmla="*/ 96 w 405"/>
                <a:gd name="T95" fmla="*/ 52 h 994"/>
                <a:gd name="T96" fmla="*/ 101 w 405"/>
                <a:gd name="T97" fmla="*/ 50 h 994"/>
                <a:gd name="T98" fmla="*/ 100 w 405"/>
                <a:gd name="T99" fmla="*/ 37 h 994"/>
                <a:gd name="T100" fmla="*/ 94 w 405"/>
                <a:gd name="T101" fmla="*/ 21 h 994"/>
                <a:gd name="T102" fmla="*/ 82 w 405"/>
                <a:gd name="T103" fmla="*/ 11 h 994"/>
                <a:gd name="T104" fmla="*/ 68 w 405"/>
                <a:gd name="T105" fmla="*/ 2 h 994"/>
                <a:gd name="T106" fmla="*/ 57 w 405"/>
                <a:gd name="T107" fmla="*/ 2 h 994"/>
                <a:gd name="T108" fmla="*/ 43 w 405"/>
                <a:gd name="T109" fmla="*/ 4 h 994"/>
                <a:gd name="T110" fmla="*/ 26 w 405"/>
                <a:gd name="T111" fmla="*/ 24 h 994"/>
                <a:gd name="T112" fmla="*/ 20 w 405"/>
                <a:gd name="T113" fmla="*/ 61 h 994"/>
                <a:gd name="T114" fmla="*/ 1 w 405"/>
                <a:gd name="T115" fmla="*/ 91 h 9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05"/>
                <a:gd name="T175" fmla="*/ 0 h 994"/>
                <a:gd name="T176" fmla="*/ 405 w 405"/>
                <a:gd name="T177" fmla="*/ 994 h 9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05" h="994">
                  <a:moveTo>
                    <a:pt x="6" y="362"/>
                  </a:moveTo>
                  <a:lnTo>
                    <a:pt x="29" y="382"/>
                  </a:lnTo>
                  <a:lnTo>
                    <a:pt x="39" y="368"/>
                  </a:lnTo>
                  <a:lnTo>
                    <a:pt x="43" y="362"/>
                  </a:lnTo>
                  <a:lnTo>
                    <a:pt x="51" y="345"/>
                  </a:lnTo>
                  <a:lnTo>
                    <a:pt x="66" y="310"/>
                  </a:lnTo>
                  <a:lnTo>
                    <a:pt x="51" y="304"/>
                  </a:lnTo>
                  <a:lnTo>
                    <a:pt x="64" y="312"/>
                  </a:lnTo>
                  <a:lnTo>
                    <a:pt x="80" y="279"/>
                  </a:lnTo>
                  <a:lnTo>
                    <a:pt x="93" y="251"/>
                  </a:lnTo>
                  <a:lnTo>
                    <a:pt x="93" y="249"/>
                  </a:lnTo>
                  <a:lnTo>
                    <a:pt x="95" y="247"/>
                  </a:lnTo>
                  <a:lnTo>
                    <a:pt x="103" y="212"/>
                  </a:lnTo>
                  <a:lnTo>
                    <a:pt x="88" y="212"/>
                  </a:lnTo>
                  <a:lnTo>
                    <a:pt x="101" y="218"/>
                  </a:lnTo>
                  <a:lnTo>
                    <a:pt x="113" y="189"/>
                  </a:lnTo>
                  <a:lnTo>
                    <a:pt x="113" y="187"/>
                  </a:lnTo>
                  <a:lnTo>
                    <a:pt x="125" y="146"/>
                  </a:lnTo>
                  <a:lnTo>
                    <a:pt x="136" y="107"/>
                  </a:lnTo>
                  <a:lnTo>
                    <a:pt x="144" y="90"/>
                  </a:lnTo>
                  <a:lnTo>
                    <a:pt x="154" y="76"/>
                  </a:lnTo>
                  <a:lnTo>
                    <a:pt x="138" y="70"/>
                  </a:lnTo>
                  <a:lnTo>
                    <a:pt x="150" y="80"/>
                  </a:lnTo>
                  <a:lnTo>
                    <a:pt x="160" y="67"/>
                  </a:lnTo>
                  <a:lnTo>
                    <a:pt x="173" y="57"/>
                  </a:lnTo>
                  <a:lnTo>
                    <a:pt x="179" y="49"/>
                  </a:lnTo>
                  <a:lnTo>
                    <a:pt x="185" y="43"/>
                  </a:lnTo>
                  <a:lnTo>
                    <a:pt x="191" y="39"/>
                  </a:lnTo>
                  <a:lnTo>
                    <a:pt x="181" y="28"/>
                  </a:lnTo>
                  <a:lnTo>
                    <a:pt x="187" y="41"/>
                  </a:lnTo>
                  <a:lnTo>
                    <a:pt x="181" y="43"/>
                  </a:lnTo>
                  <a:lnTo>
                    <a:pt x="187" y="41"/>
                  </a:lnTo>
                  <a:lnTo>
                    <a:pt x="189" y="41"/>
                  </a:lnTo>
                  <a:lnTo>
                    <a:pt x="202" y="39"/>
                  </a:lnTo>
                  <a:lnTo>
                    <a:pt x="212" y="39"/>
                  </a:lnTo>
                  <a:lnTo>
                    <a:pt x="218" y="37"/>
                  </a:lnTo>
                  <a:lnTo>
                    <a:pt x="224" y="37"/>
                  </a:lnTo>
                  <a:lnTo>
                    <a:pt x="228" y="37"/>
                  </a:lnTo>
                  <a:lnTo>
                    <a:pt x="231" y="35"/>
                  </a:lnTo>
                  <a:lnTo>
                    <a:pt x="237" y="35"/>
                  </a:lnTo>
                  <a:lnTo>
                    <a:pt x="245" y="34"/>
                  </a:lnTo>
                  <a:lnTo>
                    <a:pt x="255" y="32"/>
                  </a:lnTo>
                  <a:lnTo>
                    <a:pt x="251" y="16"/>
                  </a:lnTo>
                  <a:lnTo>
                    <a:pt x="251" y="32"/>
                  </a:lnTo>
                  <a:lnTo>
                    <a:pt x="247" y="32"/>
                  </a:lnTo>
                  <a:lnTo>
                    <a:pt x="257" y="34"/>
                  </a:lnTo>
                  <a:lnTo>
                    <a:pt x="263" y="35"/>
                  </a:lnTo>
                  <a:lnTo>
                    <a:pt x="268" y="22"/>
                  </a:lnTo>
                  <a:lnTo>
                    <a:pt x="259" y="32"/>
                  </a:lnTo>
                  <a:lnTo>
                    <a:pt x="265" y="37"/>
                  </a:lnTo>
                  <a:lnTo>
                    <a:pt x="274" y="26"/>
                  </a:lnTo>
                  <a:lnTo>
                    <a:pt x="263" y="35"/>
                  </a:lnTo>
                  <a:lnTo>
                    <a:pt x="276" y="51"/>
                  </a:lnTo>
                  <a:lnTo>
                    <a:pt x="284" y="57"/>
                  </a:lnTo>
                  <a:lnTo>
                    <a:pt x="288" y="61"/>
                  </a:lnTo>
                  <a:lnTo>
                    <a:pt x="296" y="65"/>
                  </a:lnTo>
                  <a:lnTo>
                    <a:pt x="317" y="70"/>
                  </a:lnTo>
                  <a:lnTo>
                    <a:pt x="329" y="74"/>
                  </a:lnTo>
                  <a:lnTo>
                    <a:pt x="335" y="61"/>
                  </a:lnTo>
                  <a:lnTo>
                    <a:pt x="323" y="70"/>
                  </a:lnTo>
                  <a:lnTo>
                    <a:pt x="336" y="80"/>
                  </a:lnTo>
                  <a:lnTo>
                    <a:pt x="344" y="67"/>
                  </a:lnTo>
                  <a:lnTo>
                    <a:pt x="335" y="78"/>
                  </a:lnTo>
                  <a:lnTo>
                    <a:pt x="340" y="84"/>
                  </a:lnTo>
                  <a:lnTo>
                    <a:pt x="344" y="88"/>
                  </a:lnTo>
                  <a:lnTo>
                    <a:pt x="348" y="92"/>
                  </a:lnTo>
                  <a:lnTo>
                    <a:pt x="354" y="100"/>
                  </a:lnTo>
                  <a:lnTo>
                    <a:pt x="366" y="90"/>
                  </a:lnTo>
                  <a:lnTo>
                    <a:pt x="352" y="98"/>
                  </a:lnTo>
                  <a:lnTo>
                    <a:pt x="356" y="104"/>
                  </a:lnTo>
                  <a:lnTo>
                    <a:pt x="362" y="113"/>
                  </a:lnTo>
                  <a:lnTo>
                    <a:pt x="368" y="121"/>
                  </a:lnTo>
                  <a:lnTo>
                    <a:pt x="371" y="127"/>
                  </a:lnTo>
                  <a:lnTo>
                    <a:pt x="383" y="117"/>
                  </a:lnTo>
                  <a:lnTo>
                    <a:pt x="368" y="119"/>
                  </a:lnTo>
                  <a:lnTo>
                    <a:pt x="370" y="127"/>
                  </a:lnTo>
                  <a:lnTo>
                    <a:pt x="370" y="135"/>
                  </a:lnTo>
                  <a:lnTo>
                    <a:pt x="371" y="148"/>
                  </a:lnTo>
                  <a:lnTo>
                    <a:pt x="371" y="164"/>
                  </a:lnTo>
                  <a:lnTo>
                    <a:pt x="371" y="172"/>
                  </a:lnTo>
                  <a:lnTo>
                    <a:pt x="370" y="181"/>
                  </a:lnTo>
                  <a:lnTo>
                    <a:pt x="370" y="183"/>
                  </a:lnTo>
                  <a:lnTo>
                    <a:pt x="371" y="187"/>
                  </a:lnTo>
                  <a:lnTo>
                    <a:pt x="371" y="197"/>
                  </a:lnTo>
                  <a:lnTo>
                    <a:pt x="373" y="201"/>
                  </a:lnTo>
                  <a:lnTo>
                    <a:pt x="373" y="203"/>
                  </a:lnTo>
                  <a:lnTo>
                    <a:pt x="389" y="197"/>
                  </a:lnTo>
                  <a:lnTo>
                    <a:pt x="373" y="197"/>
                  </a:lnTo>
                  <a:lnTo>
                    <a:pt x="373" y="191"/>
                  </a:lnTo>
                  <a:lnTo>
                    <a:pt x="389" y="197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3" y="191"/>
                  </a:lnTo>
                  <a:lnTo>
                    <a:pt x="371" y="195"/>
                  </a:lnTo>
                  <a:lnTo>
                    <a:pt x="371" y="199"/>
                  </a:lnTo>
                  <a:lnTo>
                    <a:pt x="370" y="205"/>
                  </a:lnTo>
                  <a:lnTo>
                    <a:pt x="370" y="212"/>
                  </a:lnTo>
                  <a:lnTo>
                    <a:pt x="366" y="232"/>
                  </a:lnTo>
                  <a:lnTo>
                    <a:pt x="381" y="232"/>
                  </a:lnTo>
                  <a:lnTo>
                    <a:pt x="368" y="226"/>
                  </a:lnTo>
                  <a:lnTo>
                    <a:pt x="366" y="245"/>
                  </a:lnTo>
                  <a:lnTo>
                    <a:pt x="364" y="247"/>
                  </a:lnTo>
                  <a:lnTo>
                    <a:pt x="364" y="255"/>
                  </a:lnTo>
                  <a:lnTo>
                    <a:pt x="362" y="261"/>
                  </a:lnTo>
                  <a:lnTo>
                    <a:pt x="377" y="261"/>
                  </a:lnTo>
                  <a:lnTo>
                    <a:pt x="362" y="261"/>
                  </a:lnTo>
                  <a:lnTo>
                    <a:pt x="360" y="300"/>
                  </a:lnTo>
                  <a:lnTo>
                    <a:pt x="356" y="339"/>
                  </a:lnTo>
                  <a:lnTo>
                    <a:pt x="350" y="376"/>
                  </a:lnTo>
                  <a:lnTo>
                    <a:pt x="366" y="376"/>
                  </a:lnTo>
                  <a:lnTo>
                    <a:pt x="350" y="370"/>
                  </a:lnTo>
                  <a:lnTo>
                    <a:pt x="340" y="403"/>
                  </a:lnTo>
                  <a:lnTo>
                    <a:pt x="340" y="405"/>
                  </a:lnTo>
                  <a:lnTo>
                    <a:pt x="335" y="417"/>
                  </a:lnTo>
                  <a:lnTo>
                    <a:pt x="329" y="430"/>
                  </a:lnTo>
                  <a:lnTo>
                    <a:pt x="323" y="444"/>
                  </a:lnTo>
                  <a:lnTo>
                    <a:pt x="321" y="450"/>
                  </a:lnTo>
                  <a:lnTo>
                    <a:pt x="319" y="463"/>
                  </a:lnTo>
                  <a:lnTo>
                    <a:pt x="313" y="481"/>
                  </a:lnTo>
                  <a:lnTo>
                    <a:pt x="305" y="498"/>
                  </a:lnTo>
                  <a:lnTo>
                    <a:pt x="300" y="518"/>
                  </a:lnTo>
                  <a:lnTo>
                    <a:pt x="294" y="539"/>
                  </a:lnTo>
                  <a:lnTo>
                    <a:pt x="280" y="574"/>
                  </a:lnTo>
                  <a:lnTo>
                    <a:pt x="272" y="590"/>
                  </a:lnTo>
                  <a:lnTo>
                    <a:pt x="288" y="595"/>
                  </a:lnTo>
                  <a:lnTo>
                    <a:pt x="276" y="586"/>
                  </a:lnTo>
                  <a:lnTo>
                    <a:pt x="266" y="599"/>
                  </a:lnTo>
                  <a:lnTo>
                    <a:pt x="257" y="609"/>
                  </a:lnTo>
                  <a:lnTo>
                    <a:pt x="266" y="619"/>
                  </a:lnTo>
                  <a:lnTo>
                    <a:pt x="261" y="605"/>
                  </a:lnTo>
                  <a:lnTo>
                    <a:pt x="249" y="613"/>
                  </a:lnTo>
                  <a:lnTo>
                    <a:pt x="224" y="627"/>
                  </a:lnTo>
                  <a:lnTo>
                    <a:pt x="222" y="627"/>
                  </a:lnTo>
                  <a:lnTo>
                    <a:pt x="216" y="629"/>
                  </a:lnTo>
                  <a:lnTo>
                    <a:pt x="216" y="630"/>
                  </a:lnTo>
                  <a:lnTo>
                    <a:pt x="212" y="634"/>
                  </a:lnTo>
                  <a:lnTo>
                    <a:pt x="210" y="638"/>
                  </a:lnTo>
                  <a:lnTo>
                    <a:pt x="206" y="642"/>
                  </a:lnTo>
                  <a:lnTo>
                    <a:pt x="202" y="646"/>
                  </a:lnTo>
                  <a:lnTo>
                    <a:pt x="202" y="654"/>
                  </a:lnTo>
                  <a:lnTo>
                    <a:pt x="202" y="660"/>
                  </a:lnTo>
                  <a:lnTo>
                    <a:pt x="206" y="664"/>
                  </a:lnTo>
                  <a:lnTo>
                    <a:pt x="212" y="667"/>
                  </a:lnTo>
                  <a:lnTo>
                    <a:pt x="218" y="669"/>
                  </a:lnTo>
                  <a:lnTo>
                    <a:pt x="224" y="667"/>
                  </a:lnTo>
                  <a:lnTo>
                    <a:pt x="228" y="664"/>
                  </a:lnTo>
                  <a:lnTo>
                    <a:pt x="230" y="664"/>
                  </a:lnTo>
                  <a:lnTo>
                    <a:pt x="231" y="660"/>
                  </a:lnTo>
                  <a:lnTo>
                    <a:pt x="235" y="656"/>
                  </a:lnTo>
                  <a:lnTo>
                    <a:pt x="237" y="652"/>
                  </a:lnTo>
                  <a:lnTo>
                    <a:pt x="239" y="646"/>
                  </a:lnTo>
                  <a:lnTo>
                    <a:pt x="239" y="644"/>
                  </a:lnTo>
                  <a:lnTo>
                    <a:pt x="237" y="638"/>
                  </a:lnTo>
                  <a:lnTo>
                    <a:pt x="233" y="634"/>
                  </a:lnTo>
                  <a:lnTo>
                    <a:pt x="230" y="630"/>
                  </a:lnTo>
                  <a:lnTo>
                    <a:pt x="224" y="629"/>
                  </a:lnTo>
                  <a:lnTo>
                    <a:pt x="218" y="630"/>
                  </a:lnTo>
                  <a:lnTo>
                    <a:pt x="212" y="632"/>
                  </a:lnTo>
                  <a:lnTo>
                    <a:pt x="208" y="636"/>
                  </a:lnTo>
                  <a:lnTo>
                    <a:pt x="204" y="638"/>
                  </a:lnTo>
                  <a:lnTo>
                    <a:pt x="198" y="642"/>
                  </a:lnTo>
                  <a:lnTo>
                    <a:pt x="187" y="654"/>
                  </a:lnTo>
                  <a:lnTo>
                    <a:pt x="181" y="660"/>
                  </a:lnTo>
                  <a:lnTo>
                    <a:pt x="177" y="664"/>
                  </a:lnTo>
                  <a:lnTo>
                    <a:pt x="175" y="667"/>
                  </a:lnTo>
                  <a:lnTo>
                    <a:pt x="173" y="673"/>
                  </a:lnTo>
                  <a:lnTo>
                    <a:pt x="175" y="679"/>
                  </a:lnTo>
                  <a:lnTo>
                    <a:pt x="179" y="685"/>
                  </a:lnTo>
                  <a:lnTo>
                    <a:pt x="183" y="689"/>
                  </a:lnTo>
                  <a:lnTo>
                    <a:pt x="191" y="689"/>
                  </a:lnTo>
                  <a:lnTo>
                    <a:pt x="196" y="689"/>
                  </a:lnTo>
                  <a:lnTo>
                    <a:pt x="191" y="673"/>
                  </a:lnTo>
                  <a:lnTo>
                    <a:pt x="181" y="662"/>
                  </a:lnTo>
                  <a:lnTo>
                    <a:pt x="177" y="667"/>
                  </a:lnTo>
                  <a:lnTo>
                    <a:pt x="175" y="673"/>
                  </a:lnTo>
                  <a:lnTo>
                    <a:pt x="177" y="679"/>
                  </a:lnTo>
                  <a:lnTo>
                    <a:pt x="181" y="685"/>
                  </a:lnTo>
                  <a:lnTo>
                    <a:pt x="185" y="687"/>
                  </a:lnTo>
                  <a:lnTo>
                    <a:pt x="191" y="689"/>
                  </a:lnTo>
                  <a:lnTo>
                    <a:pt x="185" y="660"/>
                  </a:lnTo>
                  <a:lnTo>
                    <a:pt x="183" y="660"/>
                  </a:lnTo>
                  <a:lnTo>
                    <a:pt x="177" y="664"/>
                  </a:lnTo>
                  <a:lnTo>
                    <a:pt x="171" y="665"/>
                  </a:lnTo>
                  <a:lnTo>
                    <a:pt x="171" y="669"/>
                  </a:lnTo>
                  <a:lnTo>
                    <a:pt x="148" y="699"/>
                  </a:lnTo>
                  <a:lnTo>
                    <a:pt x="163" y="704"/>
                  </a:lnTo>
                  <a:lnTo>
                    <a:pt x="152" y="693"/>
                  </a:lnTo>
                  <a:lnTo>
                    <a:pt x="142" y="706"/>
                  </a:lnTo>
                  <a:lnTo>
                    <a:pt x="132" y="718"/>
                  </a:lnTo>
                  <a:lnTo>
                    <a:pt x="130" y="718"/>
                  </a:lnTo>
                  <a:lnTo>
                    <a:pt x="126" y="722"/>
                  </a:lnTo>
                  <a:lnTo>
                    <a:pt x="125" y="724"/>
                  </a:lnTo>
                  <a:lnTo>
                    <a:pt x="121" y="728"/>
                  </a:lnTo>
                  <a:lnTo>
                    <a:pt x="117" y="732"/>
                  </a:lnTo>
                  <a:lnTo>
                    <a:pt x="113" y="735"/>
                  </a:lnTo>
                  <a:lnTo>
                    <a:pt x="111" y="739"/>
                  </a:lnTo>
                  <a:lnTo>
                    <a:pt x="109" y="745"/>
                  </a:lnTo>
                  <a:lnTo>
                    <a:pt x="99" y="769"/>
                  </a:lnTo>
                  <a:lnTo>
                    <a:pt x="91" y="792"/>
                  </a:lnTo>
                  <a:lnTo>
                    <a:pt x="90" y="798"/>
                  </a:lnTo>
                  <a:lnTo>
                    <a:pt x="88" y="835"/>
                  </a:lnTo>
                  <a:lnTo>
                    <a:pt x="86" y="870"/>
                  </a:lnTo>
                  <a:lnTo>
                    <a:pt x="82" y="881"/>
                  </a:lnTo>
                  <a:lnTo>
                    <a:pt x="97" y="881"/>
                  </a:lnTo>
                  <a:lnTo>
                    <a:pt x="82" y="875"/>
                  </a:lnTo>
                  <a:lnTo>
                    <a:pt x="76" y="885"/>
                  </a:lnTo>
                  <a:lnTo>
                    <a:pt x="62" y="907"/>
                  </a:lnTo>
                  <a:lnTo>
                    <a:pt x="78" y="912"/>
                  </a:lnTo>
                  <a:lnTo>
                    <a:pt x="66" y="903"/>
                  </a:lnTo>
                  <a:lnTo>
                    <a:pt x="51" y="922"/>
                  </a:lnTo>
                  <a:lnTo>
                    <a:pt x="43" y="930"/>
                  </a:lnTo>
                  <a:lnTo>
                    <a:pt x="39" y="936"/>
                  </a:lnTo>
                  <a:lnTo>
                    <a:pt x="37" y="934"/>
                  </a:lnTo>
                  <a:lnTo>
                    <a:pt x="35" y="940"/>
                  </a:lnTo>
                  <a:lnTo>
                    <a:pt x="29" y="951"/>
                  </a:lnTo>
                  <a:lnTo>
                    <a:pt x="43" y="957"/>
                  </a:lnTo>
                  <a:lnTo>
                    <a:pt x="33" y="945"/>
                  </a:lnTo>
                  <a:lnTo>
                    <a:pt x="25" y="953"/>
                  </a:lnTo>
                  <a:lnTo>
                    <a:pt x="20" y="961"/>
                  </a:lnTo>
                  <a:lnTo>
                    <a:pt x="12" y="969"/>
                  </a:lnTo>
                  <a:lnTo>
                    <a:pt x="23" y="979"/>
                  </a:lnTo>
                  <a:lnTo>
                    <a:pt x="35" y="967"/>
                  </a:lnTo>
                  <a:lnTo>
                    <a:pt x="29" y="965"/>
                  </a:lnTo>
                  <a:lnTo>
                    <a:pt x="23" y="963"/>
                  </a:lnTo>
                  <a:lnTo>
                    <a:pt x="18" y="965"/>
                  </a:lnTo>
                  <a:lnTo>
                    <a:pt x="12" y="967"/>
                  </a:lnTo>
                  <a:lnTo>
                    <a:pt x="35" y="969"/>
                  </a:lnTo>
                  <a:lnTo>
                    <a:pt x="29" y="967"/>
                  </a:lnTo>
                  <a:lnTo>
                    <a:pt x="25" y="963"/>
                  </a:lnTo>
                  <a:lnTo>
                    <a:pt x="23" y="963"/>
                  </a:lnTo>
                  <a:lnTo>
                    <a:pt x="18" y="977"/>
                  </a:lnTo>
                  <a:lnTo>
                    <a:pt x="31" y="971"/>
                  </a:lnTo>
                  <a:lnTo>
                    <a:pt x="27" y="965"/>
                  </a:lnTo>
                  <a:lnTo>
                    <a:pt x="33" y="977"/>
                  </a:lnTo>
                  <a:lnTo>
                    <a:pt x="31" y="975"/>
                  </a:lnTo>
                  <a:lnTo>
                    <a:pt x="31" y="971"/>
                  </a:lnTo>
                  <a:lnTo>
                    <a:pt x="29" y="959"/>
                  </a:lnTo>
                  <a:lnTo>
                    <a:pt x="16" y="965"/>
                  </a:lnTo>
                  <a:lnTo>
                    <a:pt x="31" y="965"/>
                  </a:lnTo>
                  <a:lnTo>
                    <a:pt x="29" y="971"/>
                  </a:lnTo>
                  <a:lnTo>
                    <a:pt x="33" y="959"/>
                  </a:lnTo>
                  <a:lnTo>
                    <a:pt x="37" y="947"/>
                  </a:lnTo>
                  <a:lnTo>
                    <a:pt x="37" y="942"/>
                  </a:lnTo>
                  <a:lnTo>
                    <a:pt x="39" y="932"/>
                  </a:lnTo>
                  <a:lnTo>
                    <a:pt x="37" y="926"/>
                  </a:lnTo>
                  <a:lnTo>
                    <a:pt x="35" y="920"/>
                  </a:lnTo>
                  <a:lnTo>
                    <a:pt x="29" y="918"/>
                  </a:lnTo>
                  <a:lnTo>
                    <a:pt x="23" y="916"/>
                  </a:lnTo>
                  <a:lnTo>
                    <a:pt x="18" y="918"/>
                  </a:lnTo>
                  <a:lnTo>
                    <a:pt x="12" y="920"/>
                  </a:lnTo>
                  <a:lnTo>
                    <a:pt x="10" y="926"/>
                  </a:lnTo>
                  <a:lnTo>
                    <a:pt x="10" y="930"/>
                  </a:lnTo>
                  <a:lnTo>
                    <a:pt x="4" y="967"/>
                  </a:lnTo>
                  <a:lnTo>
                    <a:pt x="33" y="973"/>
                  </a:lnTo>
                  <a:lnTo>
                    <a:pt x="39" y="936"/>
                  </a:lnTo>
                  <a:lnTo>
                    <a:pt x="8" y="932"/>
                  </a:lnTo>
                  <a:lnTo>
                    <a:pt x="10" y="938"/>
                  </a:lnTo>
                  <a:lnTo>
                    <a:pt x="12" y="944"/>
                  </a:lnTo>
                  <a:lnTo>
                    <a:pt x="18" y="945"/>
                  </a:lnTo>
                  <a:lnTo>
                    <a:pt x="23" y="947"/>
                  </a:lnTo>
                  <a:lnTo>
                    <a:pt x="29" y="945"/>
                  </a:lnTo>
                  <a:lnTo>
                    <a:pt x="35" y="944"/>
                  </a:lnTo>
                  <a:lnTo>
                    <a:pt x="37" y="938"/>
                  </a:lnTo>
                  <a:lnTo>
                    <a:pt x="39" y="932"/>
                  </a:lnTo>
                  <a:lnTo>
                    <a:pt x="23" y="932"/>
                  </a:lnTo>
                  <a:lnTo>
                    <a:pt x="8" y="932"/>
                  </a:lnTo>
                  <a:lnTo>
                    <a:pt x="6" y="942"/>
                  </a:lnTo>
                  <a:lnTo>
                    <a:pt x="21" y="942"/>
                  </a:lnTo>
                  <a:lnTo>
                    <a:pt x="8" y="936"/>
                  </a:lnTo>
                  <a:lnTo>
                    <a:pt x="4" y="947"/>
                  </a:lnTo>
                  <a:lnTo>
                    <a:pt x="0" y="959"/>
                  </a:lnTo>
                  <a:lnTo>
                    <a:pt x="0" y="965"/>
                  </a:lnTo>
                  <a:lnTo>
                    <a:pt x="0" y="971"/>
                  </a:lnTo>
                  <a:lnTo>
                    <a:pt x="2" y="980"/>
                  </a:lnTo>
                  <a:lnTo>
                    <a:pt x="16" y="975"/>
                  </a:lnTo>
                  <a:lnTo>
                    <a:pt x="0" y="975"/>
                  </a:lnTo>
                  <a:lnTo>
                    <a:pt x="2" y="977"/>
                  </a:lnTo>
                  <a:lnTo>
                    <a:pt x="2" y="982"/>
                  </a:lnTo>
                  <a:lnTo>
                    <a:pt x="6" y="988"/>
                  </a:lnTo>
                  <a:lnTo>
                    <a:pt x="12" y="992"/>
                  </a:lnTo>
                  <a:lnTo>
                    <a:pt x="14" y="992"/>
                  </a:lnTo>
                  <a:lnTo>
                    <a:pt x="20" y="977"/>
                  </a:lnTo>
                  <a:lnTo>
                    <a:pt x="8" y="988"/>
                  </a:lnTo>
                  <a:lnTo>
                    <a:pt x="14" y="990"/>
                  </a:lnTo>
                  <a:lnTo>
                    <a:pt x="12" y="990"/>
                  </a:lnTo>
                  <a:lnTo>
                    <a:pt x="18" y="992"/>
                  </a:lnTo>
                  <a:lnTo>
                    <a:pt x="23" y="994"/>
                  </a:lnTo>
                  <a:lnTo>
                    <a:pt x="29" y="992"/>
                  </a:lnTo>
                  <a:lnTo>
                    <a:pt x="35" y="990"/>
                  </a:lnTo>
                  <a:lnTo>
                    <a:pt x="35" y="988"/>
                  </a:lnTo>
                  <a:lnTo>
                    <a:pt x="41" y="982"/>
                  </a:lnTo>
                  <a:lnTo>
                    <a:pt x="47" y="975"/>
                  </a:lnTo>
                  <a:lnTo>
                    <a:pt x="55" y="967"/>
                  </a:lnTo>
                  <a:lnTo>
                    <a:pt x="58" y="963"/>
                  </a:lnTo>
                  <a:lnTo>
                    <a:pt x="62" y="953"/>
                  </a:lnTo>
                  <a:lnTo>
                    <a:pt x="49" y="945"/>
                  </a:lnTo>
                  <a:lnTo>
                    <a:pt x="60" y="957"/>
                  </a:lnTo>
                  <a:lnTo>
                    <a:pt x="64" y="951"/>
                  </a:lnTo>
                  <a:lnTo>
                    <a:pt x="72" y="944"/>
                  </a:lnTo>
                  <a:lnTo>
                    <a:pt x="88" y="924"/>
                  </a:lnTo>
                  <a:lnTo>
                    <a:pt x="91" y="918"/>
                  </a:lnTo>
                  <a:lnTo>
                    <a:pt x="105" y="897"/>
                  </a:lnTo>
                  <a:lnTo>
                    <a:pt x="111" y="887"/>
                  </a:lnTo>
                  <a:lnTo>
                    <a:pt x="113" y="881"/>
                  </a:lnTo>
                  <a:lnTo>
                    <a:pt x="115" y="875"/>
                  </a:lnTo>
                  <a:lnTo>
                    <a:pt x="119" y="835"/>
                  </a:lnTo>
                  <a:lnTo>
                    <a:pt x="121" y="800"/>
                  </a:lnTo>
                  <a:lnTo>
                    <a:pt x="105" y="798"/>
                  </a:lnTo>
                  <a:lnTo>
                    <a:pt x="121" y="804"/>
                  </a:lnTo>
                  <a:lnTo>
                    <a:pt x="128" y="780"/>
                  </a:lnTo>
                  <a:lnTo>
                    <a:pt x="136" y="759"/>
                  </a:lnTo>
                  <a:lnTo>
                    <a:pt x="140" y="751"/>
                  </a:lnTo>
                  <a:lnTo>
                    <a:pt x="142" y="747"/>
                  </a:lnTo>
                  <a:lnTo>
                    <a:pt x="128" y="741"/>
                  </a:lnTo>
                  <a:lnTo>
                    <a:pt x="138" y="753"/>
                  </a:lnTo>
                  <a:lnTo>
                    <a:pt x="142" y="749"/>
                  </a:lnTo>
                  <a:lnTo>
                    <a:pt x="146" y="745"/>
                  </a:lnTo>
                  <a:lnTo>
                    <a:pt x="148" y="743"/>
                  </a:lnTo>
                  <a:lnTo>
                    <a:pt x="154" y="737"/>
                  </a:lnTo>
                  <a:lnTo>
                    <a:pt x="142" y="728"/>
                  </a:lnTo>
                  <a:lnTo>
                    <a:pt x="154" y="739"/>
                  </a:lnTo>
                  <a:lnTo>
                    <a:pt x="163" y="728"/>
                  </a:lnTo>
                  <a:lnTo>
                    <a:pt x="173" y="714"/>
                  </a:lnTo>
                  <a:lnTo>
                    <a:pt x="177" y="710"/>
                  </a:lnTo>
                  <a:lnTo>
                    <a:pt x="196" y="687"/>
                  </a:lnTo>
                  <a:lnTo>
                    <a:pt x="195" y="689"/>
                  </a:lnTo>
                  <a:lnTo>
                    <a:pt x="183" y="677"/>
                  </a:lnTo>
                  <a:lnTo>
                    <a:pt x="191" y="691"/>
                  </a:lnTo>
                  <a:lnTo>
                    <a:pt x="195" y="689"/>
                  </a:lnTo>
                  <a:lnTo>
                    <a:pt x="196" y="689"/>
                  </a:lnTo>
                  <a:lnTo>
                    <a:pt x="202" y="685"/>
                  </a:lnTo>
                  <a:lnTo>
                    <a:pt x="206" y="679"/>
                  </a:lnTo>
                  <a:lnTo>
                    <a:pt x="206" y="673"/>
                  </a:lnTo>
                  <a:lnTo>
                    <a:pt x="206" y="667"/>
                  </a:lnTo>
                  <a:lnTo>
                    <a:pt x="202" y="662"/>
                  </a:lnTo>
                  <a:lnTo>
                    <a:pt x="196" y="660"/>
                  </a:lnTo>
                  <a:lnTo>
                    <a:pt x="191" y="658"/>
                  </a:lnTo>
                  <a:lnTo>
                    <a:pt x="185" y="660"/>
                  </a:lnTo>
                  <a:lnTo>
                    <a:pt x="191" y="673"/>
                  </a:lnTo>
                  <a:lnTo>
                    <a:pt x="191" y="658"/>
                  </a:lnTo>
                  <a:lnTo>
                    <a:pt x="200" y="664"/>
                  </a:lnTo>
                  <a:lnTo>
                    <a:pt x="196" y="660"/>
                  </a:lnTo>
                  <a:lnTo>
                    <a:pt x="191" y="673"/>
                  </a:lnTo>
                  <a:lnTo>
                    <a:pt x="204" y="667"/>
                  </a:lnTo>
                  <a:lnTo>
                    <a:pt x="204" y="673"/>
                  </a:lnTo>
                  <a:lnTo>
                    <a:pt x="189" y="673"/>
                  </a:lnTo>
                  <a:lnTo>
                    <a:pt x="204" y="679"/>
                  </a:lnTo>
                  <a:lnTo>
                    <a:pt x="206" y="675"/>
                  </a:lnTo>
                  <a:lnTo>
                    <a:pt x="191" y="669"/>
                  </a:lnTo>
                  <a:lnTo>
                    <a:pt x="202" y="681"/>
                  </a:lnTo>
                  <a:lnTo>
                    <a:pt x="208" y="675"/>
                  </a:lnTo>
                  <a:lnTo>
                    <a:pt x="218" y="665"/>
                  </a:lnTo>
                  <a:lnTo>
                    <a:pt x="226" y="660"/>
                  </a:lnTo>
                  <a:lnTo>
                    <a:pt x="230" y="658"/>
                  </a:lnTo>
                  <a:lnTo>
                    <a:pt x="218" y="646"/>
                  </a:lnTo>
                  <a:lnTo>
                    <a:pt x="224" y="662"/>
                  </a:lnTo>
                  <a:lnTo>
                    <a:pt x="230" y="660"/>
                  </a:lnTo>
                  <a:lnTo>
                    <a:pt x="208" y="650"/>
                  </a:lnTo>
                  <a:lnTo>
                    <a:pt x="212" y="656"/>
                  </a:lnTo>
                  <a:lnTo>
                    <a:pt x="216" y="660"/>
                  </a:lnTo>
                  <a:lnTo>
                    <a:pt x="224" y="660"/>
                  </a:lnTo>
                  <a:lnTo>
                    <a:pt x="224" y="644"/>
                  </a:lnTo>
                  <a:lnTo>
                    <a:pt x="208" y="644"/>
                  </a:lnTo>
                  <a:lnTo>
                    <a:pt x="208" y="646"/>
                  </a:lnTo>
                  <a:lnTo>
                    <a:pt x="224" y="646"/>
                  </a:lnTo>
                  <a:lnTo>
                    <a:pt x="208" y="640"/>
                  </a:lnTo>
                  <a:lnTo>
                    <a:pt x="206" y="644"/>
                  </a:lnTo>
                  <a:lnTo>
                    <a:pt x="222" y="650"/>
                  </a:lnTo>
                  <a:lnTo>
                    <a:pt x="210" y="638"/>
                  </a:lnTo>
                  <a:lnTo>
                    <a:pt x="208" y="642"/>
                  </a:lnTo>
                  <a:lnTo>
                    <a:pt x="206" y="642"/>
                  </a:lnTo>
                  <a:lnTo>
                    <a:pt x="231" y="660"/>
                  </a:lnTo>
                  <a:lnTo>
                    <a:pt x="233" y="654"/>
                  </a:lnTo>
                  <a:lnTo>
                    <a:pt x="231" y="646"/>
                  </a:lnTo>
                  <a:lnTo>
                    <a:pt x="230" y="642"/>
                  </a:lnTo>
                  <a:lnTo>
                    <a:pt x="224" y="638"/>
                  </a:lnTo>
                  <a:lnTo>
                    <a:pt x="218" y="638"/>
                  </a:lnTo>
                  <a:lnTo>
                    <a:pt x="212" y="638"/>
                  </a:lnTo>
                  <a:lnTo>
                    <a:pt x="218" y="654"/>
                  </a:lnTo>
                  <a:lnTo>
                    <a:pt x="228" y="664"/>
                  </a:lnTo>
                  <a:lnTo>
                    <a:pt x="231" y="660"/>
                  </a:lnTo>
                  <a:lnTo>
                    <a:pt x="233" y="656"/>
                  </a:lnTo>
                  <a:lnTo>
                    <a:pt x="239" y="650"/>
                  </a:lnTo>
                  <a:lnTo>
                    <a:pt x="228" y="640"/>
                  </a:lnTo>
                  <a:lnTo>
                    <a:pt x="233" y="656"/>
                  </a:lnTo>
                  <a:lnTo>
                    <a:pt x="261" y="642"/>
                  </a:lnTo>
                  <a:lnTo>
                    <a:pt x="272" y="634"/>
                  </a:lnTo>
                  <a:lnTo>
                    <a:pt x="278" y="630"/>
                  </a:lnTo>
                  <a:lnTo>
                    <a:pt x="290" y="619"/>
                  </a:lnTo>
                  <a:lnTo>
                    <a:pt x="298" y="607"/>
                  </a:lnTo>
                  <a:lnTo>
                    <a:pt x="301" y="601"/>
                  </a:lnTo>
                  <a:lnTo>
                    <a:pt x="309" y="586"/>
                  </a:lnTo>
                  <a:lnTo>
                    <a:pt x="323" y="549"/>
                  </a:lnTo>
                  <a:lnTo>
                    <a:pt x="329" y="529"/>
                  </a:lnTo>
                  <a:lnTo>
                    <a:pt x="335" y="510"/>
                  </a:lnTo>
                  <a:lnTo>
                    <a:pt x="342" y="492"/>
                  </a:lnTo>
                  <a:lnTo>
                    <a:pt x="348" y="469"/>
                  </a:lnTo>
                  <a:lnTo>
                    <a:pt x="352" y="450"/>
                  </a:lnTo>
                  <a:lnTo>
                    <a:pt x="336" y="450"/>
                  </a:lnTo>
                  <a:lnTo>
                    <a:pt x="352" y="455"/>
                  </a:lnTo>
                  <a:lnTo>
                    <a:pt x="358" y="442"/>
                  </a:lnTo>
                  <a:lnTo>
                    <a:pt x="364" y="428"/>
                  </a:lnTo>
                  <a:lnTo>
                    <a:pt x="370" y="415"/>
                  </a:lnTo>
                  <a:lnTo>
                    <a:pt x="354" y="409"/>
                  </a:lnTo>
                  <a:lnTo>
                    <a:pt x="370" y="415"/>
                  </a:lnTo>
                  <a:lnTo>
                    <a:pt x="379" y="382"/>
                  </a:lnTo>
                  <a:lnTo>
                    <a:pt x="381" y="376"/>
                  </a:lnTo>
                  <a:lnTo>
                    <a:pt x="387" y="339"/>
                  </a:lnTo>
                  <a:lnTo>
                    <a:pt x="391" y="300"/>
                  </a:lnTo>
                  <a:lnTo>
                    <a:pt x="393" y="263"/>
                  </a:lnTo>
                  <a:lnTo>
                    <a:pt x="393" y="261"/>
                  </a:lnTo>
                  <a:lnTo>
                    <a:pt x="395" y="255"/>
                  </a:lnTo>
                  <a:lnTo>
                    <a:pt x="395" y="247"/>
                  </a:lnTo>
                  <a:lnTo>
                    <a:pt x="379" y="247"/>
                  </a:lnTo>
                  <a:lnTo>
                    <a:pt x="395" y="251"/>
                  </a:lnTo>
                  <a:lnTo>
                    <a:pt x="397" y="238"/>
                  </a:lnTo>
                  <a:lnTo>
                    <a:pt x="397" y="232"/>
                  </a:lnTo>
                  <a:lnTo>
                    <a:pt x="399" y="218"/>
                  </a:lnTo>
                  <a:lnTo>
                    <a:pt x="401" y="205"/>
                  </a:lnTo>
                  <a:lnTo>
                    <a:pt x="385" y="205"/>
                  </a:lnTo>
                  <a:lnTo>
                    <a:pt x="401" y="210"/>
                  </a:lnTo>
                  <a:lnTo>
                    <a:pt x="401" y="207"/>
                  </a:lnTo>
                  <a:lnTo>
                    <a:pt x="403" y="203"/>
                  </a:lnTo>
                  <a:lnTo>
                    <a:pt x="387" y="197"/>
                  </a:lnTo>
                  <a:lnTo>
                    <a:pt x="399" y="209"/>
                  </a:lnTo>
                  <a:lnTo>
                    <a:pt x="399" y="207"/>
                  </a:lnTo>
                  <a:lnTo>
                    <a:pt x="403" y="203"/>
                  </a:lnTo>
                  <a:lnTo>
                    <a:pt x="405" y="197"/>
                  </a:lnTo>
                  <a:lnTo>
                    <a:pt x="403" y="191"/>
                  </a:lnTo>
                  <a:lnTo>
                    <a:pt x="403" y="189"/>
                  </a:lnTo>
                  <a:lnTo>
                    <a:pt x="401" y="185"/>
                  </a:lnTo>
                  <a:lnTo>
                    <a:pt x="401" y="179"/>
                  </a:lnTo>
                  <a:lnTo>
                    <a:pt x="385" y="183"/>
                  </a:lnTo>
                  <a:lnTo>
                    <a:pt x="401" y="185"/>
                  </a:lnTo>
                  <a:lnTo>
                    <a:pt x="403" y="172"/>
                  </a:lnTo>
                  <a:lnTo>
                    <a:pt x="403" y="164"/>
                  </a:lnTo>
                  <a:lnTo>
                    <a:pt x="403" y="148"/>
                  </a:lnTo>
                  <a:lnTo>
                    <a:pt x="401" y="135"/>
                  </a:lnTo>
                  <a:lnTo>
                    <a:pt x="401" y="127"/>
                  </a:lnTo>
                  <a:lnTo>
                    <a:pt x="399" y="115"/>
                  </a:lnTo>
                  <a:lnTo>
                    <a:pt x="397" y="111"/>
                  </a:lnTo>
                  <a:lnTo>
                    <a:pt x="397" y="109"/>
                  </a:lnTo>
                  <a:lnTo>
                    <a:pt x="391" y="102"/>
                  </a:lnTo>
                  <a:lnTo>
                    <a:pt x="385" y="92"/>
                  </a:lnTo>
                  <a:lnTo>
                    <a:pt x="379" y="82"/>
                  </a:lnTo>
                  <a:lnTo>
                    <a:pt x="370" y="70"/>
                  </a:lnTo>
                  <a:lnTo>
                    <a:pt x="366" y="67"/>
                  </a:lnTo>
                  <a:lnTo>
                    <a:pt x="362" y="63"/>
                  </a:lnTo>
                  <a:lnTo>
                    <a:pt x="356" y="57"/>
                  </a:lnTo>
                  <a:lnTo>
                    <a:pt x="354" y="55"/>
                  </a:lnTo>
                  <a:lnTo>
                    <a:pt x="344" y="49"/>
                  </a:lnTo>
                  <a:lnTo>
                    <a:pt x="340" y="45"/>
                  </a:lnTo>
                  <a:lnTo>
                    <a:pt x="329" y="41"/>
                  </a:lnTo>
                  <a:lnTo>
                    <a:pt x="307" y="35"/>
                  </a:lnTo>
                  <a:lnTo>
                    <a:pt x="300" y="32"/>
                  </a:lnTo>
                  <a:lnTo>
                    <a:pt x="294" y="45"/>
                  </a:lnTo>
                  <a:lnTo>
                    <a:pt x="305" y="35"/>
                  </a:lnTo>
                  <a:lnTo>
                    <a:pt x="298" y="30"/>
                  </a:lnTo>
                  <a:lnTo>
                    <a:pt x="286" y="16"/>
                  </a:lnTo>
                  <a:lnTo>
                    <a:pt x="280" y="10"/>
                  </a:lnTo>
                  <a:lnTo>
                    <a:pt x="274" y="6"/>
                  </a:lnTo>
                  <a:lnTo>
                    <a:pt x="268" y="4"/>
                  </a:lnTo>
                  <a:lnTo>
                    <a:pt x="255" y="2"/>
                  </a:lnTo>
                  <a:lnTo>
                    <a:pt x="251" y="0"/>
                  </a:lnTo>
                  <a:lnTo>
                    <a:pt x="249" y="2"/>
                  </a:lnTo>
                  <a:lnTo>
                    <a:pt x="233" y="4"/>
                  </a:lnTo>
                  <a:lnTo>
                    <a:pt x="226" y="6"/>
                  </a:lnTo>
                  <a:lnTo>
                    <a:pt x="231" y="20"/>
                  </a:lnTo>
                  <a:lnTo>
                    <a:pt x="231" y="4"/>
                  </a:lnTo>
                  <a:lnTo>
                    <a:pt x="228" y="6"/>
                  </a:lnTo>
                  <a:lnTo>
                    <a:pt x="224" y="6"/>
                  </a:lnTo>
                  <a:lnTo>
                    <a:pt x="218" y="6"/>
                  </a:lnTo>
                  <a:lnTo>
                    <a:pt x="212" y="8"/>
                  </a:lnTo>
                  <a:lnTo>
                    <a:pt x="202" y="8"/>
                  </a:lnTo>
                  <a:lnTo>
                    <a:pt x="185" y="10"/>
                  </a:lnTo>
                  <a:lnTo>
                    <a:pt x="187" y="26"/>
                  </a:lnTo>
                  <a:lnTo>
                    <a:pt x="187" y="10"/>
                  </a:lnTo>
                  <a:lnTo>
                    <a:pt x="181" y="12"/>
                  </a:lnTo>
                  <a:lnTo>
                    <a:pt x="173" y="14"/>
                  </a:lnTo>
                  <a:lnTo>
                    <a:pt x="169" y="18"/>
                  </a:lnTo>
                  <a:lnTo>
                    <a:pt x="163" y="22"/>
                  </a:lnTo>
                  <a:lnTo>
                    <a:pt x="158" y="28"/>
                  </a:lnTo>
                  <a:lnTo>
                    <a:pt x="156" y="32"/>
                  </a:lnTo>
                  <a:lnTo>
                    <a:pt x="138" y="45"/>
                  </a:lnTo>
                  <a:lnTo>
                    <a:pt x="128" y="59"/>
                  </a:lnTo>
                  <a:lnTo>
                    <a:pt x="125" y="65"/>
                  </a:lnTo>
                  <a:lnTo>
                    <a:pt x="115" y="78"/>
                  </a:lnTo>
                  <a:lnTo>
                    <a:pt x="107" y="96"/>
                  </a:lnTo>
                  <a:lnTo>
                    <a:pt x="95" y="135"/>
                  </a:lnTo>
                  <a:lnTo>
                    <a:pt x="84" y="179"/>
                  </a:lnTo>
                  <a:lnTo>
                    <a:pt x="97" y="183"/>
                  </a:lnTo>
                  <a:lnTo>
                    <a:pt x="84" y="177"/>
                  </a:lnTo>
                  <a:lnTo>
                    <a:pt x="72" y="207"/>
                  </a:lnTo>
                  <a:lnTo>
                    <a:pt x="72" y="212"/>
                  </a:lnTo>
                  <a:lnTo>
                    <a:pt x="66" y="242"/>
                  </a:lnTo>
                  <a:lnTo>
                    <a:pt x="80" y="244"/>
                  </a:lnTo>
                  <a:lnTo>
                    <a:pt x="66" y="238"/>
                  </a:lnTo>
                  <a:lnTo>
                    <a:pt x="51" y="267"/>
                  </a:lnTo>
                  <a:lnTo>
                    <a:pt x="37" y="298"/>
                  </a:lnTo>
                  <a:lnTo>
                    <a:pt x="21" y="333"/>
                  </a:lnTo>
                  <a:lnTo>
                    <a:pt x="14" y="350"/>
                  </a:lnTo>
                  <a:lnTo>
                    <a:pt x="27" y="356"/>
                  </a:lnTo>
                  <a:lnTo>
                    <a:pt x="18" y="347"/>
                  </a:lnTo>
                  <a:lnTo>
                    <a:pt x="6" y="3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0" name="Freeform 18"/>
            <p:cNvSpPr>
              <a:spLocks/>
            </p:cNvSpPr>
            <p:nvPr/>
          </p:nvSpPr>
          <p:spPr bwMode="auto">
            <a:xfrm>
              <a:off x="4285" y="365"/>
              <a:ext cx="234" cy="507"/>
            </a:xfrm>
            <a:custGeom>
              <a:avLst/>
              <a:gdLst>
                <a:gd name="T0" fmla="*/ 114 w 469"/>
                <a:gd name="T1" fmla="*/ 56 h 1015"/>
                <a:gd name="T2" fmla="*/ 107 w 469"/>
                <a:gd name="T3" fmla="*/ 43 h 1015"/>
                <a:gd name="T4" fmla="*/ 83 w 469"/>
                <a:gd name="T5" fmla="*/ 10 h 1015"/>
                <a:gd name="T6" fmla="*/ 74 w 469"/>
                <a:gd name="T7" fmla="*/ 4 h 1015"/>
                <a:gd name="T8" fmla="*/ 53 w 469"/>
                <a:gd name="T9" fmla="*/ 3 h 1015"/>
                <a:gd name="T10" fmla="*/ 42 w 469"/>
                <a:gd name="T11" fmla="*/ 7 h 1015"/>
                <a:gd name="T12" fmla="*/ 36 w 469"/>
                <a:gd name="T13" fmla="*/ 0 h 1015"/>
                <a:gd name="T14" fmla="*/ 23 w 469"/>
                <a:gd name="T15" fmla="*/ 11 h 1015"/>
                <a:gd name="T16" fmla="*/ 17 w 469"/>
                <a:gd name="T17" fmla="*/ 17 h 1015"/>
                <a:gd name="T18" fmla="*/ 15 w 469"/>
                <a:gd name="T19" fmla="*/ 21 h 1015"/>
                <a:gd name="T20" fmla="*/ 4 w 469"/>
                <a:gd name="T21" fmla="*/ 38 h 1015"/>
                <a:gd name="T22" fmla="*/ 0 w 469"/>
                <a:gd name="T23" fmla="*/ 63 h 1015"/>
                <a:gd name="T24" fmla="*/ 6 w 469"/>
                <a:gd name="T25" fmla="*/ 94 h 1015"/>
                <a:gd name="T26" fmla="*/ 8 w 469"/>
                <a:gd name="T27" fmla="*/ 99 h 1015"/>
                <a:gd name="T28" fmla="*/ 11 w 469"/>
                <a:gd name="T29" fmla="*/ 111 h 1015"/>
                <a:gd name="T30" fmla="*/ 15 w 469"/>
                <a:gd name="T31" fmla="*/ 122 h 1015"/>
                <a:gd name="T32" fmla="*/ 21 w 469"/>
                <a:gd name="T33" fmla="*/ 148 h 1015"/>
                <a:gd name="T34" fmla="*/ 41 w 469"/>
                <a:gd name="T35" fmla="*/ 181 h 1015"/>
                <a:gd name="T36" fmla="*/ 50 w 469"/>
                <a:gd name="T37" fmla="*/ 183 h 1015"/>
                <a:gd name="T38" fmla="*/ 58 w 469"/>
                <a:gd name="T39" fmla="*/ 204 h 1015"/>
                <a:gd name="T40" fmla="*/ 59 w 469"/>
                <a:gd name="T41" fmla="*/ 212 h 1015"/>
                <a:gd name="T42" fmla="*/ 58 w 469"/>
                <a:gd name="T43" fmla="*/ 229 h 1015"/>
                <a:gd name="T44" fmla="*/ 67 w 469"/>
                <a:gd name="T45" fmla="*/ 252 h 1015"/>
                <a:gd name="T46" fmla="*/ 78 w 469"/>
                <a:gd name="T47" fmla="*/ 252 h 1015"/>
                <a:gd name="T48" fmla="*/ 94 w 469"/>
                <a:gd name="T49" fmla="*/ 237 h 1015"/>
                <a:gd name="T50" fmla="*/ 98 w 469"/>
                <a:gd name="T51" fmla="*/ 221 h 1015"/>
                <a:gd name="T52" fmla="*/ 97 w 469"/>
                <a:gd name="T53" fmla="*/ 218 h 1015"/>
                <a:gd name="T54" fmla="*/ 93 w 469"/>
                <a:gd name="T55" fmla="*/ 224 h 1015"/>
                <a:gd name="T56" fmla="*/ 91 w 469"/>
                <a:gd name="T57" fmla="*/ 221 h 1015"/>
                <a:gd name="T58" fmla="*/ 95 w 469"/>
                <a:gd name="T59" fmla="*/ 225 h 1015"/>
                <a:gd name="T60" fmla="*/ 85 w 469"/>
                <a:gd name="T61" fmla="*/ 238 h 1015"/>
                <a:gd name="T62" fmla="*/ 77 w 469"/>
                <a:gd name="T63" fmla="*/ 244 h 1015"/>
                <a:gd name="T64" fmla="*/ 73 w 469"/>
                <a:gd name="T65" fmla="*/ 247 h 1015"/>
                <a:gd name="T66" fmla="*/ 65 w 469"/>
                <a:gd name="T67" fmla="*/ 228 h 1015"/>
                <a:gd name="T68" fmla="*/ 67 w 469"/>
                <a:gd name="T69" fmla="*/ 223 h 1015"/>
                <a:gd name="T70" fmla="*/ 66 w 469"/>
                <a:gd name="T71" fmla="*/ 204 h 1015"/>
                <a:gd name="T72" fmla="*/ 57 w 469"/>
                <a:gd name="T73" fmla="*/ 186 h 1015"/>
                <a:gd name="T74" fmla="*/ 44 w 469"/>
                <a:gd name="T75" fmla="*/ 178 h 1015"/>
                <a:gd name="T76" fmla="*/ 35 w 469"/>
                <a:gd name="T77" fmla="*/ 162 h 1015"/>
                <a:gd name="T78" fmla="*/ 24 w 469"/>
                <a:gd name="T79" fmla="*/ 129 h 1015"/>
                <a:gd name="T80" fmla="*/ 19 w 469"/>
                <a:gd name="T81" fmla="*/ 111 h 1015"/>
                <a:gd name="T82" fmla="*/ 16 w 469"/>
                <a:gd name="T83" fmla="*/ 102 h 1015"/>
                <a:gd name="T84" fmla="*/ 15 w 469"/>
                <a:gd name="T85" fmla="*/ 96 h 1015"/>
                <a:gd name="T86" fmla="*/ 8 w 469"/>
                <a:gd name="T87" fmla="*/ 71 h 1015"/>
                <a:gd name="T88" fmla="*/ 4 w 469"/>
                <a:gd name="T89" fmla="*/ 46 h 1015"/>
                <a:gd name="T90" fmla="*/ 11 w 469"/>
                <a:gd name="T91" fmla="*/ 38 h 1015"/>
                <a:gd name="T92" fmla="*/ 22 w 469"/>
                <a:gd name="T93" fmla="*/ 24 h 1015"/>
                <a:gd name="T94" fmla="*/ 22 w 469"/>
                <a:gd name="T95" fmla="*/ 16 h 1015"/>
                <a:gd name="T96" fmla="*/ 34 w 469"/>
                <a:gd name="T97" fmla="*/ 7 h 1015"/>
                <a:gd name="T98" fmla="*/ 37 w 469"/>
                <a:gd name="T99" fmla="*/ 9 h 1015"/>
                <a:gd name="T100" fmla="*/ 46 w 469"/>
                <a:gd name="T101" fmla="*/ 11 h 1015"/>
                <a:gd name="T102" fmla="*/ 57 w 469"/>
                <a:gd name="T103" fmla="*/ 10 h 1015"/>
                <a:gd name="T104" fmla="*/ 73 w 469"/>
                <a:gd name="T105" fmla="*/ 12 h 1015"/>
                <a:gd name="T106" fmla="*/ 82 w 469"/>
                <a:gd name="T107" fmla="*/ 20 h 1015"/>
                <a:gd name="T108" fmla="*/ 100 w 469"/>
                <a:gd name="T109" fmla="*/ 47 h 1015"/>
                <a:gd name="T110" fmla="*/ 106 w 469"/>
                <a:gd name="T111" fmla="*/ 54 h 1015"/>
                <a:gd name="T112" fmla="*/ 109 w 469"/>
                <a:gd name="T113" fmla="*/ 84 h 101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9"/>
                <a:gd name="T172" fmla="*/ 0 h 1015"/>
                <a:gd name="T173" fmla="*/ 469 w 469"/>
                <a:gd name="T174" fmla="*/ 1015 h 101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9" h="1015">
                  <a:moveTo>
                    <a:pt x="438" y="337"/>
                  </a:moveTo>
                  <a:lnTo>
                    <a:pt x="469" y="333"/>
                  </a:lnTo>
                  <a:lnTo>
                    <a:pt x="467" y="290"/>
                  </a:lnTo>
                  <a:lnTo>
                    <a:pt x="463" y="249"/>
                  </a:lnTo>
                  <a:lnTo>
                    <a:pt x="463" y="243"/>
                  </a:lnTo>
                  <a:lnTo>
                    <a:pt x="459" y="224"/>
                  </a:lnTo>
                  <a:lnTo>
                    <a:pt x="453" y="206"/>
                  </a:lnTo>
                  <a:lnTo>
                    <a:pt x="444" y="191"/>
                  </a:lnTo>
                  <a:lnTo>
                    <a:pt x="440" y="185"/>
                  </a:lnTo>
                  <a:lnTo>
                    <a:pt x="424" y="169"/>
                  </a:lnTo>
                  <a:lnTo>
                    <a:pt x="414" y="181"/>
                  </a:lnTo>
                  <a:lnTo>
                    <a:pt x="428" y="175"/>
                  </a:lnTo>
                  <a:lnTo>
                    <a:pt x="407" y="134"/>
                  </a:lnTo>
                  <a:lnTo>
                    <a:pt x="383" y="96"/>
                  </a:lnTo>
                  <a:lnTo>
                    <a:pt x="379" y="92"/>
                  </a:lnTo>
                  <a:lnTo>
                    <a:pt x="366" y="74"/>
                  </a:lnTo>
                  <a:lnTo>
                    <a:pt x="350" y="59"/>
                  </a:lnTo>
                  <a:lnTo>
                    <a:pt x="335" y="43"/>
                  </a:lnTo>
                  <a:lnTo>
                    <a:pt x="331" y="39"/>
                  </a:lnTo>
                  <a:lnTo>
                    <a:pt x="315" y="29"/>
                  </a:lnTo>
                  <a:lnTo>
                    <a:pt x="307" y="43"/>
                  </a:lnTo>
                  <a:lnTo>
                    <a:pt x="317" y="31"/>
                  </a:lnTo>
                  <a:lnTo>
                    <a:pt x="305" y="22"/>
                  </a:lnTo>
                  <a:lnTo>
                    <a:pt x="296" y="18"/>
                  </a:lnTo>
                  <a:lnTo>
                    <a:pt x="294" y="18"/>
                  </a:lnTo>
                  <a:lnTo>
                    <a:pt x="274" y="14"/>
                  </a:lnTo>
                  <a:lnTo>
                    <a:pt x="259" y="14"/>
                  </a:lnTo>
                  <a:lnTo>
                    <a:pt x="230" y="12"/>
                  </a:lnTo>
                  <a:lnTo>
                    <a:pt x="228" y="12"/>
                  </a:lnTo>
                  <a:lnTo>
                    <a:pt x="214" y="14"/>
                  </a:lnTo>
                  <a:lnTo>
                    <a:pt x="202" y="14"/>
                  </a:lnTo>
                  <a:lnTo>
                    <a:pt x="193" y="16"/>
                  </a:lnTo>
                  <a:lnTo>
                    <a:pt x="185" y="16"/>
                  </a:lnTo>
                  <a:lnTo>
                    <a:pt x="175" y="16"/>
                  </a:lnTo>
                  <a:lnTo>
                    <a:pt x="171" y="16"/>
                  </a:lnTo>
                  <a:lnTo>
                    <a:pt x="171" y="31"/>
                  </a:lnTo>
                  <a:lnTo>
                    <a:pt x="177" y="16"/>
                  </a:lnTo>
                  <a:lnTo>
                    <a:pt x="173" y="14"/>
                  </a:lnTo>
                  <a:lnTo>
                    <a:pt x="167" y="12"/>
                  </a:lnTo>
                  <a:lnTo>
                    <a:pt x="160" y="8"/>
                  </a:lnTo>
                  <a:lnTo>
                    <a:pt x="154" y="4"/>
                  </a:lnTo>
                  <a:lnTo>
                    <a:pt x="144" y="2"/>
                  </a:lnTo>
                  <a:lnTo>
                    <a:pt x="138" y="0"/>
                  </a:lnTo>
                  <a:lnTo>
                    <a:pt x="132" y="2"/>
                  </a:lnTo>
                  <a:lnTo>
                    <a:pt x="127" y="4"/>
                  </a:lnTo>
                  <a:lnTo>
                    <a:pt x="127" y="6"/>
                  </a:lnTo>
                  <a:lnTo>
                    <a:pt x="105" y="33"/>
                  </a:lnTo>
                  <a:lnTo>
                    <a:pt x="94" y="45"/>
                  </a:lnTo>
                  <a:lnTo>
                    <a:pt x="103" y="55"/>
                  </a:lnTo>
                  <a:lnTo>
                    <a:pt x="97" y="41"/>
                  </a:lnTo>
                  <a:lnTo>
                    <a:pt x="82" y="51"/>
                  </a:lnTo>
                  <a:lnTo>
                    <a:pt x="78" y="53"/>
                  </a:lnTo>
                  <a:lnTo>
                    <a:pt x="76" y="59"/>
                  </a:lnTo>
                  <a:lnTo>
                    <a:pt x="68" y="70"/>
                  </a:lnTo>
                  <a:lnTo>
                    <a:pt x="66" y="76"/>
                  </a:lnTo>
                  <a:lnTo>
                    <a:pt x="62" y="82"/>
                  </a:lnTo>
                  <a:lnTo>
                    <a:pt x="78" y="88"/>
                  </a:lnTo>
                  <a:lnTo>
                    <a:pt x="66" y="76"/>
                  </a:lnTo>
                  <a:lnTo>
                    <a:pt x="64" y="80"/>
                  </a:lnTo>
                  <a:lnTo>
                    <a:pt x="60" y="84"/>
                  </a:lnTo>
                  <a:lnTo>
                    <a:pt x="55" y="92"/>
                  </a:lnTo>
                  <a:lnTo>
                    <a:pt x="45" y="103"/>
                  </a:lnTo>
                  <a:lnTo>
                    <a:pt x="31" y="123"/>
                  </a:lnTo>
                  <a:lnTo>
                    <a:pt x="25" y="133"/>
                  </a:lnTo>
                  <a:lnTo>
                    <a:pt x="22" y="138"/>
                  </a:lnTo>
                  <a:lnTo>
                    <a:pt x="16" y="152"/>
                  </a:lnTo>
                  <a:lnTo>
                    <a:pt x="10" y="168"/>
                  </a:lnTo>
                  <a:lnTo>
                    <a:pt x="4" y="179"/>
                  </a:lnTo>
                  <a:lnTo>
                    <a:pt x="4" y="181"/>
                  </a:lnTo>
                  <a:lnTo>
                    <a:pt x="2" y="185"/>
                  </a:lnTo>
                  <a:lnTo>
                    <a:pt x="0" y="220"/>
                  </a:lnTo>
                  <a:lnTo>
                    <a:pt x="0" y="255"/>
                  </a:lnTo>
                  <a:lnTo>
                    <a:pt x="2" y="290"/>
                  </a:lnTo>
                  <a:lnTo>
                    <a:pt x="4" y="296"/>
                  </a:lnTo>
                  <a:lnTo>
                    <a:pt x="12" y="327"/>
                  </a:lnTo>
                  <a:lnTo>
                    <a:pt x="16" y="346"/>
                  </a:lnTo>
                  <a:lnTo>
                    <a:pt x="22" y="362"/>
                  </a:lnTo>
                  <a:lnTo>
                    <a:pt x="27" y="378"/>
                  </a:lnTo>
                  <a:lnTo>
                    <a:pt x="43" y="372"/>
                  </a:lnTo>
                  <a:lnTo>
                    <a:pt x="27" y="372"/>
                  </a:lnTo>
                  <a:lnTo>
                    <a:pt x="33" y="393"/>
                  </a:lnTo>
                  <a:lnTo>
                    <a:pt x="47" y="389"/>
                  </a:lnTo>
                  <a:lnTo>
                    <a:pt x="33" y="391"/>
                  </a:lnTo>
                  <a:lnTo>
                    <a:pt x="33" y="397"/>
                  </a:lnTo>
                  <a:lnTo>
                    <a:pt x="33" y="405"/>
                  </a:lnTo>
                  <a:lnTo>
                    <a:pt x="35" y="414"/>
                  </a:lnTo>
                  <a:lnTo>
                    <a:pt x="37" y="420"/>
                  </a:lnTo>
                  <a:lnTo>
                    <a:pt x="39" y="430"/>
                  </a:lnTo>
                  <a:lnTo>
                    <a:pt x="41" y="438"/>
                  </a:lnTo>
                  <a:lnTo>
                    <a:pt x="45" y="446"/>
                  </a:lnTo>
                  <a:lnTo>
                    <a:pt x="49" y="457"/>
                  </a:lnTo>
                  <a:lnTo>
                    <a:pt x="55" y="473"/>
                  </a:lnTo>
                  <a:lnTo>
                    <a:pt x="60" y="484"/>
                  </a:lnTo>
                  <a:lnTo>
                    <a:pt x="60" y="486"/>
                  </a:lnTo>
                  <a:lnTo>
                    <a:pt x="62" y="488"/>
                  </a:lnTo>
                  <a:lnTo>
                    <a:pt x="76" y="483"/>
                  </a:lnTo>
                  <a:lnTo>
                    <a:pt x="62" y="484"/>
                  </a:lnTo>
                  <a:lnTo>
                    <a:pt x="66" y="518"/>
                  </a:lnTo>
                  <a:lnTo>
                    <a:pt x="68" y="523"/>
                  </a:lnTo>
                  <a:lnTo>
                    <a:pt x="74" y="558"/>
                  </a:lnTo>
                  <a:lnTo>
                    <a:pt x="84" y="593"/>
                  </a:lnTo>
                  <a:lnTo>
                    <a:pt x="97" y="628"/>
                  </a:lnTo>
                  <a:lnTo>
                    <a:pt x="111" y="659"/>
                  </a:lnTo>
                  <a:lnTo>
                    <a:pt x="129" y="689"/>
                  </a:lnTo>
                  <a:lnTo>
                    <a:pt x="132" y="693"/>
                  </a:lnTo>
                  <a:lnTo>
                    <a:pt x="154" y="716"/>
                  </a:lnTo>
                  <a:lnTo>
                    <a:pt x="165" y="724"/>
                  </a:lnTo>
                  <a:lnTo>
                    <a:pt x="171" y="728"/>
                  </a:lnTo>
                  <a:lnTo>
                    <a:pt x="183" y="735"/>
                  </a:lnTo>
                  <a:lnTo>
                    <a:pt x="189" y="720"/>
                  </a:lnTo>
                  <a:lnTo>
                    <a:pt x="179" y="731"/>
                  </a:lnTo>
                  <a:lnTo>
                    <a:pt x="193" y="747"/>
                  </a:lnTo>
                  <a:lnTo>
                    <a:pt x="202" y="735"/>
                  </a:lnTo>
                  <a:lnTo>
                    <a:pt x="189" y="741"/>
                  </a:lnTo>
                  <a:lnTo>
                    <a:pt x="200" y="759"/>
                  </a:lnTo>
                  <a:lnTo>
                    <a:pt x="210" y="778"/>
                  </a:lnTo>
                  <a:lnTo>
                    <a:pt x="222" y="799"/>
                  </a:lnTo>
                  <a:lnTo>
                    <a:pt x="226" y="807"/>
                  </a:lnTo>
                  <a:lnTo>
                    <a:pt x="232" y="817"/>
                  </a:lnTo>
                  <a:lnTo>
                    <a:pt x="237" y="827"/>
                  </a:lnTo>
                  <a:lnTo>
                    <a:pt x="237" y="831"/>
                  </a:lnTo>
                  <a:lnTo>
                    <a:pt x="239" y="833"/>
                  </a:lnTo>
                  <a:lnTo>
                    <a:pt x="253" y="825"/>
                  </a:lnTo>
                  <a:lnTo>
                    <a:pt x="237" y="827"/>
                  </a:lnTo>
                  <a:lnTo>
                    <a:pt x="239" y="848"/>
                  </a:lnTo>
                  <a:lnTo>
                    <a:pt x="239" y="871"/>
                  </a:lnTo>
                  <a:lnTo>
                    <a:pt x="237" y="895"/>
                  </a:lnTo>
                  <a:lnTo>
                    <a:pt x="253" y="895"/>
                  </a:lnTo>
                  <a:lnTo>
                    <a:pt x="237" y="889"/>
                  </a:lnTo>
                  <a:lnTo>
                    <a:pt x="234" y="914"/>
                  </a:lnTo>
                  <a:lnTo>
                    <a:pt x="232" y="918"/>
                  </a:lnTo>
                  <a:lnTo>
                    <a:pt x="234" y="924"/>
                  </a:lnTo>
                  <a:lnTo>
                    <a:pt x="239" y="945"/>
                  </a:lnTo>
                  <a:lnTo>
                    <a:pt x="247" y="967"/>
                  </a:lnTo>
                  <a:lnTo>
                    <a:pt x="255" y="988"/>
                  </a:lnTo>
                  <a:lnTo>
                    <a:pt x="259" y="992"/>
                  </a:lnTo>
                  <a:lnTo>
                    <a:pt x="270" y="1009"/>
                  </a:lnTo>
                  <a:lnTo>
                    <a:pt x="270" y="1011"/>
                  </a:lnTo>
                  <a:lnTo>
                    <a:pt x="276" y="1013"/>
                  </a:lnTo>
                  <a:lnTo>
                    <a:pt x="282" y="1015"/>
                  </a:lnTo>
                  <a:lnTo>
                    <a:pt x="286" y="1015"/>
                  </a:lnTo>
                  <a:lnTo>
                    <a:pt x="309" y="1008"/>
                  </a:lnTo>
                  <a:lnTo>
                    <a:pt x="315" y="1008"/>
                  </a:lnTo>
                  <a:lnTo>
                    <a:pt x="342" y="1000"/>
                  </a:lnTo>
                  <a:lnTo>
                    <a:pt x="342" y="998"/>
                  </a:lnTo>
                  <a:lnTo>
                    <a:pt x="348" y="996"/>
                  </a:lnTo>
                  <a:lnTo>
                    <a:pt x="362" y="976"/>
                  </a:lnTo>
                  <a:lnTo>
                    <a:pt x="366" y="973"/>
                  </a:lnTo>
                  <a:lnTo>
                    <a:pt x="377" y="951"/>
                  </a:lnTo>
                  <a:lnTo>
                    <a:pt x="385" y="930"/>
                  </a:lnTo>
                  <a:lnTo>
                    <a:pt x="395" y="908"/>
                  </a:lnTo>
                  <a:lnTo>
                    <a:pt x="395" y="906"/>
                  </a:lnTo>
                  <a:lnTo>
                    <a:pt x="397" y="901"/>
                  </a:lnTo>
                  <a:lnTo>
                    <a:pt x="397" y="897"/>
                  </a:lnTo>
                  <a:lnTo>
                    <a:pt x="395" y="885"/>
                  </a:lnTo>
                  <a:lnTo>
                    <a:pt x="379" y="891"/>
                  </a:lnTo>
                  <a:lnTo>
                    <a:pt x="395" y="891"/>
                  </a:lnTo>
                  <a:lnTo>
                    <a:pt x="395" y="887"/>
                  </a:lnTo>
                  <a:lnTo>
                    <a:pt x="393" y="881"/>
                  </a:lnTo>
                  <a:lnTo>
                    <a:pt x="389" y="875"/>
                  </a:lnTo>
                  <a:lnTo>
                    <a:pt x="383" y="871"/>
                  </a:lnTo>
                  <a:lnTo>
                    <a:pt x="377" y="869"/>
                  </a:lnTo>
                  <a:lnTo>
                    <a:pt x="374" y="869"/>
                  </a:lnTo>
                  <a:lnTo>
                    <a:pt x="374" y="901"/>
                  </a:lnTo>
                  <a:lnTo>
                    <a:pt x="377" y="901"/>
                  </a:lnTo>
                  <a:lnTo>
                    <a:pt x="372" y="899"/>
                  </a:lnTo>
                  <a:lnTo>
                    <a:pt x="377" y="885"/>
                  </a:lnTo>
                  <a:lnTo>
                    <a:pt x="368" y="897"/>
                  </a:lnTo>
                  <a:lnTo>
                    <a:pt x="364" y="893"/>
                  </a:lnTo>
                  <a:lnTo>
                    <a:pt x="379" y="887"/>
                  </a:lnTo>
                  <a:lnTo>
                    <a:pt x="364" y="887"/>
                  </a:lnTo>
                  <a:lnTo>
                    <a:pt x="364" y="891"/>
                  </a:lnTo>
                  <a:lnTo>
                    <a:pt x="366" y="897"/>
                  </a:lnTo>
                  <a:lnTo>
                    <a:pt x="368" y="904"/>
                  </a:lnTo>
                  <a:lnTo>
                    <a:pt x="368" y="895"/>
                  </a:lnTo>
                  <a:lnTo>
                    <a:pt x="366" y="901"/>
                  </a:lnTo>
                  <a:lnTo>
                    <a:pt x="381" y="901"/>
                  </a:lnTo>
                  <a:lnTo>
                    <a:pt x="368" y="895"/>
                  </a:lnTo>
                  <a:lnTo>
                    <a:pt x="356" y="918"/>
                  </a:lnTo>
                  <a:lnTo>
                    <a:pt x="348" y="939"/>
                  </a:lnTo>
                  <a:lnTo>
                    <a:pt x="337" y="961"/>
                  </a:lnTo>
                  <a:lnTo>
                    <a:pt x="352" y="967"/>
                  </a:lnTo>
                  <a:lnTo>
                    <a:pt x="340" y="955"/>
                  </a:lnTo>
                  <a:lnTo>
                    <a:pt x="327" y="973"/>
                  </a:lnTo>
                  <a:lnTo>
                    <a:pt x="337" y="984"/>
                  </a:lnTo>
                  <a:lnTo>
                    <a:pt x="333" y="971"/>
                  </a:lnTo>
                  <a:lnTo>
                    <a:pt x="304" y="978"/>
                  </a:lnTo>
                  <a:lnTo>
                    <a:pt x="309" y="992"/>
                  </a:lnTo>
                  <a:lnTo>
                    <a:pt x="309" y="976"/>
                  </a:lnTo>
                  <a:lnTo>
                    <a:pt x="280" y="986"/>
                  </a:lnTo>
                  <a:lnTo>
                    <a:pt x="294" y="988"/>
                  </a:lnTo>
                  <a:lnTo>
                    <a:pt x="288" y="986"/>
                  </a:lnTo>
                  <a:lnTo>
                    <a:pt x="282" y="984"/>
                  </a:lnTo>
                  <a:lnTo>
                    <a:pt x="282" y="1000"/>
                  </a:lnTo>
                  <a:lnTo>
                    <a:pt x="294" y="990"/>
                  </a:lnTo>
                  <a:lnTo>
                    <a:pt x="280" y="971"/>
                  </a:lnTo>
                  <a:lnTo>
                    <a:pt x="270" y="982"/>
                  </a:lnTo>
                  <a:lnTo>
                    <a:pt x="284" y="976"/>
                  </a:lnTo>
                  <a:lnTo>
                    <a:pt x="276" y="955"/>
                  </a:lnTo>
                  <a:lnTo>
                    <a:pt x="269" y="934"/>
                  </a:lnTo>
                  <a:lnTo>
                    <a:pt x="263" y="912"/>
                  </a:lnTo>
                  <a:lnTo>
                    <a:pt x="263" y="918"/>
                  </a:lnTo>
                  <a:lnTo>
                    <a:pt x="247" y="918"/>
                  </a:lnTo>
                  <a:lnTo>
                    <a:pt x="263" y="924"/>
                  </a:lnTo>
                  <a:lnTo>
                    <a:pt x="267" y="901"/>
                  </a:lnTo>
                  <a:lnTo>
                    <a:pt x="269" y="895"/>
                  </a:lnTo>
                  <a:lnTo>
                    <a:pt x="270" y="871"/>
                  </a:lnTo>
                  <a:lnTo>
                    <a:pt x="270" y="848"/>
                  </a:lnTo>
                  <a:lnTo>
                    <a:pt x="269" y="823"/>
                  </a:lnTo>
                  <a:lnTo>
                    <a:pt x="267" y="819"/>
                  </a:lnTo>
                  <a:lnTo>
                    <a:pt x="267" y="815"/>
                  </a:lnTo>
                  <a:lnTo>
                    <a:pt x="261" y="805"/>
                  </a:lnTo>
                  <a:lnTo>
                    <a:pt x="255" y="796"/>
                  </a:lnTo>
                  <a:lnTo>
                    <a:pt x="249" y="784"/>
                  </a:lnTo>
                  <a:lnTo>
                    <a:pt x="239" y="766"/>
                  </a:lnTo>
                  <a:lnTo>
                    <a:pt x="230" y="747"/>
                  </a:lnTo>
                  <a:lnTo>
                    <a:pt x="218" y="729"/>
                  </a:lnTo>
                  <a:lnTo>
                    <a:pt x="214" y="726"/>
                  </a:lnTo>
                  <a:lnTo>
                    <a:pt x="200" y="708"/>
                  </a:lnTo>
                  <a:lnTo>
                    <a:pt x="197" y="706"/>
                  </a:lnTo>
                  <a:lnTo>
                    <a:pt x="183" y="698"/>
                  </a:lnTo>
                  <a:lnTo>
                    <a:pt x="177" y="714"/>
                  </a:lnTo>
                  <a:lnTo>
                    <a:pt x="187" y="702"/>
                  </a:lnTo>
                  <a:lnTo>
                    <a:pt x="175" y="694"/>
                  </a:lnTo>
                  <a:lnTo>
                    <a:pt x="154" y="671"/>
                  </a:lnTo>
                  <a:lnTo>
                    <a:pt x="144" y="683"/>
                  </a:lnTo>
                  <a:lnTo>
                    <a:pt x="158" y="677"/>
                  </a:lnTo>
                  <a:lnTo>
                    <a:pt x="140" y="648"/>
                  </a:lnTo>
                  <a:lnTo>
                    <a:pt x="127" y="617"/>
                  </a:lnTo>
                  <a:lnTo>
                    <a:pt x="113" y="582"/>
                  </a:lnTo>
                  <a:lnTo>
                    <a:pt x="103" y="547"/>
                  </a:lnTo>
                  <a:lnTo>
                    <a:pt x="97" y="512"/>
                  </a:lnTo>
                  <a:lnTo>
                    <a:pt x="82" y="518"/>
                  </a:lnTo>
                  <a:lnTo>
                    <a:pt x="97" y="518"/>
                  </a:lnTo>
                  <a:lnTo>
                    <a:pt x="92" y="481"/>
                  </a:lnTo>
                  <a:lnTo>
                    <a:pt x="92" y="477"/>
                  </a:lnTo>
                  <a:lnTo>
                    <a:pt x="90" y="475"/>
                  </a:lnTo>
                  <a:lnTo>
                    <a:pt x="90" y="473"/>
                  </a:lnTo>
                  <a:lnTo>
                    <a:pt x="84" y="461"/>
                  </a:lnTo>
                  <a:lnTo>
                    <a:pt x="78" y="446"/>
                  </a:lnTo>
                  <a:lnTo>
                    <a:pt x="74" y="434"/>
                  </a:lnTo>
                  <a:lnTo>
                    <a:pt x="59" y="440"/>
                  </a:lnTo>
                  <a:lnTo>
                    <a:pt x="74" y="436"/>
                  </a:lnTo>
                  <a:lnTo>
                    <a:pt x="70" y="426"/>
                  </a:lnTo>
                  <a:lnTo>
                    <a:pt x="68" y="418"/>
                  </a:lnTo>
                  <a:lnTo>
                    <a:pt x="66" y="409"/>
                  </a:lnTo>
                  <a:lnTo>
                    <a:pt x="51" y="414"/>
                  </a:lnTo>
                  <a:lnTo>
                    <a:pt x="66" y="414"/>
                  </a:lnTo>
                  <a:lnTo>
                    <a:pt x="64" y="405"/>
                  </a:lnTo>
                  <a:lnTo>
                    <a:pt x="64" y="397"/>
                  </a:lnTo>
                  <a:lnTo>
                    <a:pt x="62" y="387"/>
                  </a:lnTo>
                  <a:lnTo>
                    <a:pt x="59" y="372"/>
                  </a:lnTo>
                  <a:lnTo>
                    <a:pt x="57" y="366"/>
                  </a:lnTo>
                  <a:lnTo>
                    <a:pt x="51" y="350"/>
                  </a:lnTo>
                  <a:lnTo>
                    <a:pt x="45" y="335"/>
                  </a:lnTo>
                  <a:lnTo>
                    <a:pt x="41" y="319"/>
                  </a:lnTo>
                  <a:lnTo>
                    <a:pt x="33" y="284"/>
                  </a:lnTo>
                  <a:lnTo>
                    <a:pt x="18" y="290"/>
                  </a:lnTo>
                  <a:lnTo>
                    <a:pt x="33" y="290"/>
                  </a:lnTo>
                  <a:lnTo>
                    <a:pt x="31" y="255"/>
                  </a:lnTo>
                  <a:lnTo>
                    <a:pt x="31" y="220"/>
                  </a:lnTo>
                  <a:lnTo>
                    <a:pt x="33" y="189"/>
                  </a:lnTo>
                  <a:lnTo>
                    <a:pt x="18" y="187"/>
                  </a:lnTo>
                  <a:lnTo>
                    <a:pt x="31" y="195"/>
                  </a:lnTo>
                  <a:lnTo>
                    <a:pt x="39" y="179"/>
                  </a:lnTo>
                  <a:lnTo>
                    <a:pt x="45" y="164"/>
                  </a:lnTo>
                  <a:lnTo>
                    <a:pt x="51" y="150"/>
                  </a:lnTo>
                  <a:lnTo>
                    <a:pt x="35" y="144"/>
                  </a:lnTo>
                  <a:lnTo>
                    <a:pt x="47" y="154"/>
                  </a:lnTo>
                  <a:lnTo>
                    <a:pt x="55" y="140"/>
                  </a:lnTo>
                  <a:lnTo>
                    <a:pt x="66" y="125"/>
                  </a:lnTo>
                  <a:lnTo>
                    <a:pt x="76" y="113"/>
                  </a:lnTo>
                  <a:lnTo>
                    <a:pt x="82" y="105"/>
                  </a:lnTo>
                  <a:lnTo>
                    <a:pt x="86" y="101"/>
                  </a:lnTo>
                  <a:lnTo>
                    <a:pt x="88" y="98"/>
                  </a:lnTo>
                  <a:lnTo>
                    <a:pt x="92" y="94"/>
                  </a:lnTo>
                  <a:lnTo>
                    <a:pt x="95" y="88"/>
                  </a:lnTo>
                  <a:lnTo>
                    <a:pt x="97" y="82"/>
                  </a:lnTo>
                  <a:lnTo>
                    <a:pt x="103" y="72"/>
                  </a:lnTo>
                  <a:lnTo>
                    <a:pt x="101" y="76"/>
                  </a:lnTo>
                  <a:lnTo>
                    <a:pt x="90" y="64"/>
                  </a:lnTo>
                  <a:lnTo>
                    <a:pt x="97" y="78"/>
                  </a:lnTo>
                  <a:lnTo>
                    <a:pt x="109" y="70"/>
                  </a:lnTo>
                  <a:lnTo>
                    <a:pt x="115" y="66"/>
                  </a:lnTo>
                  <a:lnTo>
                    <a:pt x="127" y="55"/>
                  </a:lnTo>
                  <a:lnTo>
                    <a:pt x="150" y="26"/>
                  </a:lnTo>
                  <a:lnTo>
                    <a:pt x="138" y="31"/>
                  </a:lnTo>
                  <a:lnTo>
                    <a:pt x="144" y="29"/>
                  </a:lnTo>
                  <a:lnTo>
                    <a:pt x="150" y="28"/>
                  </a:lnTo>
                  <a:lnTo>
                    <a:pt x="138" y="16"/>
                  </a:lnTo>
                  <a:lnTo>
                    <a:pt x="134" y="31"/>
                  </a:lnTo>
                  <a:lnTo>
                    <a:pt x="142" y="33"/>
                  </a:lnTo>
                  <a:lnTo>
                    <a:pt x="148" y="37"/>
                  </a:lnTo>
                  <a:lnTo>
                    <a:pt x="156" y="41"/>
                  </a:lnTo>
                  <a:lnTo>
                    <a:pt x="162" y="43"/>
                  </a:lnTo>
                  <a:lnTo>
                    <a:pt x="165" y="45"/>
                  </a:lnTo>
                  <a:lnTo>
                    <a:pt x="171" y="47"/>
                  </a:lnTo>
                  <a:lnTo>
                    <a:pt x="175" y="47"/>
                  </a:lnTo>
                  <a:lnTo>
                    <a:pt x="185" y="47"/>
                  </a:lnTo>
                  <a:lnTo>
                    <a:pt x="193" y="47"/>
                  </a:lnTo>
                  <a:lnTo>
                    <a:pt x="202" y="45"/>
                  </a:lnTo>
                  <a:lnTo>
                    <a:pt x="214" y="45"/>
                  </a:lnTo>
                  <a:lnTo>
                    <a:pt x="230" y="43"/>
                  </a:lnTo>
                  <a:lnTo>
                    <a:pt x="228" y="28"/>
                  </a:lnTo>
                  <a:lnTo>
                    <a:pt x="228" y="43"/>
                  </a:lnTo>
                  <a:lnTo>
                    <a:pt x="259" y="45"/>
                  </a:lnTo>
                  <a:lnTo>
                    <a:pt x="274" y="45"/>
                  </a:lnTo>
                  <a:lnTo>
                    <a:pt x="288" y="47"/>
                  </a:lnTo>
                  <a:lnTo>
                    <a:pt x="290" y="31"/>
                  </a:lnTo>
                  <a:lnTo>
                    <a:pt x="286" y="47"/>
                  </a:lnTo>
                  <a:lnTo>
                    <a:pt x="294" y="51"/>
                  </a:lnTo>
                  <a:lnTo>
                    <a:pt x="300" y="57"/>
                  </a:lnTo>
                  <a:lnTo>
                    <a:pt x="319" y="68"/>
                  </a:lnTo>
                  <a:lnTo>
                    <a:pt x="325" y="55"/>
                  </a:lnTo>
                  <a:lnTo>
                    <a:pt x="313" y="64"/>
                  </a:lnTo>
                  <a:lnTo>
                    <a:pt x="329" y="80"/>
                  </a:lnTo>
                  <a:lnTo>
                    <a:pt x="344" y="96"/>
                  </a:lnTo>
                  <a:lnTo>
                    <a:pt x="358" y="113"/>
                  </a:lnTo>
                  <a:lnTo>
                    <a:pt x="368" y="101"/>
                  </a:lnTo>
                  <a:lnTo>
                    <a:pt x="354" y="107"/>
                  </a:lnTo>
                  <a:lnTo>
                    <a:pt x="377" y="146"/>
                  </a:lnTo>
                  <a:lnTo>
                    <a:pt x="401" y="189"/>
                  </a:lnTo>
                  <a:lnTo>
                    <a:pt x="403" y="193"/>
                  </a:lnTo>
                  <a:lnTo>
                    <a:pt x="405" y="193"/>
                  </a:lnTo>
                  <a:lnTo>
                    <a:pt x="418" y="206"/>
                  </a:lnTo>
                  <a:lnTo>
                    <a:pt x="428" y="197"/>
                  </a:lnTo>
                  <a:lnTo>
                    <a:pt x="414" y="203"/>
                  </a:lnTo>
                  <a:lnTo>
                    <a:pt x="424" y="218"/>
                  </a:lnTo>
                  <a:lnTo>
                    <a:pt x="430" y="236"/>
                  </a:lnTo>
                  <a:lnTo>
                    <a:pt x="434" y="255"/>
                  </a:lnTo>
                  <a:lnTo>
                    <a:pt x="447" y="249"/>
                  </a:lnTo>
                  <a:lnTo>
                    <a:pt x="432" y="249"/>
                  </a:lnTo>
                  <a:lnTo>
                    <a:pt x="436" y="290"/>
                  </a:lnTo>
                  <a:lnTo>
                    <a:pt x="438" y="3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1" name="Freeform 19"/>
            <p:cNvSpPr>
              <a:spLocks/>
            </p:cNvSpPr>
            <p:nvPr/>
          </p:nvSpPr>
          <p:spPr bwMode="auto">
            <a:xfrm>
              <a:off x="4686" y="659"/>
              <a:ext cx="121" cy="158"/>
            </a:xfrm>
            <a:custGeom>
              <a:avLst/>
              <a:gdLst>
                <a:gd name="T0" fmla="*/ 46 w 241"/>
                <a:gd name="T1" fmla="*/ 2 h 315"/>
                <a:gd name="T2" fmla="*/ 43 w 241"/>
                <a:gd name="T3" fmla="*/ 6 h 315"/>
                <a:gd name="T4" fmla="*/ 41 w 241"/>
                <a:gd name="T5" fmla="*/ 11 h 315"/>
                <a:gd name="T6" fmla="*/ 38 w 241"/>
                <a:gd name="T7" fmla="*/ 19 h 315"/>
                <a:gd name="T8" fmla="*/ 38 w 241"/>
                <a:gd name="T9" fmla="*/ 19 h 315"/>
                <a:gd name="T10" fmla="*/ 37 w 241"/>
                <a:gd name="T11" fmla="*/ 23 h 315"/>
                <a:gd name="T12" fmla="*/ 33 w 241"/>
                <a:gd name="T13" fmla="*/ 21 h 315"/>
                <a:gd name="T14" fmla="*/ 32 w 241"/>
                <a:gd name="T15" fmla="*/ 25 h 315"/>
                <a:gd name="T16" fmla="*/ 26 w 241"/>
                <a:gd name="T17" fmla="*/ 26 h 315"/>
                <a:gd name="T18" fmla="*/ 24 w 241"/>
                <a:gd name="T19" fmla="*/ 29 h 315"/>
                <a:gd name="T20" fmla="*/ 26 w 241"/>
                <a:gd name="T21" fmla="*/ 30 h 315"/>
                <a:gd name="T22" fmla="*/ 22 w 241"/>
                <a:gd name="T23" fmla="*/ 32 h 315"/>
                <a:gd name="T24" fmla="*/ 18 w 241"/>
                <a:gd name="T25" fmla="*/ 34 h 315"/>
                <a:gd name="T26" fmla="*/ 6 w 241"/>
                <a:gd name="T27" fmla="*/ 42 h 315"/>
                <a:gd name="T28" fmla="*/ 3 w 241"/>
                <a:gd name="T29" fmla="*/ 45 h 315"/>
                <a:gd name="T30" fmla="*/ 0 w 241"/>
                <a:gd name="T31" fmla="*/ 52 h 315"/>
                <a:gd name="T32" fmla="*/ 2 w 241"/>
                <a:gd name="T33" fmla="*/ 61 h 315"/>
                <a:gd name="T34" fmla="*/ 6 w 241"/>
                <a:gd name="T35" fmla="*/ 69 h 315"/>
                <a:gd name="T36" fmla="*/ 13 w 241"/>
                <a:gd name="T37" fmla="*/ 72 h 315"/>
                <a:gd name="T38" fmla="*/ 23 w 241"/>
                <a:gd name="T39" fmla="*/ 72 h 315"/>
                <a:gd name="T40" fmla="*/ 60 w 241"/>
                <a:gd name="T41" fmla="*/ 79 h 315"/>
                <a:gd name="T42" fmla="*/ 23 w 241"/>
                <a:gd name="T43" fmla="*/ 68 h 315"/>
                <a:gd name="T44" fmla="*/ 13 w 241"/>
                <a:gd name="T45" fmla="*/ 67 h 315"/>
                <a:gd name="T46" fmla="*/ 11 w 241"/>
                <a:gd name="T47" fmla="*/ 67 h 315"/>
                <a:gd name="T48" fmla="*/ 6 w 241"/>
                <a:gd name="T49" fmla="*/ 59 h 315"/>
                <a:gd name="T50" fmla="*/ 6 w 241"/>
                <a:gd name="T51" fmla="*/ 56 h 315"/>
                <a:gd name="T52" fmla="*/ 6 w 241"/>
                <a:gd name="T53" fmla="*/ 50 h 315"/>
                <a:gd name="T54" fmla="*/ 7 w 241"/>
                <a:gd name="T55" fmla="*/ 49 h 315"/>
                <a:gd name="T56" fmla="*/ 10 w 241"/>
                <a:gd name="T57" fmla="*/ 44 h 315"/>
                <a:gd name="T58" fmla="*/ 17 w 241"/>
                <a:gd name="T59" fmla="*/ 40 h 315"/>
                <a:gd name="T60" fmla="*/ 25 w 241"/>
                <a:gd name="T61" fmla="*/ 35 h 315"/>
                <a:gd name="T62" fmla="*/ 29 w 241"/>
                <a:gd name="T63" fmla="*/ 30 h 315"/>
                <a:gd name="T64" fmla="*/ 29 w 241"/>
                <a:gd name="T65" fmla="*/ 29 h 315"/>
                <a:gd name="T66" fmla="*/ 28 w 241"/>
                <a:gd name="T67" fmla="*/ 30 h 315"/>
                <a:gd name="T68" fmla="*/ 33 w 241"/>
                <a:gd name="T69" fmla="*/ 27 h 315"/>
                <a:gd name="T70" fmla="*/ 33 w 241"/>
                <a:gd name="T71" fmla="*/ 24 h 315"/>
                <a:gd name="T72" fmla="*/ 37 w 241"/>
                <a:gd name="T73" fmla="*/ 25 h 315"/>
                <a:gd name="T74" fmla="*/ 41 w 241"/>
                <a:gd name="T75" fmla="*/ 22 h 315"/>
                <a:gd name="T76" fmla="*/ 43 w 241"/>
                <a:gd name="T77" fmla="*/ 19 h 315"/>
                <a:gd name="T78" fmla="*/ 42 w 241"/>
                <a:gd name="T79" fmla="*/ 13 h 315"/>
                <a:gd name="T80" fmla="*/ 43 w 241"/>
                <a:gd name="T81" fmla="*/ 10 h 315"/>
                <a:gd name="T82" fmla="*/ 49 w 241"/>
                <a:gd name="T83" fmla="*/ 6 h 315"/>
                <a:gd name="T84" fmla="*/ 50 w 241"/>
                <a:gd name="T85" fmla="*/ 5 h 31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41"/>
                <a:gd name="T130" fmla="*/ 0 h 315"/>
                <a:gd name="T131" fmla="*/ 241 w 241"/>
                <a:gd name="T132" fmla="*/ 315 h 31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41" h="315">
                  <a:moveTo>
                    <a:pt x="201" y="10"/>
                  </a:moveTo>
                  <a:lnTo>
                    <a:pt x="185" y="0"/>
                  </a:lnTo>
                  <a:lnTo>
                    <a:pt x="183" y="6"/>
                  </a:lnTo>
                  <a:lnTo>
                    <a:pt x="179" y="14"/>
                  </a:lnTo>
                  <a:lnTo>
                    <a:pt x="177" y="16"/>
                  </a:lnTo>
                  <a:lnTo>
                    <a:pt x="171" y="22"/>
                  </a:lnTo>
                  <a:lnTo>
                    <a:pt x="164" y="34"/>
                  </a:lnTo>
                  <a:lnTo>
                    <a:pt x="162" y="43"/>
                  </a:lnTo>
                  <a:lnTo>
                    <a:pt x="158" y="51"/>
                  </a:lnTo>
                  <a:lnTo>
                    <a:pt x="156" y="63"/>
                  </a:lnTo>
                  <a:lnTo>
                    <a:pt x="152" y="74"/>
                  </a:lnTo>
                  <a:lnTo>
                    <a:pt x="162" y="74"/>
                  </a:lnTo>
                  <a:lnTo>
                    <a:pt x="154" y="69"/>
                  </a:lnTo>
                  <a:lnTo>
                    <a:pt x="150" y="74"/>
                  </a:lnTo>
                  <a:lnTo>
                    <a:pt x="146" y="78"/>
                  </a:lnTo>
                  <a:lnTo>
                    <a:pt x="138" y="82"/>
                  </a:lnTo>
                  <a:lnTo>
                    <a:pt x="146" y="90"/>
                  </a:lnTo>
                  <a:lnTo>
                    <a:pt x="146" y="80"/>
                  </a:lnTo>
                  <a:lnTo>
                    <a:pt x="138" y="82"/>
                  </a:lnTo>
                  <a:lnTo>
                    <a:pt x="131" y="84"/>
                  </a:lnTo>
                  <a:lnTo>
                    <a:pt x="125" y="88"/>
                  </a:lnTo>
                  <a:lnTo>
                    <a:pt x="119" y="90"/>
                  </a:lnTo>
                  <a:lnTo>
                    <a:pt x="125" y="98"/>
                  </a:lnTo>
                  <a:lnTo>
                    <a:pt x="121" y="90"/>
                  </a:lnTo>
                  <a:lnTo>
                    <a:pt x="107" y="98"/>
                  </a:lnTo>
                  <a:lnTo>
                    <a:pt x="101" y="102"/>
                  </a:lnTo>
                  <a:lnTo>
                    <a:pt x="97" y="105"/>
                  </a:lnTo>
                  <a:lnTo>
                    <a:pt x="96" y="111"/>
                  </a:lnTo>
                  <a:lnTo>
                    <a:pt x="96" y="113"/>
                  </a:lnTo>
                  <a:lnTo>
                    <a:pt x="96" y="115"/>
                  </a:lnTo>
                  <a:lnTo>
                    <a:pt x="94" y="119"/>
                  </a:lnTo>
                  <a:lnTo>
                    <a:pt x="103" y="119"/>
                  </a:lnTo>
                  <a:lnTo>
                    <a:pt x="97" y="111"/>
                  </a:lnTo>
                  <a:lnTo>
                    <a:pt x="94" y="117"/>
                  </a:lnTo>
                  <a:lnTo>
                    <a:pt x="86" y="125"/>
                  </a:lnTo>
                  <a:lnTo>
                    <a:pt x="92" y="131"/>
                  </a:lnTo>
                  <a:lnTo>
                    <a:pt x="86" y="123"/>
                  </a:lnTo>
                  <a:lnTo>
                    <a:pt x="70" y="135"/>
                  </a:lnTo>
                  <a:lnTo>
                    <a:pt x="55" y="144"/>
                  </a:lnTo>
                  <a:lnTo>
                    <a:pt x="26" y="162"/>
                  </a:lnTo>
                  <a:lnTo>
                    <a:pt x="22" y="166"/>
                  </a:lnTo>
                  <a:lnTo>
                    <a:pt x="20" y="170"/>
                  </a:lnTo>
                  <a:lnTo>
                    <a:pt x="12" y="179"/>
                  </a:lnTo>
                  <a:lnTo>
                    <a:pt x="6" y="191"/>
                  </a:lnTo>
                  <a:lnTo>
                    <a:pt x="2" y="199"/>
                  </a:lnTo>
                  <a:lnTo>
                    <a:pt x="0" y="207"/>
                  </a:lnTo>
                  <a:lnTo>
                    <a:pt x="0" y="214"/>
                  </a:lnTo>
                  <a:lnTo>
                    <a:pt x="2" y="222"/>
                  </a:lnTo>
                  <a:lnTo>
                    <a:pt x="8" y="242"/>
                  </a:lnTo>
                  <a:lnTo>
                    <a:pt x="10" y="249"/>
                  </a:lnTo>
                  <a:lnTo>
                    <a:pt x="20" y="267"/>
                  </a:lnTo>
                  <a:lnTo>
                    <a:pt x="24" y="275"/>
                  </a:lnTo>
                  <a:lnTo>
                    <a:pt x="33" y="280"/>
                  </a:lnTo>
                  <a:lnTo>
                    <a:pt x="43" y="284"/>
                  </a:lnTo>
                  <a:lnTo>
                    <a:pt x="49" y="286"/>
                  </a:lnTo>
                  <a:lnTo>
                    <a:pt x="64" y="288"/>
                  </a:lnTo>
                  <a:lnTo>
                    <a:pt x="78" y="288"/>
                  </a:lnTo>
                  <a:lnTo>
                    <a:pt x="92" y="288"/>
                  </a:lnTo>
                  <a:lnTo>
                    <a:pt x="92" y="279"/>
                  </a:lnTo>
                  <a:lnTo>
                    <a:pt x="90" y="288"/>
                  </a:lnTo>
                  <a:lnTo>
                    <a:pt x="237" y="315"/>
                  </a:lnTo>
                  <a:lnTo>
                    <a:pt x="241" y="298"/>
                  </a:lnTo>
                  <a:lnTo>
                    <a:pt x="94" y="271"/>
                  </a:lnTo>
                  <a:lnTo>
                    <a:pt x="92" y="269"/>
                  </a:lnTo>
                  <a:lnTo>
                    <a:pt x="78" y="269"/>
                  </a:lnTo>
                  <a:lnTo>
                    <a:pt x="64" y="269"/>
                  </a:lnTo>
                  <a:lnTo>
                    <a:pt x="49" y="267"/>
                  </a:lnTo>
                  <a:lnTo>
                    <a:pt x="49" y="277"/>
                  </a:lnTo>
                  <a:lnTo>
                    <a:pt x="57" y="271"/>
                  </a:lnTo>
                  <a:lnTo>
                    <a:pt x="43" y="265"/>
                  </a:lnTo>
                  <a:lnTo>
                    <a:pt x="37" y="261"/>
                  </a:lnTo>
                  <a:lnTo>
                    <a:pt x="33" y="253"/>
                  </a:lnTo>
                  <a:lnTo>
                    <a:pt x="24" y="236"/>
                  </a:lnTo>
                  <a:lnTo>
                    <a:pt x="18" y="242"/>
                  </a:lnTo>
                  <a:lnTo>
                    <a:pt x="27" y="242"/>
                  </a:lnTo>
                  <a:lnTo>
                    <a:pt x="22" y="222"/>
                  </a:lnTo>
                  <a:lnTo>
                    <a:pt x="20" y="214"/>
                  </a:lnTo>
                  <a:lnTo>
                    <a:pt x="20" y="207"/>
                  </a:lnTo>
                  <a:lnTo>
                    <a:pt x="22" y="199"/>
                  </a:lnTo>
                  <a:lnTo>
                    <a:pt x="12" y="199"/>
                  </a:lnTo>
                  <a:lnTo>
                    <a:pt x="20" y="205"/>
                  </a:lnTo>
                  <a:lnTo>
                    <a:pt x="26" y="193"/>
                  </a:lnTo>
                  <a:lnTo>
                    <a:pt x="33" y="183"/>
                  </a:lnTo>
                  <a:lnTo>
                    <a:pt x="35" y="179"/>
                  </a:lnTo>
                  <a:lnTo>
                    <a:pt x="37" y="174"/>
                  </a:lnTo>
                  <a:lnTo>
                    <a:pt x="29" y="170"/>
                  </a:lnTo>
                  <a:lnTo>
                    <a:pt x="33" y="177"/>
                  </a:lnTo>
                  <a:lnTo>
                    <a:pt x="68" y="158"/>
                  </a:lnTo>
                  <a:lnTo>
                    <a:pt x="84" y="148"/>
                  </a:lnTo>
                  <a:lnTo>
                    <a:pt x="97" y="139"/>
                  </a:lnTo>
                  <a:lnTo>
                    <a:pt x="107" y="131"/>
                  </a:lnTo>
                  <a:lnTo>
                    <a:pt x="111" y="125"/>
                  </a:lnTo>
                  <a:lnTo>
                    <a:pt x="113" y="119"/>
                  </a:lnTo>
                  <a:lnTo>
                    <a:pt x="115" y="115"/>
                  </a:lnTo>
                  <a:lnTo>
                    <a:pt x="115" y="113"/>
                  </a:lnTo>
                  <a:lnTo>
                    <a:pt x="115" y="111"/>
                  </a:lnTo>
                  <a:lnTo>
                    <a:pt x="105" y="111"/>
                  </a:lnTo>
                  <a:lnTo>
                    <a:pt x="111" y="119"/>
                  </a:lnTo>
                  <a:lnTo>
                    <a:pt x="115" y="115"/>
                  </a:lnTo>
                  <a:lnTo>
                    <a:pt x="121" y="111"/>
                  </a:lnTo>
                  <a:lnTo>
                    <a:pt x="131" y="105"/>
                  </a:lnTo>
                  <a:lnTo>
                    <a:pt x="138" y="102"/>
                  </a:lnTo>
                  <a:lnTo>
                    <a:pt x="131" y="94"/>
                  </a:lnTo>
                  <a:lnTo>
                    <a:pt x="131" y="104"/>
                  </a:lnTo>
                  <a:lnTo>
                    <a:pt x="138" y="102"/>
                  </a:lnTo>
                  <a:lnTo>
                    <a:pt x="146" y="100"/>
                  </a:lnTo>
                  <a:lnTo>
                    <a:pt x="152" y="96"/>
                  </a:lnTo>
                  <a:lnTo>
                    <a:pt x="158" y="94"/>
                  </a:lnTo>
                  <a:lnTo>
                    <a:pt x="164" y="88"/>
                  </a:lnTo>
                  <a:lnTo>
                    <a:pt x="167" y="82"/>
                  </a:lnTo>
                  <a:lnTo>
                    <a:pt x="171" y="74"/>
                  </a:lnTo>
                  <a:lnTo>
                    <a:pt x="175" y="63"/>
                  </a:lnTo>
                  <a:lnTo>
                    <a:pt x="177" y="51"/>
                  </a:lnTo>
                  <a:lnTo>
                    <a:pt x="167" y="51"/>
                  </a:lnTo>
                  <a:lnTo>
                    <a:pt x="175" y="57"/>
                  </a:lnTo>
                  <a:lnTo>
                    <a:pt x="179" y="41"/>
                  </a:lnTo>
                  <a:lnTo>
                    <a:pt x="171" y="37"/>
                  </a:lnTo>
                  <a:lnTo>
                    <a:pt x="179" y="43"/>
                  </a:lnTo>
                  <a:lnTo>
                    <a:pt x="185" y="35"/>
                  </a:lnTo>
                  <a:lnTo>
                    <a:pt x="193" y="24"/>
                  </a:lnTo>
                  <a:lnTo>
                    <a:pt x="185" y="20"/>
                  </a:lnTo>
                  <a:lnTo>
                    <a:pt x="193" y="28"/>
                  </a:lnTo>
                  <a:lnTo>
                    <a:pt x="197" y="20"/>
                  </a:lnTo>
                  <a:lnTo>
                    <a:pt x="20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2" name="Freeform 20"/>
            <p:cNvSpPr>
              <a:spLocks/>
            </p:cNvSpPr>
            <p:nvPr/>
          </p:nvSpPr>
          <p:spPr bwMode="auto">
            <a:xfrm>
              <a:off x="4844" y="642"/>
              <a:ext cx="156" cy="173"/>
            </a:xfrm>
            <a:custGeom>
              <a:avLst/>
              <a:gdLst>
                <a:gd name="T0" fmla="*/ 17 w 313"/>
                <a:gd name="T1" fmla="*/ 8 h 347"/>
                <a:gd name="T2" fmla="*/ 28 w 313"/>
                <a:gd name="T3" fmla="*/ 23 h 347"/>
                <a:gd name="T4" fmla="*/ 33 w 313"/>
                <a:gd name="T5" fmla="*/ 26 h 347"/>
                <a:gd name="T6" fmla="*/ 40 w 313"/>
                <a:gd name="T7" fmla="*/ 27 h 347"/>
                <a:gd name="T8" fmla="*/ 40 w 313"/>
                <a:gd name="T9" fmla="*/ 33 h 347"/>
                <a:gd name="T10" fmla="*/ 50 w 313"/>
                <a:gd name="T11" fmla="*/ 42 h 347"/>
                <a:gd name="T12" fmla="*/ 69 w 313"/>
                <a:gd name="T13" fmla="*/ 48 h 347"/>
                <a:gd name="T14" fmla="*/ 68 w 313"/>
                <a:gd name="T15" fmla="*/ 52 h 347"/>
                <a:gd name="T16" fmla="*/ 70 w 313"/>
                <a:gd name="T17" fmla="*/ 55 h 347"/>
                <a:gd name="T18" fmla="*/ 75 w 313"/>
                <a:gd name="T19" fmla="*/ 56 h 347"/>
                <a:gd name="T20" fmla="*/ 74 w 313"/>
                <a:gd name="T21" fmla="*/ 56 h 347"/>
                <a:gd name="T22" fmla="*/ 73 w 313"/>
                <a:gd name="T23" fmla="*/ 56 h 347"/>
                <a:gd name="T24" fmla="*/ 73 w 313"/>
                <a:gd name="T25" fmla="*/ 55 h 347"/>
                <a:gd name="T26" fmla="*/ 72 w 313"/>
                <a:gd name="T27" fmla="*/ 59 h 347"/>
                <a:gd name="T28" fmla="*/ 71 w 313"/>
                <a:gd name="T29" fmla="*/ 68 h 347"/>
                <a:gd name="T30" fmla="*/ 65 w 313"/>
                <a:gd name="T31" fmla="*/ 72 h 347"/>
                <a:gd name="T32" fmla="*/ 55 w 313"/>
                <a:gd name="T33" fmla="*/ 79 h 347"/>
                <a:gd name="T34" fmla="*/ 52 w 313"/>
                <a:gd name="T35" fmla="*/ 82 h 347"/>
                <a:gd name="T36" fmla="*/ 47 w 313"/>
                <a:gd name="T37" fmla="*/ 80 h 347"/>
                <a:gd name="T38" fmla="*/ 44 w 313"/>
                <a:gd name="T39" fmla="*/ 82 h 347"/>
                <a:gd name="T40" fmla="*/ 47 w 313"/>
                <a:gd name="T41" fmla="*/ 83 h 347"/>
                <a:gd name="T42" fmla="*/ 47 w 313"/>
                <a:gd name="T43" fmla="*/ 83 h 347"/>
                <a:gd name="T44" fmla="*/ 46 w 313"/>
                <a:gd name="T45" fmla="*/ 81 h 347"/>
                <a:gd name="T46" fmla="*/ 41 w 313"/>
                <a:gd name="T47" fmla="*/ 81 h 347"/>
                <a:gd name="T48" fmla="*/ 32 w 313"/>
                <a:gd name="T49" fmla="*/ 81 h 347"/>
                <a:gd name="T50" fmla="*/ 25 w 313"/>
                <a:gd name="T51" fmla="*/ 82 h 347"/>
                <a:gd name="T52" fmla="*/ 0 w 313"/>
                <a:gd name="T53" fmla="*/ 81 h 347"/>
                <a:gd name="T54" fmla="*/ 28 w 313"/>
                <a:gd name="T55" fmla="*/ 85 h 347"/>
                <a:gd name="T56" fmla="*/ 39 w 313"/>
                <a:gd name="T57" fmla="*/ 86 h 347"/>
                <a:gd name="T58" fmla="*/ 45 w 313"/>
                <a:gd name="T59" fmla="*/ 86 h 347"/>
                <a:gd name="T60" fmla="*/ 48 w 313"/>
                <a:gd name="T61" fmla="*/ 85 h 347"/>
                <a:gd name="T62" fmla="*/ 49 w 313"/>
                <a:gd name="T63" fmla="*/ 83 h 347"/>
                <a:gd name="T64" fmla="*/ 48 w 313"/>
                <a:gd name="T65" fmla="*/ 84 h 347"/>
                <a:gd name="T66" fmla="*/ 47 w 313"/>
                <a:gd name="T67" fmla="*/ 85 h 347"/>
                <a:gd name="T68" fmla="*/ 50 w 313"/>
                <a:gd name="T69" fmla="*/ 86 h 347"/>
                <a:gd name="T70" fmla="*/ 53 w 313"/>
                <a:gd name="T71" fmla="*/ 86 h 347"/>
                <a:gd name="T72" fmla="*/ 66 w 313"/>
                <a:gd name="T73" fmla="*/ 78 h 347"/>
                <a:gd name="T74" fmla="*/ 72 w 313"/>
                <a:gd name="T75" fmla="*/ 69 h 347"/>
                <a:gd name="T76" fmla="*/ 75 w 313"/>
                <a:gd name="T77" fmla="*/ 64 h 347"/>
                <a:gd name="T78" fmla="*/ 74 w 313"/>
                <a:gd name="T79" fmla="*/ 58 h 347"/>
                <a:gd name="T80" fmla="*/ 77 w 313"/>
                <a:gd name="T81" fmla="*/ 58 h 347"/>
                <a:gd name="T82" fmla="*/ 78 w 313"/>
                <a:gd name="T83" fmla="*/ 54 h 347"/>
                <a:gd name="T84" fmla="*/ 75 w 313"/>
                <a:gd name="T85" fmla="*/ 51 h 347"/>
                <a:gd name="T86" fmla="*/ 72 w 313"/>
                <a:gd name="T87" fmla="*/ 53 h 347"/>
                <a:gd name="T88" fmla="*/ 70 w 313"/>
                <a:gd name="T89" fmla="*/ 52 h 347"/>
                <a:gd name="T90" fmla="*/ 69 w 313"/>
                <a:gd name="T91" fmla="*/ 50 h 347"/>
                <a:gd name="T92" fmla="*/ 71 w 313"/>
                <a:gd name="T93" fmla="*/ 46 h 347"/>
                <a:gd name="T94" fmla="*/ 53 w 313"/>
                <a:gd name="T95" fmla="*/ 38 h 347"/>
                <a:gd name="T96" fmla="*/ 43 w 313"/>
                <a:gd name="T97" fmla="*/ 29 h 347"/>
                <a:gd name="T98" fmla="*/ 42 w 313"/>
                <a:gd name="T99" fmla="*/ 27 h 347"/>
                <a:gd name="T100" fmla="*/ 40 w 313"/>
                <a:gd name="T101" fmla="*/ 24 h 347"/>
                <a:gd name="T102" fmla="*/ 31 w 313"/>
                <a:gd name="T103" fmla="*/ 19 h 347"/>
                <a:gd name="T104" fmla="*/ 27 w 313"/>
                <a:gd name="T105" fmla="*/ 14 h 347"/>
                <a:gd name="T106" fmla="*/ 17 w 313"/>
                <a:gd name="T107" fmla="*/ 0 h 34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13"/>
                <a:gd name="T163" fmla="*/ 0 h 347"/>
                <a:gd name="T164" fmla="*/ 313 w 313"/>
                <a:gd name="T165" fmla="*/ 347 h 34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13" h="347">
                  <a:moveTo>
                    <a:pt x="68" y="0"/>
                  </a:moveTo>
                  <a:lnTo>
                    <a:pt x="53" y="12"/>
                  </a:lnTo>
                  <a:lnTo>
                    <a:pt x="68" y="32"/>
                  </a:lnTo>
                  <a:lnTo>
                    <a:pt x="82" y="53"/>
                  </a:lnTo>
                  <a:lnTo>
                    <a:pt x="97" y="72"/>
                  </a:lnTo>
                  <a:lnTo>
                    <a:pt x="115" y="92"/>
                  </a:lnTo>
                  <a:lnTo>
                    <a:pt x="125" y="98"/>
                  </a:lnTo>
                  <a:lnTo>
                    <a:pt x="134" y="105"/>
                  </a:lnTo>
                  <a:lnTo>
                    <a:pt x="146" y="111"/>
                  </a:lnTo>
                  <a:lnTo>
                    <a:pt x="156" y="119"/>
                  </a:lnTo>
                  <a:lnTo>
                    <a:pt x="162" y="111"/>
                  </a:lnTo>
                  <a:lnTo>
                    <a:pt x="154" y="115"/>
                  </a:lnTo>
                  <a:lnTo>
                    <a:pt x="160" y="127"/>
                  </a:lnTo>
                  <a:lnTo>
                    <a:pt x="162" y="133"/>
                  </a:lnTo>
                  <a:lnTo>
                    <a:pt x="171" y="146"/>
                  </a:lnTo>
                  <a:lnTo>
                    <a:pt x="185" y="158"/>
                  </a:lnTo>
                  <a:lnTo>
                    <a:pt x="201" y="168"/>
                  </a:lnTo>
                  <a:lnTo>
                    <a:pt x="236" y="183"/>
                  </a:lnTo>
                  <a:lnTo>
                    <a:pt x="272" y="201"/>
                  </a:lnTo>
                  <a:lnTo>
                    <a:pt x="276" y="193"/>
                  </a:lnTo>
                  <a:lnTo>
                    <a:pt x="269" y="197"/>
                  </a:lnTo>
                  <a:lnTo>
                    <a:pt x="269" y="203"/>
                  </a:lnTo>
                  <a:lnTo>
                    <a:pt x="272" y="209"/>
                  </a:lnTo>
                  <a:lnTo>
                    <a:pt x="274" y="216"/>
                  </a:lnTo>
                  <a:lnTo>
                    <a:pt x="276" y="218"/>
                  </a:lnTo>
                  <a:lnTo>
                    <a:pt x="280" y="220"/>
                  </a:lnTo>
                  <a:lnTo>
                    <a:pt x="288" y="224"/>
                  </a:lnTo>
                  <a:lnTo>
                    <a:pt x="294" y="226"/>
                  </a:lnTo>
                  <a:lnTo>
                    <a:pt x="300" y="226"/>
                  </a:lnTo>
                  <a:lnTo>
                    <a:pt x="300" y="216"/>
                  </a:lnTo>
                  <a:lnTo>
                    <a:pt x="292" y="224"/>
                  </a:lnTo>
                  <a:lnTo>
                    <a:pt x="296" y="226"/>
                  </a:lnTo>
                  <a:lnTo>
                    <a:pt x="304" y="220"/>
                  </a:lnTo>
                  <a:lnTo>
                    <a:pt x="296" y="224"/>
                  </a:lnTo>
                  <a:lnTo>
                    <a:pt x="294" y="224"/>
                  </a:lnTo>
                  <a:lnTo>
                    <a:pt x="304" y="224"/>
                  </a:lnTo>
                  <a:lnTo>
                    <a:pt x="296" y="218"/>
                  </a:lnTo>
                  <a:lnTo>
                    <a:pt x="294" y="222"/>
                  </a:lnTo>
                  <a:lnTo>
                    <a:pt x="292" y="226"/>
                  </a:lnTo>
                  <a:lnTo>
                    <a:pt x="288" y="234"/>
                  </a:lnTo>
                  <a:lnTo>
                    <a:pt x="288" y="236"/>
                  </a:lnTo>
                  <a:lnTo>
                    <a:pt x="280" y="257"/>
                  </a:lnTo>
                  <a:lnTo>
                    <a:pt x="274" y="273"/>
                  </a:lnTo>
                  <a:lnTo>
                    <a:pt x="284" y="273"/>
                  </a:lnTo>
                  <a:lnTo>
                    <a:pt x="276" y="265"/>
                  </a:lnTo>
                  <a:lnTo>
                    <a:pt x="271" y="279"/>
                  </a:lnTo>
                  <a:lnTo>
                    <a:pt x="263" y="290"/>
                  </a:lnTo>
                  <a:lnTo>
                    <a:pt x="251" y="300"/>
                  </a:lnTo>
                  <a:lnTo>
                    <a:pt x="239" y="308"/>
                  </a:lnTo>
                  <a:lnTo>
                    <a:pt x="222" y="319"/>
                  </a:lnTo>
                  <a:lnTo>
                    <a:pt x="204" y="329"/>
                  </a:lnTo>
                  <a:lnTo>
                    <a:pt x="208" y="337"/>
                  </a:lnTo>
                  <a:lnTo>
                    <a:pt x="210" y="329"/>
                  </a:lnTo>
                  <a:lnTo>
                    <a:pt x="201" y="325"/>
                  </a:lnTo>
                  <a:lnTo>
                    <a:pt x="195" y="323"/>
                  </a:lnTo>
                  <a:lnTo>
                    <a:pt x="189" y="323"/>
                  </a:lnTo>
                  <a:lnTo>
                    <a:pt x="189" y="321"/>
                  </a:lnTo>
                  <a:lnTo>
                    <a:pt x="181" y="325"/>
                  </a:lnTo>
                  <a:lnTo>
                    <a:pt x="179" y="331"/>
                  </a:lnTo>
                  <a:lnTo>
                    <a:pt x="181" y="339"/>
                  </a:lnTo>
                  <a:lnTo>
                    <a:pt x="189" y="333"/>
                  </a:lnTo>
                  <a:lnTo>
                    <a:pt x="179" y="333"/>
                  </a:lnTo>
                  <a:lnTo>
                    <a:pt x="189" y="333"/>
                  </a:lnTo>
                  <a:lnTo>
                    <a:pt x="181" y="327"/>
                  </a:lnTo>
                  <a:lnTo>
                    <a:pt x="189" y="323"/>
                  </a:lnTo>
                  <a:lnTo>
                    <a:pt x="185" y="325"/>
                  </a:lnTo>
                  <a:lnTo>
                    <a:pt x="181" y="327"/>
                  </a:lnTo>
                  <a:lnTo>
                    <a:pt x="175" y="327"/>
                  </a:lnTo>
                  <a:lnTo>
                    <a:pt x="167" y="327"/>
                  </a:lnTo>
                  <a:lnTo>
                    <a:pt x="156" y="327"/>
                  </a:lnTo>
                  <a:lnTo>
                    <a:pt x="142" y="327"/>
                  </a:lnTo>
                  <a:lnTo>
                    <a:pt x="129" y="325"/>
                  </a:lnTo>
                  <a:lnTo>
                    <a:pt x="115" y="323"/>
                  </a:lnTo>
                  <a:lnTo>
                    <a:pt x="101" y="321"/>
                  </a:lnTo>
                  <a:lnTo>
                    <a:pt x="101" y="331"/>
                  </a:lnTo>
                  <a:lnTo>
                    <a:pt x="103" y="321"/>
                  </a:lnTo>
                  <a:lnTo>
                    <a:pt x="2" y="306"/>
                  </a:lnTo>
                  <a:lnTo>
                    <a:pt x="0" y="325"/>
                  </a:lnTo>
                  <a:lnTo>
                    <a:pt x="101" y="341"/>
                  </a:lnTo>
                  <a:lnTo>
                    <a:pt x="115" y="343"/>
                  </a:lnTo>
                  <a:lnTo>
                    <a:pt x="129" y="345"/>
                  </a:lnTo>
                  <a:lnTo>
                    <a:pt x="142" y="347"/>
                  </a:lnTo>
                  <a:lnTo>
                    <a:pt x="156" y="347"/>
                  </a:lnTo>
                  <a:lnTo>
                    <a:pt x="167" y="347"/>
                  </a:lnTo>
                  <a:lnTo>
                    <a:pt x="175" y="347"/>
                  </a:lnTo>
                  <a:lnTo>
                    <a:pt x="181" y="347"/>
                  </a:lnTo>
                  <a:lnTo>
                    <a:pt x="185" y="345"/>
                  </a:lnTo>
                  <a:lnTo>
                    <a:pt x="189" y="343"/>
                  </a:lnTo>
                  <a:lnTo>
                    <a:pt x="195" y="341"/>
                  </a:lnTo>
                  <a:lnTo>
                    <a:pt x="199" y="333"/>
                  </a:lnTo>
                  <a:lnTo>
                    <a:pt x="195" y="325"/>
                  </a:lnTo>
                  <a:lnTo>
                    <a:pt x="195" y="339"/>
                  </a:lnTo>
                  <a:lnTo>
                    <a:pt x="199" y="331"/>
                  </a:lnTo>
                  <a:lnTo>
                    <a:pt x="189" y="331"/>
                  </a:lnTo>
                  <a:lnTo>
                    <a:pt x="189" y="341"/>
                  </a:lnTo>
                  <a:lnTo>
                    <a:pt x="189" y="343"/>
                  </a:lnTo>
                  <a:lnTo>
                    <a:pt x="195" y="343"/>
                  </a:lnTo>
                  <a:lnTo>
                    <a:pt x="201" y="345"/>
                  </a:lnTo>
                  <a:lnTo>
                    <a:pt x="206" y="347"/>
                  </a:lnTo>
                  <a:lnTo>
                    <a:pt x="208" y="347"/>
                  </a:lnTo>
                  <a:lnTo>
                    <a:pt x="212" y="345"/>
                  </a:lnTo>
                  <a:lnTo>
                    <a:pt x="236" y="333"/>
                  </a:lnTo>
                  <a:lnTo>
                    <a:pt x="253" y="321"/>
                  </a:lnTo>
                  <a:lnTo>
                    <a:pt x="265" y="314"/>
                  </a:lnTo>
                  <a:lnTo>
                    <a:pt x="276" y="304"/>
                  </a:lnTo>
                  <a:lnTo>
                    <a:pt x="284" y="292"/>
                  </a:lnTo>
                  <a:lnTo>
                    <a:pt x="290" y="279"/>
                  </a:lnTo>
                  <a:lnTo>
                    <a:pt x="294" y="273"/>
                  </a:lnTo>
                  <a:lnTo>
                    <a:pt x="300" y="257"/>
                  </a:lnTo>
                  <a:lnTo>
                    <a:pt x="306" y="242"/>
                  </a:lnTo>
                  <a:lnTo>
                    <a:pt x="307" y="234"/>
                  </a:lnTo>
                  <a:lnTo>
                    <a:pt x="298" y="234"/>
                  </a:lnTo>
                  <a:lnTo>
                    <a:pt x="306" y="240"/>
                  </a:lnTo>
                  <a:lnTo>
                    <a:pt x="307" y="236"/>
                  </a:lnTo>
                  <a:lnTo>
                    <a:pt x="309" y="232"/>
                  </a:lnTo>
                  <a:lnTo>
                    <a:pt x="313" y="224"/>
                  </a:lnTo>
                  <a:lnTo>
                    <a:pt x="313" y="218"/>
                  </a:lnTo>
                  <a:lnTo>
                    <a:pt x="311" y="216"/>
                  </a:lnTo>
                  <a:lnTo>
                    <a:pt x="306" y="210"/>
                  </a:lnTo>
                  <a:lnTo>
                    <a:pt x="300" y="207"/>
                  </a:lnTo>
                  <a:lnTo>
                    <a:pt x="294" y="207"/>
                  </a:lnTo>
                  <a:lnTo>
                    <a:pt x="288" y="205"/>
                  </a:lnTo>
                  <a:lnTo>
                    <a:pt x="288" y="214"/>
                  </a:lnTo>
                  <a:lnTo>
                    <a:pt x="294" y="207"/>
                  </a:lnTo>
                  <a:lnTo>
                    <a:pt x="290" y="205"/>
                  </a:lnTo>
                  <a:lnTo>
                    <a:pt x="282" y="210"/>
                  </a:lnTo>
                  <a:lnTo>
                    <a:pt x="290" y="207"/>
                  </a:lnTo>
                  <a:lnTo>
                    <a:pt x="286" y="195"/>
                  </a:lnTo>
                  <a:lnTo>
                    <a:pt x="278" y="203"/>
                  </a:lnTo>
                  <a:lnTo>
                    <a:pt x="288" y="203"/>
                  </a:lnTo>
                  <a:lnTo>
                    <a:pt x="286" y="191"/>
                  </a:lnTo>
                  <a:lnTo>
                    <a:pt x="284" y="187"/>
                  </a:lnTo>
                  <a:lnTo>
                    <a:pt x="280" y="185"/>
                  </a:lnTo>
                  <a:lnTo>
                    <a:pt x="249" y="170"/>
                  </a:lnTo>
                  <a:lnTo>
                    <a:pt x="214" y="154"/>
                  </a:lnTo>
                  <a:lnTo>
                    <a:pt x="199" y="144"/>
                  </a:lnTo>
                  <a:lnTo>
                    <a:pt x="185" y="133"/>
                  </a:lnTo>
                  <a:lnTo>
                    <a:pt x="175" y="119"/>
                  </a:lnTo>
                  <a:lnTo>
                    <a:pt x="169" y="127"/>
                  </a:lnTo>
                  <a:lnTo>
                    <a:pt x="179" y="127"/>
                  </a:lnTo>
                  <a:lnTo>
                    <a:pt x="171" y="109"/>
                  </a:lnTo>
                  <a:lnTo>
                    <a:pt x="169" y="105"/>
                  </a:lnTo>
                  <a:lnTo>
                    <a:pt x="167" y="105"/>
                  </a:lnTo>
                  <a:lnTo>
                    <a:pt x="160" y="98"/>
                  </a:lnTo>
                  <a:lnTo>
                    <a:pt x="148" y="92"/>
                  </a:lnTo>
                  <a:lnTo>
                    <a:pt x="138" y="84"/>
                  </a:lnTo>
                  <a:lnTo>
                    <a:pt x="127" y="78"/>
                  </a:lnTo>
                  <a:lnTo>
                    <a:pt x="121" y="84"/>
                  </a:lnTo>
                  <a:lnTo>
                    <a:pt x="129" y="78"/>
                  </a:lnTo>
                  <a:lnTo>
                    <a:pt x="111" y="59"/>
                  </a:lnTo>
                  <a:lnTo>
                    <a:pt x="96" y="39"/>
                  </a:lnTo>
                  <a:lnTo>
                    <a:pt x="82" y="18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3" name="Freeform 21"/>
            <p:cNvSpPr>
              <a:spLocks/>
            </p:cNvSpPr>
            <p:nvPr/>
          </p:nvSpPr>
          <p:spPr bwMode="auto">
            <a:xfrm>
              <a:off x="4702" y="782"/>
              <a:ext cx="46" cy="60"/>
            </a:xfrm>
            <a:custGeom>
              <a:avLst/>
              <a:gdLst>
                <a:gd name="T0" fmla="*/ 23 w 94"/>
                <a:gd name="T1" fmla="*/ 0 h 121"/>
                <a:gd name="T2" fmla="*/ 20 w 94"/>
                <a:gd name="T3" fmla="*/ 4 h 121"/>
                <a:gd name="T4" fmla="*/ 18 w 94"/>
                <a:gd name="T5" fmla="*/ 6 h 121"/>
                <a:gd name="T6" fmla="*/ 17 w 94"/>
                <a:gd name="T7" fmla="*/ 8 h 121"/>
                <a:gd name="T8" fmla="*/ 16 w 94"/>
                <a:gd name="T9" fmla="*/ 8 h 121"/>
                <a:gd name="T10" fmla="*/ 15 w 94"/>
                <a:gd name="T11" fmla="*/ 10 h 121"/>
                <a:gd name="T12" fmla="*/ 14 w 94"/>
                <a:gd name="T13" fmla="*/ 11 h 121"/>
                <a:gd name="T14" fmla="*/ 13 w 94"/>
                <a:gd name="T15" fmla="*/ 13 h 121"/>
                <a:gd name="T16" fmla="*/ 0 w 94"/>
                <a:gd name="T17" fmla="*/ 3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4"/>
                <a:gd name="T28" fmla="*/ 0 h 121"/>
                <a:gd name="T29" fmla="*/ 94 w 94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4" h="121">
                  <a:moveTo>
                    <a:pt x="94" y="0"/>
                  </a:moveTo>
                  <a:lnTo>
                    <a:pt x="82" y="16"/>
                  </a:lnTo>
                  <a:lnTo>
                    <a:pt x="74" y="26"/>
                  </a:lnTo>
                  <a:lnTo>
                    <a:pt x="70" y="32"/>
                  </a:lnTo>
                  <a:lnTo>
                    <a:pt x="66" y="35"/>
                  </a:lnTo>
                  <a:lnTo>
                    <a:pt x="63" y="41"/>
                  </a:lnTo>
                  <a:lnTo>
                    <a:pt x="59" y="47"/>
                  </a:lnTo>
                  <a:lnTo>
                    <a:pt x="53" y="55"/>
                  </a:lnTo>
                  <a:lnTo>
                    <a:pt x="0" y="12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4" name="Line 22"/>
            <p:cNvSpPr>
              <a:spLocks noChangeShapeType="1"/>
            </p:cNvSpPr>
            <p:nvPr/>
          </p:nvSpPr>
          <p:spPr bwMode="auto">
            <a:xfrm flipH="1" flipV="1">
              <a:off x="4762" y="788"/>
              <a:ext cx="10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5" name="Freeform 23"/>
            <p:cNvSpPr>
              <a:spLocks/>
            </p:cNvSpPr>
            <p:nvPr/>
          </p:nvSpPr>
          <p:spPr bwMode="auto">
            <a:xfrm>
              <a:off x="4883" y="793"/>
              <a:ext cx="37" cy="55"/>
            </a:xfrm>
            <a:custGeom>
              <a:avLst/>
              <a:gdLst>
                <a:gd name="T0" fmla="*/ 19 w 74"/>
                <a:gd name="T1" fmla="*/ 0 h 109"/>
                <a:gd name="T2" fmla="*/ 17 w 74"/>
                <a:gd name="T3" fmla="*/ 5 h 109"/>
                <a:gd name="T4" fmla="*/ 15 w 74"/>
                <a:gd name="T5" fmla="*/ 10 h 109"/>
                <a:gd name="T6" fmla="*/ 13 w 74"/>
                <a:gd name="T7" fmla="*/ 13 h 109"/>
                <a:gd name="T8" fmla="*/ 11 w 74"/>
                <a:gd name="T9" fmla="*/ 16 h 109"/>
                <a:gd name="T10" fmla="*/ 9 w 74"/>
                <a:gd name="T11" fmla="*/ 20 h 109"/>
                <a:gd name="T12" fmla="*/ 9 w 74"/>
                <a:gd name="T13" fmla="*/ 24 h 109"/>
                <a:gd name="T14" fmla="*/ 0 w 74"/>
                <a:gd name="T15" fmla="*/ 28 h 1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4"/>
                <a:gd name="T25" fmla="*/ 0 h 109"/>
                <a:gd name="T26" fmla="*/ 74 w 74"/>
                <a:gd name="T27" fmla="*/ 109 h 10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4" h="109">
                  <a:moveTo>
                    <a:pt x="74" y="0"/>
                  </a:moveTo>
                  <a:lnTo>
                    <a:pt x="68" y="19"/>
                  </a:lnTo>
                  <a:lnTo>
                    <a:pt x="60" y="39"/>
                  </a:lnTo>
                  <a:lnTo>
                    <a:pt x="52" y="52"/>
                  </a:lnTo>
                  <a:lnTo>
                    <a:pt x="43" y="64"/>
                  </a:lnTo>
                  <a:lnTo>
                    <a:pt x="37" y="78"/>
                  </a:lnTo>
                  <a:lnTo>
                    <a:pt x="33" y="93"/>
                  </a:lnTo>
                  <a:lnTo>
                    <a:pt x="0" y="10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6" name="Freeform 24"/>
            <p:cNvSpPr>
              <a:spLocks/>
            </p:cNvSpPr>
            <p:nvPr/>
          </p:nvSpPr>
          <p:spPr bwMode="auto">
            <a:xfrm>
              <a:off x="4954" y="790"/>
              <a:ext cx="3" cy="59"/>
            </a:xfrm>
            <a:custGeom>
              <a:avLst/>
              <a:gdLst>
                <a:gd name="T0" fmla="*/ 0 w 6"/>
                <a:gd name="T1" fmla="*/ 0 h 117"/>
                <a:gd name="T2" fmla="*/ 1 w 6"/>
                <a:gd name="T3" fmla="*/ 10 h 117"/>
                <a:gd name="T4" fmla="*/ 1 w 6"/>
                <a:gd name="T5" fmla="*/ 17 h 117"/>
                <a:gd name="T6" fmla="*/ 1 w 6"/>
                <a:gd name="T7" fmla="*/ 23 h 117"/>
                <a:gd name="T8" fmla="*/ 2 w 6"/>
                <a:gd name="T9" fmla="*/ 27 h 117"/>
                <a:gd name="T10" fmla="*/ 2 w 6"/>
                <a:gd name="T11" fmla="*/ 29 h 117"/>
                <a:gd name="T12" fmla="*/ 2 w 6"/>
                <a:gd name="T13" fmla="*/ 30 h 117"/>
                <a:gd name="T14" fmla="*/ 2 w 6"/>
                <a:gd name="T15" fmla="*/ 28 h 117"/>
                <a:gd name="T16" fmla="*/ 2 w 6"/>
                <a:gd name="T17" fmla="*/ 25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17"/>
                <a:gd name="T29" fmla="*/ 6 w 6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17">
                  <a:moveTo>
                    <a:pt x="0" y="0"/>
                  </a:moveTo>
                  <a:lnTo>
                    <a:pt x="2" y="37"/>
                  </a:lnTo>
                  <a:lnTo>
                    <a:pt x="4" y="66"/>
                  </a:lnTo>
                  <a:lnTo>
                    <a:pt x="4" y="89"/>
                  </a:lnTo>
                  <a:lnTo>
                    <a:pt x="6" y="105"/>
                  </a:lnTo>
                  <a:lnTo>
                    <a:pt x="6" y="115"/>
                  </a:lnTo>
                  <a:lnTo>
                    <a:pt x="6" y="117"/>
                  </a:lnTo>
                  <a:lnTo>
                    <a:pt x="6" y="111"/>
                  </a:lnTo>
                  <a:lnTo>
                    <a:pt x="6" y="9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7" name="Freeform 25"/>
            <p:cNvSpPr>
              <a:spLocks/>
            </p:cNvSpPr>
            <p:nvPr/>
          </p:nvSpPr>
          <p:spPr bwMode="auto">
            <a:xfrm>
              <a:off x="4742" y="804"/>
              <a:ext cx="6" cy="36"/>
            </a:xfrm>
            <a:custGeom>
              <a:avLst/>
              <a:gdLst>
                <a:gd name="T0" fmla="*/ 3 w 14"/>
                <a:gd name="T1" fmla="*/ 0 h 72"/>
                <a:gd name="T2" fmla="*/ 3 w 14"/>
                <a:gd name="T3" fmla="*/ 5 h 72"/>
                <a:gd name="T4" fmla="*/ 3 w 14"/>
                <a:gd name="T5" fmla="*/ 9 h 72"/>
                <a:gd name="T6" fmla="*/ 0 w 14"/>
                <a:gd name="T7" fmla="*/ 18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72"/>
                <a:gd name="T14" fmla="*/ 14 w 14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72">
                  <a:moveTo>
                    <a:pt x="14" y="0"/>
                  </a:moveTo>
                  <a:lnTo>
                    <a:pt x="14" y="18"/>
                  </a:lnTo>
                  <a:lnTo>
                    <a:pt x="14" y="33"/>
                  </a:lnTo>
                  <a:lnTo>
                    <a:pt x="0" y="7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8" name="Freeform 26"/>
            <p:cNvSpPr>
              <a:spLocks/>
            </p:cNvSpPr>
            <p:nvPr/>
          </p:nvSpPr>
          <p:spPr bwMode="auto">
            <a:xfrm>
              <a:off x="4927" y="793"/>
              <a:ext cx="18" cy="38"/>
            </a:xfrm>
            <a:custGeom>
              <a:avLst/>
              <a:gdLst>
                <a:gd name="T0" fmla="*/ 9 w 35"/>
                <a:gd name="T1" fmla="*/ 0 h 76"/>
                <a:gd name="T2" fmla="*/ 6 w 35"/>
                <a:gd name="T3" fmla="*/ 5 h 76"/>
                <a:gd name="T4" fmla="*/ 3 w 35"/>
                <a:gd name="T5" fmla="*/ 10 h 76"/>
                <a:gd name="T6" fmla="*/ 1 w 35"/>
                <a:gd name="T7" fmla="*/ 13 h 76"/>
                <a:gd name="T8" fmla="*/ 0 w 35"/>
                <a:gd name="T9" fmla="*/ 19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6"/>
                <a:gd name="T17" fmla="*/ 35 w 35"/>
                <a:gd name="T18" fmla="*/ 76 h 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6">
                  <a:moveTo>
                    <a:pt x="35" y="0"/>
                  </a:moveTo>
                  <a:lnTo>
                    <a:pt x="22" y="19"/>
                  </a:lnTo>
                  <a:lnTo>
                    <a:pt x="12" y="37"/>
                  </a:lnTo>
                  <a:lnTo>
                    <a:pt x="4" y="54"/>
                  </a:lnTo>
                  <a:lnTo>
                    <a:pt x="0" y="7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19" name="Freeform 27"/>
            <p:cNvSpPr>
              <a:spLocks/>
            </p:cNvSpPr>
            <p:nvPr/>
          </p:nvSpPr>
          <p:spPr bwMode="auto">
            <a:xfrm>
              <a:off x="5093" y="683"/>
              <a:ext cx="1" cy="3"/>
            </a:xfrm>
            <a:custGeom>
              <a:avLst/>
              <a:gdLst>
                <a:gd name="T0" fmla="*/ 1 w 2"/>
                <a:gd name="T1" fmla="*/ 0 h 8"/>
                <a:gd name="T2" fmla="*/ 1 w 2"/>
                <a:gd name="T3" fmla="*/ 1 h 8"/>
                <a:gd name="T4" fmla="*/ 0 w 2"/>
                <a:gd name="T5" fmla="*/ 1 h 8"/>
                <a:gd name="T6" fmla="*/ 0 w 2"/>
                <a:gd name="T7" fmla="*/ 1 h 8"/>
                <a:gd name="T8" fmla="*/ 0 w 2"/>
                <a:gd name="T9" fmla="*/ 1 h 8"/>
                <a:gd name="T10" fmla="*/ 1 w 2"/>
                <a:gd name="T11" fmla="*/ 1 h 8"/>
                <a:gd name="T12" fmla="*/ 1 w 2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8"/>
                <a:gd name="T23" fmla="*/ 2 w 2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8">
                  <a:moveTo>
                    <a:pt x="2" y="0"/>
                  </a:moveTo>
                  <a:lnTo>
                    <a:pt x="2" y="4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0" name="Freeform 28"/>
            <p:cNvSpPr>
              <a:spLocks/>
            </p:cNvSpPr>
            <p:nvPr/>
          </p:nvSpPr>
          <p:spPr bwMode="auto">
            <a:xfrm>
              <a:off x="5041" y="703"/>
              <a:ext cx="7" cy="17"/>
            </a:xfrm>
            <a:custGeom>
              <a:avLst/>
              <a:gdLst>
                <a:gd name="T0" fmla="*/ 0 w 14"/>
                <a:gd name="T1" fmla="*/ 0 h 33"/>
                <a:gd name="T2" fmla="*/ 2 w 14"/>
                <a:gd name="T3" fmla="*/ 2 h 33"/>
                <a:gd name="T4" fmla="*/ 3 w 14"/>
                <a:gd name="T5" fmla="*/ 3 h 33"/>
                <a:gd name="T6" fmla="*/ 3 w 14"/>
                <a:gd name="T7" fmla="*/ 4 h 33"/>
                <a:gd name="T8" fmla="*/ 3 w 14"/>
                <a:gd name="T9" fmla="*/ 6 h 33"/>
                <a:gd name="T10" fmla="*/ 4 w 14"/>
                <a:gd name="T11" fmla="*/ 8 h 33"/>
                <a:gd name="T12" fmla="*/ 4 w 14"/>
                <a:gd name="T13" fmla="*/ 8 h 33"/>
                <a:gd name="T14" fmla="*/ 4 w 14"/>
                <a:gd name="T15" fmla="*/ 9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33"/>
                <a:gd name="T26" fmla="*/ 14 w 14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33">
                  <a:moveTo>
                    <a:pt x="0" y="0"/>
                  </a:moveTo>
                  <a:lnTo>
                    <a:pt x="6" y="6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2" y="21"/>
                  </a:lnTo>
                  <a:lnTo>
                    <a:pt x="14" y="29"/>
                  </a:lnTo>
                  <a:lnTo>
                    <a:pt x="14" y="31"/>
                  </a:lnTo>
                  <a:lnTo>
                    <a:pt x="14" y="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1" name="Freeform 29"/>
            <p:cNvSpPr>
              <a:spLocks/>
            </p:cNvSpPr>
            <p:nvPr/>
          </p:nvSpPr>
          <p:spPr bwMode="auto">
            <a:xfrm>
              <a:off x="5106" y="760"/>
              <a:ext cx="12" cy="8"/>
            </a:xfrm>
            <a:custGeom>
              <a:avLst/>
              <a:gdLst>
                <a:gd name="T0" fmla="*/ 6 w 24"/>
                <a:gd name="T1" fmla="*/ 0 h 15"/>
                <a:gd name="T2" fmla="*/ 5 w 24"/>
                <a:gd name="T3" fmla="*/ 1 h 15"/>
                <a:gd name="T4" fmla="*/ 3 w 24"/>
                <a:gd name="T5" fmla="*/ 2 h 15"/>
                <a:gd name="T6" fmla="*/ 2 w 24"/>
                <a:gd name="T7" fmla="*/ 2 h 15"/>
                <a:gd name="T8" fmla="*/ 2 w 24"/>
                <a:gd name="T9" fmla="*/ 3 h 15"/>
                <a:gd name="T10" fmla="*/ 1 w 24"/>
                <a:gd name="T11" fmla="*/ 4 h 15"/>
                <a:gd name="T12" fmla="*/ 0 w 24"/>
                <a:gd name="T13" fmla="*/ 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5"/>
                <a:gd name="T23" fmla="*/ 24 w 2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5">
                  <a:moveTo>
                    <a:pt x="24" y="0"/>
                  </a:moveTo>
                  <a:lnTo>
                    <a:pt x="18" y="4"/>
                  </a:lnTo>
                  <a:lnTo>
                    <a:pt x="14" y="6"/>
                  </a:lnTo>
                  <a:lnTo>
                    <a:pt x="8" y="7"/>
                  </a:lnTo>
                  <a:lnTo>
                    <a:pt x="6" y="11"/>
                  </a:lnTo>
                  <a:lnTo>
                    <a:pt x="2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2" name="Freeform 30"/>
            <p:cNvSpPr>
              <a:spLocks/>
            </p:cNvSpPr>
            <p:nvPr/>
          </p:nvSpPr>
          <p:spPr bwMode="auto">
            <a:xfrm>
              <a:off x="5045" y="752"/>
              <a:ext cx="14" cy="5"/>
            </a:xfrm>
            <a:custGeom>
              <a:avLst/>
              <a:gdLst>
                <a:gd name="T0" fmla="*/ 7 w 29"/>
                <a:gd name="T1" fmla="*/ 0 h 12"/>
                <a:gd name="T2" fmla="*/ 6 w 29"/>
                <a:gd name="T3" fmla="*/ 0 h 12"/>
                <a:gd name="T4" fmla="*/ 5 w 29"/>
                <a:gd name="T5" fmla="*/ 0 h 12"/>
                <a:gd name="T6" fmla="*/ 4 w 29"/>
                <a:gd name="T7" fmla="*/ 1 h 12"/>
                <a:gd name="T8" fmla="*/ 4 w 29"/>
                <a:gd name="T9" fmla="*/ 2 h 12"/>
                <a:gd name="T10" fmla="*/ 4 w 29"/>
                <a:gd name="T11" fmla="*/ 2 h 12"/>
                <a:gd name="T12" fmla="*/ 4 w 29"/>
                <a:gd name="T13" fmla="*/ 2 h 12"/>
                <a:gd name="T14" fmla="*/ 0 w 29"/>
                <a:gd name="T15" fmla="*/ 2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"/>
                <a:gd name="T25" fmla="*/ 0 h 12"/>
                <a:gd name="T26" fmla="*/ 29 w 29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" h="12">
                  <a:moveTo>
                    <a:pt x="29" y="0"/>
                  </a:moveTo>
                  <a:lnTo>
                    <a:pt x="25" y="0"/>
                  </a:lnTo>
                  <a:lnTo>
                    <a:pt x="21" y="2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0" y="1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3" name="Freeform 31"/>
            <p:cNvSpPr>
              <a:spLocks/>
            </p:cNvSpPr>
            <p:nvPr/>
          </p:nvSpPr>
          <p:spPr bwMode="auto">
            <a:xfrm>
              <a:off x="5077" y="789"/>
              <a:ext cx="5" cy="6"/>
            </a:xfrm>
            <a:custGeom>
              <a:avLst/>
              <a:gdLst>
                <a:gd name="T0" fmla="*/ 2 w 10"/>
                <a:gd name="T1" fmla="*/ 0 h 14"/>
                <a:gd name="T2" fmla="*/ 3 w 10"/>
                <a:gd name="T3" fmla="*/ 1 h 14"/>
                <a:gd name="T4" fmla="*/ 3 w 10"/>
                <a:gd name="T5" fmla="*/ 2 h 14"/>
                <a:gd name="T6" fmla="*/ 2 w 10"/>
                <a:gd name="T7" fmla="*/ 3 h 14"/>
                <a:gd name="T8" fmla="*/ 0 w 10"/>
                <a:gd name="T9" fmla="*/ 3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4"/>
                <a:gd name="T17" fmla="*/ 10 w 10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4">
                  <a:moveTo>
                    <a:pt x="8" y="0"/>
                  </a:moveTo>
                  <a:lnTo>
                    <a:pt x="10" y="6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0" y="1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4" name="Freeform 32"/>
            <p:cNvSpPr>
              <a:spLocks/>
            </p:cNvSpPr>
            <p:nvPr/>
          </p:nvSpPr>
          <p:spPr bwMode="auto">
            <a:xfrm>
              <a:off x="5048" y="815"/>
              <a:ext cx="4" cy="1"/>
            </a:xfrm>
            <a:custGeom>
              <a:avLst/>
              <a:gdLst>
                <a:gd name="T0" fmla="*/ 0 w 7"/>
                <a:gd name="T1" fmla="*/ 0 h 1"/>
                <a:gd name="T2" fmla="*/ 1 w 7"/>
                <a:gd name="T3" fmla="*/ 0 h 1"/>
                <a:gd name="T4" fmla="*/ 2 w 7"/>
                <a:gd name="T5" fmla="*/ 0 h 1"/>
                <a:gd name="T6" fmla="*/ 2 w 7"/>
                <a:gd name="T7" fmla="*/ 0 h 1"/>
                <a:gd name="T8" fmla="*/ 2 w 7"/>
                <a:gd name="T9" fmla="*/ 0 h 1"/>
                <a:gd name="T10" fmla="*/ 1 w 7"/>
                <a:gd name="T11" fmla="*/ 0 h 1"/>
                <a:gd name="T12" fmla="*/ 0 w 7"/>
                <a:gd name="T13" fmla="*/ 0 h 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"/>
                <a:gd name="T23" fmla="*/ 7 w 7"/>
                <a:gd name="T24" fmla="*/ 1 h 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">
                  <a:moveTo>
                    <a:pt x="0" y="0"/>
                  </a:moveTo>
                  <a:lnTo>
                    <a:pt x="3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5" name="Freeform 33"/>
            <p:cNvSpPr>
              <a:spLocks/>
            </p:cNvSpPr>
            <p:nvPr/>
          </p:nvSpPr>
          <p:spPr bwMode="auto">
            <a:xfrm>
              <a:off x="5108" y="820"/>
              <a:ext cx="8" cy="6"/>
            </a:xfrm>
            <a:custGeom>
              <a:avLst/>
              <a:gdLst>
                <a:gd name="T0" fmla="*/ 0 w 16"/>
                <a:gd name="T1" fmla="*/ 0 h 14"/>
                <a:gd name="T2" fmla="*/ 1 w 16"/>
                <a:gd name="T3" fmla="*/ 0 h 14"/>
                <a:gd name="T4" fmla="*/ 2 w 16"/>
                <a:gd name="T5" fmla="*/ 0 h 14"/>
                <a:gd name="T6" fmla="*/ 2 w 16"/>
                <a:gd name="T7" fmla="*/ 2 h 14"/>
                <a:gd name="T8" fmla="*/ 1 w 16"/>
                <a:gd name="T9" fmla="*/ 2 h 14"/>
                <a:gd name="T10" fmla="*/ 1 w 16"/>
                <a:gd name="T11" fmla="*/ 3 h 14"/>
                <a:gd name="T12" fmla="*/ 4 w 16"/>
                <a:gd name="T13" fmla="*/ 0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14"/>
                <a:gd name="T23" fmla="*/ 16 w 16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14">
                  <a:moveTo>
                    <a:pt x="0" y="0"/>
                  </a:moveTo>
                  <a:lnTo>
                    <a:pt x="6" y="2"/>
                  </a:lnTo>
                  <a:lnTo>
                    <a:pt x="10" y="2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6" y="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26" name="Group 34"/>
            <p:cNvGrpSpPr>
              <a:grpSpLocks/>
            </p:cNvGrpSpPr>
            <p:nvPr/>
          </p:nvGrpSpPr>
          <p:grpSpPr bwMode="auto">
            <a:xfrm>
              <a:off x="4551" y="660"/>
              <a:ext cx="78" cy="145"/>
              <a:chOff x="4551" y="660"/>
              <a:chExt cx="78" cy="145"/>
            </a:xfrm>
          </p:grpSpPr>
          <p:sp>
            <p:nvSpPr>
              <p:cNvPr id="20768" name="Freeform 35"/>
              <p:cNvSpPr>
                <a:spLocks/>
              </p:cNvSpPr>
              <p:nvPr/>
            </p:nvSpPr>
            <p:spPr bwMode="auto">
              <a:xfrm>
                <a:off x="4603" y="660"/>
                <a:ext cx="1" cy="4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1 h 8"/>
                  <a:gd name="T4" fmla="*/ 0 w 2"/>
                  <a:gd name="T5" fmla="*/ 2 h 8"/>
                  <a:gd name="T6" fmla="*/ 0 w 2"/>
                  <a:gd name="T7" fmla="*/ 2 h 8"/>
                  <a:gd name="T8" fmla="*/ 0 w 2"/>
                  <a:gd name="T9" fmla="*/ 2 h 8"/>
                  <a:gd name="T10" fmla="*/ 1 w 2"/>
                  <a:gd name="T11" fmla="*/ 1 h 8"/>
                  <a:gd name="T12" fmla="*/ 1 w 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8"/>
                  <a:gd name="T23" fmla="*/ 2 w 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8">
                    <a:moveTo>
                      <a:pt x="2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9" name="Freeform 36"/>
              <p:cNvSpPr>
                <a:spLocks/>
              </p:cNvSpPr>
              <p:nvPr/>
            </p:nvSpPr>
            <p:spPr bwMode="auto">
              <a:xfrm>
                <a:off x="4551" y="681"/>
                <a:ext cx="8" cy="16"/>
              </a:xfrm>
              <a:custGeom>
                <a:avLst/>
                <a:gdLst>
                  <a:gd name="T0" fmla="*/ 0 w 16"/>
                  <a:gd name="T1" fmla="*/ 0 h 33"/>
                  <a:gd name="T2" fmla="*/ 1 w 16"/>
                  <a:gd name="T3" fmla="*/ 1 h 33"/>
                  <a:gd name="T4" fmla="*/ 2 w 16"/>
                  <a:gd name="T5" fmla="*/ 3 h 33"/>
                  <a:gd name="T6" fmla="*/ 3 w 16"/>
                  <a:gd name="T7" fmla="*/ 4 h 33"/>
                  <a:gd name="T8" fmla="*/ 3 w 16"/>
                  <a:gd name="T9" fmla="*/ 5 h 33"/>
                  <a:gd name="T10" fmla="*/ 4 w 16"/>
                  <a:gd name="T11" fmla="*/ 7 h 33"/>
                  <a:gd name="T12" fmla="*/ 4 w 16"/>
                  <a:gd name="T13" fmla="*/ 7 h 33"/>
                  <a:gd name="T14" fmla="*/ 4 w 16"/>
                  <a:gd name="T15" fmla="*/ 8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"/>
                  <a:gd name="T25" fmla="*/ 0 h 33"/>
                  <a:gd name="T26" fmla="*/ 16 w 16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" h="33">
                    <a:moveTo>
                      <a:pt x="0" y="0"/>
                    </a:moveTo>
                    <a:lnTo>
                      <a:pt x="6" y="6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22"/>
                    </a:lnTo>
                    <a:lnTo>
                      <a:pt x="16" y="29"/>
                    </a:lnTo>
                    <a:lnTo>
                      <a:pt x="16" y="31"/>
                    </a:lnTo>
                    <a:lnTo>
                      <a:pt x="16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0" name="Freeform 37"/>
              <p:cNvSpPr>
                <a:spLocks/>
              </p:cNvSpPr>
              <p:nvPr/>
            </p:nvSpPr>
            <p:spPr bwMode="auto">
              <a:xfrm>
                <a:off x="4617" y="738"/>
                <a:ext cx="12" cy="8"/>
              </a:xfrm>
              <a:custGeom>
                <a:avLst/>
                <a:gdLst>
                  <a:gd name="T0" fmla="*/ 6 w 24"/>
                  <a:gd name="T1" fmla="*/ 0 h 16"/>
                  <a:gd name="T2" fmla="*/ 5 w 24"/>
                  <a:gd name="T3" fmla="*/ 1 h 16"/>
                  <a:gd name="T4" fmla="*/ 3 w 24"/>
                  <a:gd name="T5" fmla="*/ 1 h 16"/>
                  <a:gd name="T6" fmla="*/ 2 w 24"/>
                  <a:gd name="T7" fmla="*/ 2 h 16"/>
                  <a:gd name="T8" fmla="*/ 2 w 24"/>
                  <a:gd name="T9" fmla="*/ 3 h 16"/>
                  <a:gd name="T10" fmla="*/ 1 w 24"/>
                  <a:gd name="T11" fmla="*/ 4 h 16"/>
                  <a:gd name="T12" fmla="*/ 0 w 24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6"/>
                  <a:gd name="T23" fmla="*/ 24 w 24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6">
                    <a:moveTo>
                      <a:pt x="24" y="0"/>
                    </a:moveTo>
                    <a:lnTo>
                      <a:pt x="18" y="4"/>
                    </a:lnTo>
                    <a:lnTo>
                      <a:pt x="14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1" name="Freeform 38"/>
              <p:cNvSpPr>
                <a:spLocks/>
              </p:cNvSpPr>
              <p:nvPr/>
            </p:nvSpPr>
            <p:spPr bwMode="auto">
              <a:xfrm>
                <a:off x="4555" y="729"/>
                <a:ext cx="15" cy="7"/>
              </a:xfrm>
              <a:custGeom>
                <a:avLst/>
                <a:gdLst>
                  <a:gd name="T0" fmla="*/ 7 w 31"/>
                  <a:gd name="T1" fmla="*/ 0 h 14"/>
                  <a:gd name="T2" fmla="*/ 6 w 31"/>
                  <a:gd name="T3" fmla="*/ 0 h 14"/>
                  <a:gd name="T4" fmla="*/ 5 w 31"/>
                  <a:gd name="T5" fmla="*/ 1 h 14"/>
                  <a:gd name="T6" fmla="*/ 4 w 31"/>
                  <a:gd name="T7" fmla="*/ 2 h 14"/>
                  <a:gd name="T8" fmla="*/ 5 w 31"/>
                  <a:gd name="T9" fmla="*/ 3 h 14"/>
                  <a:gd name="T10" fmla="*/ 5 w 31"/>
                  <a:gd name="T11" fmla="*/ 3 h 14"/>
                  <a:gd name="T12" fmla="*/ 4 w 31"/>
                  <a:gd name="T13" fmla="*/ 3 h 14"/>
                  <a:gd name="T14" fmla="*/ 0 w 31"/>
                  <a:gd name="T15" fmla="*/ 4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14"/>
                  <a:gd name="T26" fmla="*/ 31 w 31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14">
                    <a:moveTo>
                      <a:pt x="31" y="0"/>
                    </a:moveTo>
                    <a:lnTo>
                      <a:pt x="27" y="0"/>
                    </a:lnTo>
                    <a:lnTo>
                      <a:pt x="23" y="2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1" y="12"/>
                    </a:lnTo>
                    <a:lnTo>
                      <a:pt x="17" y="12"/>
                    </a:lnTo>
                    <a:lnTo>
                      <a:pt x="0" y="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2" name="Freeform 39"/>
              <p:cNvSpPr>
                <a:spLocks/>
              </p:cNvSpPr>
              <p:nvPr/>
            </p:nvSpPr>
            <p:spPr bwMode="auto">
              <a:xfrm>
                <a:off x="4588" y="767"/>
                <a:ext cx="5" cy="6"/>
              </a:xfrm>
              <a:custGeom>
                <a:avLst/>
                <a:gdLst>
                  <a:gd name="T0" fmla="*/ 2 w 10"/>
                  <a:gd name="T1" fmla="*/ 0 h 12"/>
                  <a:gd name="T2" fmla="*/ 3 w 10"/>
                  <a:gd name="T3" fmla="*/ 1 h 12"/>
                  <a:gd name="T4" fmla="*/ 3 w 10"/>
                  <a:gd name="T5" fmla="*/ 2 h 12"/>
                  <a:gd name="T6" fmla="*/ 1 w 10"/>
                  <a:gd name="T7" fmla="*/ 3 h 12"/>
                  <a:gd name="T8" fmla="*/ 0 w 10"/>
                  <a:gd name="T9" fmla="*/ 3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2"/>
                  <a:gd name="T17" fmla="*/ 10 w 10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2">
                    <a:moveTo>
                      <a:pt x="8" y="0"/>
                    </a:moveTo>
                    <a:lnTo>
                      <a:pt x="10" y="4"/>
                    </a:lnTo>
                    <a:lnTo>
                      <a:pt x="10" y="8"/>
                    </a:lnTo>
                    <a:lnTo>
                      <a:pt x="6" y="12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3" name="Freeform 40"/>
              <p:cNvSpPr>
                <a:spLocks/>
              </p:cNvSpPr>
              <p:nvPr/>
            </p:nvSpPr>
            <p:spPr bwMode="auto">
              <a:xfrm>
                <a:off x="4559" y="792"/>
                <a:ext cx="4" cy="1"/>
              </a:xfrm>
              <a:custGeom>
                <a:avLst/>
                <a:gdLst>
                  <a:gd name="T0" fmla="*/ 0 w 7"/>
                  <a:gd name="T1" fmla="*/ 1 h 2"/>
                  <a:gd name="T2" fmla="*/ 1 w 7"/>
                  <a:gd name="T3" fmla="*/ 1 h 2"/>
                  <a:gd name="T4" fmla="*/ 2 w 7"/>
                  <a:gd name="T5" fmla="*/ 0 h 2"/>
                  <a:gd name="T6" fmla="*/ 2 w 7"/>
                  <a:gd name="T7" fmla="*/ 0 h 2"/>
                  <a:gd name="T8" fmla="*/ 2 w 7"/>
                  <a:gd name="T9" fmla="*/ 0 h 2"/>
                  <a:gd name="T10" fmla="*/ 1 w 7"/>
                  <a:gd name="T11" fmla="*/ 1 h 2"/>
                  <a:gd name="T12" fmla="*/ 0 w 7"/>
                  <a:gd name="T13" fmla="*/ 1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2"/>
                  <a:gd name="T23" fmla="*/ 7 w 7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2">
                    <a:moveTo>
                      <a:pt x="0" y="2"/>
                    </a:moveTo>
                    <a:lnTo>
                      <a:pt x="3" y="2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4" name="Freeform 41"/>
              <p:cNvSpPr>
                <a:spLocks/>
              </p:cNvSpPr>
              <p:nvPr/>
            </p:nvSpPr>
            <p:spPr bwMode="auto">
              <a:xfrm>
                <a:off x="4619" y="797"/>
                <a:ext cx="9" cy="8"/>
              </a:xfrm>
              <a:custGeom>
                <a:avLst/>
                <a:gdLst>
                  <a:gd name="T0" fmla="*/ 0 w 18"/>
                  <a:gd name="T1" fmla="*/ 0 h 15"/>
                  <a:gd name="T2" fmla="*/ 1 w 18"/>
                  <a:gd name="T3" fmla="*/ 1 h 15"/>
                  <a:gd name="T4" fmla="*/ 2 w 18"/>
                  <a:gd name="T5" fmla="*/ 1 h 15"/>
                  <a:gd name="T6" fmla="*/ 2 w 18"/>
                  <a:gd name="T7" fmla="*/ 2 h 15"/>
                  <a:gd name="T8" fmla="*/ 2 w 18"/>
                  <a:gd name="T9" fmla="*/ 3 h 15"/>
                  <a:gd name="T10" fmla="*/ 2 w 18"/>
                  <a:gd name="T11" fmla="*/ 4 h 15"/>
                  <a:gd name="T12" fmla="*/ 2 w 18"/>
                  <a:gd name="T13" fmla="*/ 4 h 15"/>
                  <a:gd name="T14" fmla="*/ 5 w 18"/>
                  <a:gd name="T15" fmla="*/ 1 h 1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"/>
                  <a:gd name="T25" fmla="*/ 0 h 15"/>
                  <a:gd name="T26" fmla="*/ 18 w 18"/>
                  <a:gd name="T27" fmla="*/ 15 h 1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" h="15">
                    <a:moveTo>
                      <a:pt x="0" y="0"/>
                    </a:moveTo>
                    <a:lnTo>
                      <a:pt x="6" y="2"/>
                    </a:lnTo>
                    <a:lnTo>
                      <a:pt x="10" y="2"/>
                    </a:lnTo>
                    <a:lnTo>
                      <a:pt x="10" y="5"/>
                    </a:lnTo>
                    <a:lnTo>
                      <a:pt x="10" y="11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18" y="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27" name="Freeform 42"/>
            <p:cNvSpPr>
              <a:spLocks/>
            </p:cNvSpPr>
            <p:nvPr/>
          </p:nvSpPr>
          <p:spPr bwMode="auto">
            <a:xfrm>
              <a:off x="4512" y="778"/>
              <a:ext cx="5" cy="10"/>
            </a:xfrm>
            <a:custGeom>
              <a:avLst/>
              <a:gdLst>
                <a:gd name="T0" fmla="*/ 3 w 10"/>
                <a:gd name="T1" fmla="*/ 0 h 19"/>
                <a:gd name="T2" fmla="*/ 1 w 10"/>
                <a:gd name="T3" fmla="*/ 2 h 19"/>
                <a:gd name="T4" fmla="*/ 1 w 10"/>
                <a:gd name="T5" fmla="*/ 4 h 19"/>
                <a:gd name="T6" fmla="*/ 1 w 10"/>
                <a:gd name="T7" fmla="*/ 5 h 19"/>
                <a:gd name="T8" fmla="*/ 0 w 10"/>
                <a:gd name="T9" fmla="*/ 5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9"/>
                <a:gd name="T17" fmla="*/ 10 w 1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9">
                  <a:moveTo>
                    <a:pt x="10" y="0"/>
                  </a:moveTo>
                  <a:lnTo>
                    <a:pt x="6" y="6"/>
                  </a:lnTo>
                  <a:lnTo>
                    <a:pt x="2" y="13"/>
                  </a:lnTo>
                  <a:lnTo>
                    <a:pt x="2" y="17"/>
                  </a:lnTo>
                  <a:lnTo>
                    <a:pt x="0" y="1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8" name="Line 43"/>
            <p:cNvSpPr>
              <a:spLocks noChangeShapeType="1"/>
            </p:cNvSpPr>
            <p:nvPr/>
          </p:nvSpPr>
          <p:spPr bwMode="auto">
            <a:xfrm flipH="1">
              <a:off x="4509" y="844"/>
              <a:ext cx="2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29" name="Freeform 44"/>
            <p:cNvSpPr>
              <a:spLocks/>
            </p:cNvSpPr>
            <p:nvPr/>
          </p:nvSpPr>
          <p:spPr bwMode="auto">
            <a:xfrm>
              <a:off x="4552" y="880"/>
              <a:ext cx="15" cy="7"/>
            </a:xfrm>
            <a:custGeom>
              <a:avLst/>
              <a:gdLst>
                <a:gd name="T0" fmla="*/ 8 w 29"/>
                <a:gd name="T1" fmla="*/ 0 h 13"/>
                <a:gd name="T2" fmla="*/ 7 w 29"/>
                <a:gd name="T3" fmla="*/ 2 h 13"/>
                <a:gd name="T4" fmla="*/ 6 w 29"/>
                <a:gd name="T5" fmla="*/ 3 h 13"/>
                <a:gd name="T6" fmla="*/ 6 w 29"/>
                <a:gd name="T7" fmla="*/ 3 h 13"/>
                <a:gd name="T8" fmla="*/ 4 w 29"/>
                <a:gd name="T9" fmla="*/ 4 h 13"/>
                <a:gd name="T10" fmla="*/ 0 w 29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3"/>
                <a:gd name="T20" fmla="*/ 29 w 29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3">
                  <a:moveTo>
                    <a:pt x="29" y="0"/>
                  </a:moveTo>
                  <a:lnTo>
                    <a:pt x="25" y="6"/>
                  </a:lnTo>
                  <a:lnTo>
                    <a:pt x="23" y="10"/>
                  </a:lnTo>
                  <a:lnTo>
                    <a:pt x="21" y="12"/>
                  </a:lnTo>
                  <a:lnTo>
                    <a:pt x="15" y="1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730" name="Group 45"/>
            <p:cNvGrpSpPr>
              <a:grpSpLocks/>
            </p:cNvGrpSpPr>
            <p:nvPr/>
          </p:nvGrpSpPr>
          <p:grpSpPr bwMode="auto">
            <a:xfrm>
              <a:off x="4312" y="437"/>
              <a:ext cx="187" cy="326"/>
              <a:chOff x="4312" y="437"/>
              <a:chExt cx="187" cy="326"/>
            </a:xfrm>
          </p:grpSpPr>
          <p:sp>
            <p:nvSpPr>
              <p:cNvPr id="20759" name="Freeform 46"/>
              <p:cNvSpPr>
                <a:spLocks/>
              </p:cNvSpPr>
              <p:nvPr/>
            </p:nvSpPr>
            <p:spPr bwMode="auto">
              <a:xfrm>
                <a:off x="4424" y="584"/>
                <a:ext cx="43" cy="118"/>
              </a:xfrm>
              <a:custGeom>
                <a:avLst/>
                <a:gdLst>
                  <a:gd name="T0" fmla="*/ 6 w 88"/>
                  <a:gd name="T1" fmla="*/ 0 h 235"/>
                  <a:gd name="T2" fmla="*/ 4 w 88"/>
                  <a:gd name="T3" fmla="*/ 10 h 235"/>
                  <a:gd name="T4" fmla="*/ 2 w 88"/>
                  <a:gd name="T5" fmla="*/ 20 h 235"/>
                  <a:gd name="T6" fmla="*/ 1 w 88"/>
                  <a:gd name="T7" fmla="*/ 30 h 235"/>
                  <a:gd name="T8" fmla="*/ 0 w 88"/>
                  <a:gd name="T9" fmla="*/ 40 h 235"/>
                  <a:gd name="T10" fmla="*/ 0 w 88"/>
                  <a:gd name="T11" fmla="*/ 41 h 235"/>
                  <a:gd name="T12" fmla="*/ 0 w 88"/>
                  <a:gd name="T13" fmla="*/ 43 h 235"/>
                  <a:gd name="T14" fmla="*/ 1 w 88"/>
                  <a:gd name="T15" fmla="*/ 46 h 235"/>
                  <a:gd name="T16" fmla="*/ 1 w 88"/>
                  <a:gd name="T17" fmla="*/ 48 h 235"/>
                  <a:gd name="T18" fmla="*/ 2 w 88"/>
                  <a:gd name="T19" fmla="*/ 51 h 235"/>
                  <a:gd name="T20" fmla="*/ 2 w 88"/>
                  <a:gd name="T21" fmla="*/ 54 h 235"/>
                  <a:gd name="T22" fmla="*/ 3 w 88"/>
                  <a:gd name="T23" fmla="*/ 55 h 235"/>
                  <a:gd name="T24" fmla="*/ 3 w 88"/>
                  <a:gd name="T25" fmla="*/ 56 h 235"/>
                  <a:gd name="T26" fmla="*/ 5 w 88"/>
                  <a:gd name="T27" fmla="*/ 58 h 235"/>
                  <a:gd name="T28" fmla="*/ 7 w 88"/>
                  <a:gd name="T29" fmla="*/ 59 h 235"/>
                  <a:gd name="T30" fmla="*/ 9 w 88"/>
                  <a:gd name="T31" fmla="*/ 59 h 235"/>
                  <a:gd name="T32" fmla="*/ 10 w 88"/>
                  <a:gd name="T33" fmla="*/ 59 h 235"/>
                  <a:gd name="T34" fmla="*/ 13 w 88"/>
                  <a:gd name="T35" fmla="*/ 59 h 235"/>
                  <a:gd name="T36" fmla="*/ 15 w 88"/>
                  <a:gd name="T37" fmla="*/ 58 h 235"/>
                  <a:gd name="T38" fmla="*/ 15 w 88"/>
                  <a:gd name="T39" fmla="*/ 57 h 235"/>
                  <a:gd name="T40" fmla="*/ 16 w 88"/>
                  <a:gd name="T41" fmla="*/ 56 h 235"/>
                  <a:gd name="T42" fmla="*/ 17 w 88"/>
                  <a:gd name="T43" fmla="*/ 55 h 235"/>
                  <a:gd name="T44" fmla="*/ 18 w 88"/>
                  <a:gd name="T45" fmla="*/ 53 h 235"/>
                  <a:gd name="T46" fmla="*/ 19 w 88"/>
                  <a:gd name="T47" fmla="*/ 51 h 235"/>
                  <a:gd name="T48" fmla="*/ 20 w 88"/>
                  <a:gd name="T49" fmla="*/ 48 h 235"/>
                  <a:gd name="T50" fmla="*/ 21 w 88"/>
                  <a:gd name="T51" fmla="*/ 43 h 235"/>
                  <a:gd name="T52" fmla="*/ 21 w 88"/>
                  <a:gd name="T53" fmla="*/ 37 h 235"/>
                  <a:gd name="T54" fmla="*/ 21 w 88"/>
                  <a:gd name="T55" fmla="*/ 30 h 235"/>
                  <a:gd name="T56" fmla="*/ 21 w 88"/>
                  <a:gd name="T57" fmla="*/ 24 h 235"/>
                  <a:gd name="T58" fmla="*/ 20 w 88"/>
                  <a:gd name="T59" fmla="*/ 17 h 235"/>
                  <a:gd name="T60" fmla="*/ 19 w 88"/>
                  <a:gd name="T61" fmla="*/ 12 h 235"/>
                  <a:gd name="T62" fmla="*/ 16 w 88"/>
                  <a:gd name="T63" fmla="*/ 7 h 235"/>
                  <a:gd name="T64" fmla="*/ 13 w 88"/>
                  <a:gd name="T65" fmla="*/ 3 h 235"/>
                  <a:gd name="T66" fmla="*/ 12 w 88"/>
                  <a:gd name="T67" fmla="*/ 4 h 235"/>
                  <a:gd name="T68" fmla="*/ 11 w 88"/>
                  <a:gd name="T69" fmla="*/ 4 h 235"/>
                  <a:gd name="T70" fmla="*/ 10 w 88"/>
                  <a:gd name="T71" fmla="*/ 5 h 235"/>
                  <a:gd name="T72" fmla="*/ 9 w 88"/>
                  <a:gd name="T73" fmla="*/ 3 h 235"/>
                  <a:gd name="T74" fmla="*/ 8 w 88"/>
                  <a:gd name="T75" fmla="*/ 2 h 235"/>
                  <a:gd name="T76" fmla="*/ 6 w 88"/>
                  <a:gd name="T77" fmla="*/ 0 h 23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8"/>
                  <a:gd name="T118" fmla="*/ 0 h 235"/>
                  <a:gd name="T119" fmla="*/ 88 w 88"/>
                  <a:gd name="T120" fmla="*/ 235 h 23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8" h="235">
                    <a:moveTo>
                      <a:pt x="27" y="0"/>
                    </a:moveTo>
                    <a:lnTo>
                      <a:pt x="16" y="39"/>
                    </a:lnTo>
                    <a:lnTo>
                      <a:pt x="8" y="78"/>
                    </a:lnTo>
                    <a:lnTo>
                      <a:pt x="4" y="118"/>
                    </a:lnTo>
                    <a:lnTo>
                      <a:pt x="0" y="159"/>
                    </a:lnTo>
                    <a:lnTo>
                      <a:pt x="2" y="163"/>
                    </a:lnTo>
                    <a:lnTo>
                      <a:pt x="2" y="171"/>
                    </a:lnTo>
                    <a:lnTo>
                      <a:pt x="4" y="183"/>
                    </a:lnTo>
                    <a:lnTo>
                      <a:pt x="6" y="192"/>
                    </a:lnTo>
                    <a:lnTo>
                      <a:pt x="8" y="204"/>
                    </a:lnTo>
                    <a:lnTo>
                      <a:pt x="10" y="214"/>
                    </a:lnTo>
                    <a:lnTo>
                      <a:pt x="12" y="219"/>
                    </a:lnTo>
                    <a:lnTo>
                      <a:pt x="14" y="223"/>
                    </a:lnTo>
                    <a:lnTo>
                      <a:pt x="22" y="229"/>
                    </a:lnTo>
                    <a:lnTo>
                      <a:pt x="31" y="233"/>
                    </a:lnTo>
                    <a:lnTo>
                      <a:pt x="37" y="235"/>
                    </a:lnTo>
                    <a:lnTo>
                      <a:pt x="41" y="235"/>
                    </a:lnTo>
                    <a:lnTo>
                      <a:pt x="53" y="233"/>
                    </a:lnTo>
                    <a:lnTo>
                      <a:pt x="61" y="229"/>
                    </a:lnTo>
                    <a:lnTo>
                      <a:pt x="64" y="227"/>
                    </a:lnTo>
                    <a:lnTo>
                      <a:pt x="68" y="223"/>
                    </a:lnTo>
                    <a:lnTo>
                      <a:pt x="72" y="218"/>
                    </a:lnTo>
                    <a:lnTo>
                      <a:pt x="76" y="212"/>
                    </a:lnTo>
                    <a:lnTo>
                      <a:pt x="78" y="202"/>
                    </a:lnTo>
                    <a:lnTo>
                      <a:pt x="84" y="190"/>
                    </a:lnTo>
                    <a:lnTo>
                      <a:pt x="86" y="169"/>
                    </a:lnTo>
                    <a:lnTo>
                      <a:pt x="88" y="146"/>
                    </a:lnTo>
                    <a:lnTo>
                      <a:pt x="88" y="120"/>
                    </a:lnTo>
                    <a:lnTo>
                      <a:pt x="88" y="93"/>
                    </a:lnTo>
                    <a:lnTo>
                      <a:pt x="84" y="68"/>
                    </a:lnTo>
                    <a:lnTo>
                      <a:pt x="78" y="46"/>
                    </a:lnTo>
                    <a:lnTo>
                      <a:pt x="68" y="27"/>
                    </a:lnTo>
                    <a:lnTo>
                      <a:pt x="55" y="11"/>
                    </a:lnTo>
                    <a:lnTo>
                      <a:pt x="49" y="13"/>
                    </a:lnTo>
                    <a:lnTo>
                      <a:pt x="45" y="15"/>
                    </a:lnTo>
                    <a:lnTo>
                      <a:pt x="41" y="17"/>
                    </a:lnTo>
                    <a:lnTo>
                      <a:pt x="37" y="11"/>
                    </a:lnTo>
                    <a:lnTo>
                      <a:pt x="33" y="8"/>
                    </a:lnTo>
                    <a:lnTo>
                      <a:pt x="27" y="0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0" name="Freeform 47"/>
              <p:cNvSpPr>
                <a:spLocks/>
              </p:cNvSpPr>
              <p:nvPr/>
            </p:nvSpPr>
            <p:spPr bwMode="auto">
              <a:xfrm>
                <a:off x="4396" y="639"/>
                <a:ext cx="42" cy="11"/>
              </a:xfrm>
              <a:custGeom>
                <a:avLst/>
                <a:gdLst>
                  <a:gd name="T0" fmla="*/ 21 w 83"/>
                  <a:gd name="T1" fmla="*/ 2 h 23"/>
                  <a:gd name="T2" fmla="*/ 19 w 83"/>
                  <a:gd name="T3" fmla="*/ 1 h 23"/>
                  <a:gd name="T4" fmla="*/ 17 w 83"/>
                  <a:gd name="T5" fmla="*/ 1 h 23"/>
                  <a:gd name="T6" fmla="*/ 16 w 83"/>
                  <a:gd name="T7" fmla="*/ 0 h 23"/>
                  <a:gd name="T8" fmla="*/ 15 w 83"/>
                  <a:gd name="T9" fmla="*/ 0 h 23"/>
                  <a:gd name="T10" fmla="*/ 14 w 83"/>
                  <a:gd name="T11" fmla="*/ 0 h 23"/>
                  <a:gd name="T12" fmla="*/ 13 w 83"/>
                  <a:gd name="T13" fmla="*/ 0 h 23"/>
                  <a:gd name="T14" fmla="*/ 12 w 83"/>
                  <a:gd name="T15" fmla="*/ 0 h 23"/>
                  <a:gd name="T16" fmla="*/ 10 w 83"/>
                  <a:gd name="T17" fmla="*/ 0 h 23"/>
                  <a:gd name="T18" fmla="*/ 0 w 83"/>
                  <a:gd name="T19" fmla="*/ 5 h 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3"/>
                  <a:gd name="T31" fmla="*/ 0 h 23"/>
                  <a:gd name="T32" fmla="*/ 83 w 83"/>
                  <a:gd name="T33" fmla="*/ 23 h 2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3" h="23">
                    <a:moveTo>
                      <a:pt x="83" y="11"/>
                    </a:moveTo>
                    <a:lnTo>
                      <a:pt x="74" y="5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60" y="0"/>
                    </a:lnTo>
                    <a:lnTo>
                      <a:pt x="56" y="0"/>
                    </a:lnTo>
                    <a:lnTo>
                      <a:pt x="52" y="0"/>
                    </a:lnTo>
                    <a:lnTo>
                      <a:pt x="46" y="0"/>
                    </a:lnTo>
                    <a:lnTo>
                      <a:pt x="37" y="0"/>
                    </a:lnTo>
                    <a:lnTo>
                      <a:pt x="0" y="2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1" name="Freeform 48"/>
              <p:cNvSpPr>
                <a:spLocks/>
              </p:cNvSpPr>
              <p:nvPr/>
            </p:nvSpPr>
            <p:spPr bwMode="auto">
              <a:xfrm>
                <a:off x="4405" y="592"/>
                <a:ext cx="44" cy="33"/>
              </a:xfrm>
              <a:custGeom>
                <a:avLst/>
                <a:gdLst>
                  <a:gd name="T0" fmla="*/ 22 w 88"/>
                  <a:gd name="T1" fmla="*/ 17 h 66"/>
                  <a:gd name="T2" fmla="*/ 20 w 88"/>
                  <a:gd name="T3" fmla="*/ 15 h 66"/>
                  <a:gd name="T4" fmla="*/ 19 w 88"/>
                  <a:gd name="T5" fmla="*/ 13 h 66"/>
                  <a:gd name="T6" fmla="*/ 18 w 88"/>
                  <a:gd name="T7" fmla="*/ 12 h 66"/>
                  <a:gd name="T8" fmla="*/ 18 w 88"/>
                  <a:gd name="T9" fmla="*/ 11 h 66"/>
                  <a:gd name="T10" fmla="*/ 18 w 88"/>
                  <a:gd name="T11" fmla="*/ 11 h 66"/>
                  <a:gd name="T12" fmla="*/ 18 w 88"/>
                  <a:gd name="T13" fmla="*/ 12 h 66"/>
                  <a:gd name="T14" fmla="*/ 19 w 88"/>
                  <a:gd name="T15" fmla="*/ 13 h 66"/>
                  <a:gd name="T16" fmla="*/ 19 w 88"/>
                  <a:gd name="T17" fmla="*/ 14 h 66"/>
                  <a:gd name="T18" fmla="*/ 18 w 88"/>
                  <a:gd name="T19" fmla="*/ 13 h 66"/>
                  <a:gd name="T20" fmla="*/ 17 w 88"/>
                  <a:gd name="T21" fmla="*/ 12 h 66"/>
                  <a:gd name="T22" fmla="*/ 15 w 88"/>
                  <a:gd name="T23" fmla="*/ 11 h 66"/>
                  <a:gd name="T24" fmla="*/ 12 w 88"/>
                  <a:gd name="T25" fmla="*/ 9 h 66"/>
                  <a:gd name="T26" fmla="*/ 10 w 88"/>
                  <a:gd name="T27" fmla="*/ 6 h 66"/>
                  <a:gd name="T28" fmla="*/ 7 w 88"/>
                  <a:gd name="T29" fmla="*/ 4 h 66"/>
                  <a:gd name="T30" fmla="*/ 3 w 88"/>
                  <a:gd name="T31" fmla="*/ 3 h 66"/>
                  <a:gd name="T32" fmla="*/ 1 w 88"/>
                  <a:gd name="T33" fmla="*/ 1 h 66"/>
                  <a:gd name="T34" fmla="*/ 0 w 88"/>
                  <a:gd name="T35" fmla="*/ 0 h 66"/>
                  <a:gd name="T36" fmla="*/ 1 w 88"/>
                  <a:gd name="T37" fmla="*/ 1 h 66"/>
                  <a:gd name="T38" fmla="*/ 3 w 88"/>
                  <a:gd name="T39" fmla="*/ 3 h 6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8"/>
                  <a:gd name="T61" fmla="*/ 0 h 66"/>
                  <a:gd name="T62" fmla="*/ 88 w 88"/>
                  <a:gd name="T63" fmla="*/ 66 h 6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8" h="66">
                    <a:moveTo>
                      <a:pt x="88" y="66"/>
                    </a:moveTo>
                    <a:lnTo>
                      <a:pt x="80" y="59"/>
                    </a:lnTo>
                    <a:lnTo>
                      <a:pt x="76" y="51"/>
                    </a:lnTo>
                    <a:lnTo>
                      <a:pt x="72" y="47"/>
                    </a:lnTo>
                    <a:lnTo>
                      <a:pt x="70" y="45"/>
                    </a:lnTo>
                    <a:lnTo>
                      <a:pt x="72" y="47"/>
                    </a:lnTo>
                    <a:lnTo>
                      <a:pt x="74" y="51"/>
                    </a:lnTo>
                    <a:lnTo>
                      <a:pt x="74" y="55"/>
                    </a:lnTo>
                    <a:lnTo>
                      <a:pt x="70" y="53"/>
                    </a:lnTo>
                    <a:lnTo>
                      <a:pt x="66" y="49"/>
                    </a:lnTo>
                    <a:lnTo>
                      <a:pt x="61" y="45"/>
                    </a:lnTo>
                    <a:lnTo>
                      <a:pt x="49" y="35"/>
                    </a:lnTo>
                    <a:lnTo>
                      <a:pt x="39" y="26"/>
                    </a:lnTo>
                    <a:lnTo>
                      <a:pt x="28" y="18"/>
                    </a:lnTo>
                    <a:lnTo>
                      <a:pt x="14" y="12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1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2" name="Freeform 49"/>
              <p:cNvSpPr>
                <a:spLocks/>
              </p:cNvSpPr>
              <p:nvPr/>
            </p:nvSpPr>
            <p:spPr bwMode="auto">
              <a:xfrm>
                <a:off x="4419" y="677"/>
                <a:ext cx="23" cy="43"/>
              </a:xfrm>
              <a:custGeom>
                <a:avLst/>
                <a:gdLst>
                  <a:gd name="T0" fmla="*/ 12 w 46"/>
                  <a:gd name="T1" fmla="*/ 0 h 88"/>
                  <a:gd name="T2" fmla="*/ 9 w 46"/>
                  <a:gd name="T3" fmla="*/ 3 h 88"/>
                  <a:gd name="T4" fmla="*/ 8 w 46"/>
                  <a:gd name="T5" fmla="*/ 7 h 88"/>
                  <a:gd name="T6" fmla="*/ 5 w 46"/>
                  <a:gd name="T7" fmla="*/ 14 h 88"/>
                  <a:gd name="T8" fmla="*/ 5 w 46"/>
                  <a:gd name="T9" fmla="*/ 16 h 88"/>
                  <a:gd name="T10" fmla="*/ 4 w 46"/>
                  <a:gd name="T11" fmla="*/ 17 h 88"/>
                  <a:gd name="T12" fmla="*/ 3 w 46"/>
                  <a:gd name="T13" fmla="*/ 17 h 88"/>
                  <a:gd name="T14" fmla="*/ 3 w 46"/>
                  <a:gd name="T15" fmla="*/ 17 h 88"/>
                  <a:gd name="T16" fmla="*/ 3 w 46"/>
                  <a:gd name="T17" fmla="*/ 17 h 88"/>
                  <a:gd name="T18" fmla="*/ 3 w 46"/>
                  <a:gd name="T19" fmla="*/ 16 h 88"/>
                  <a:gd name="T20" fmla="*/ 3 w 46"/>
                  <a:gd name="T21" fmla="*/ 16 h 88"/>
                  <a:gd name="T22" fmla="*/ 3 w 46"/>
                  <a:gd name="T23" fmla="*/ 16 h 88"/>
                  <a:gd name="T24" fmla="*/ 2 w 46"/>
                  <a:gd name="T25" fmla="*/ 17 h 88"/>
                  <a:gd name="T26" fmla="*/ 0 w 46"/>
                  <a:gd name="T27" fmla="*/ 21 h 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6"/>
                  <a:gd name="T43" fmla="*/ 0 h 88"/>
                  <a:gd name="T44" fmla="*/ 46 w 46"/>
                  <a:gd name="T45" fmla="*/ 88 h 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6" h="88">
                    <a:moveTo>
                      <a:pt x="46" y="0"/>
                    </a:moveTo>
                    <a:lnTo>
                      <a:pt x="36" y="14"/>
                    </a:lnTo>
                    <a:lnTo>
                      <a:pt x="31" y="28"/>
                    </a:lnTo>
                    <a:lnTo>
                      <a:pt x="19" y="57"/>
                    </a:lnTo>
                    <a:lnTo>
                      <a:pt x="17" y="67"/>
                    </a:lnTo>
                    <a:lnTo>
                      <a:pt x="15" y="70"/>
                    </a:lnTo>
                    <a:lnTo>
                      <a:pt x="11" y="72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3" y="65"/>
                    </a:lnTo>
                    <a:lnTo>
                      <a:pt x="9" y="67"/>
                    </a:lnTo>
                    <a:lnTo>
                      <a:pt x="7" y="69"/>
                    </a:lnTo>
                    <a:lnTo>
                      <a:pt x="0" y="88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3" name="Freeform 50"/>
              <p:cNvSpPr>
                <a:spLocks/>
              </p:cNvSpPr>
              <p:nvPr/>
            </p:nvSpPr>
            <p:spPr bwMode="auto">
              <a:xfrm>
                <a:off x="4451" y="577"/>
                <a:ext cx="7" cy="25"/>
              </a:xfrm>
              <a:custGeom>
                <a:avLst/>
                <a:gdLst>
                  <a:gd name="T0" fmla="*/ 0 w 13"/>
                  <a:gd name="T1" fmla="*/ 12 h 51"/>
                  <a:gd name="T2" fmla="*/ 1 w 13"/>
                  <a:gd name="T3" fmla="*/ 11 h 51"/>
                  <a:gd name="T4" fmla="*/ 1 w 13"/>
                  <a:gd name="T5" fmla="*/ 10 h 51"/>
                  <a:gd name="T6" fmla="*/ 2 w 13"/>
                  <a:gd name="T7" fmla="*/ 9 h 51"/>
                  <a:gd name="T8" fmla="*/ 2 w 13"/>
                  <a:gd name="T9" fmla="*/ 8 h 51"/>
                  <a:gd name="T10" fmla="*/ 2 w 13"/>
                  <a:gd name="T11" fmla="*/ 7 h 51"/>
                  <a:gd name="T12" fmla="*/ 2 w 13"/>
                  <a:gd name="T13" fmla="*/ 6 h 51"/>
                  <a:gd name="T14" fmla="*/ 3 w 13"/>
                  <a:gd name="T15" fmla="*/ 4 h 51"/>
                  <a:gd name="T16" fmla="*/ 3 w 13"/>
                  <a:gd name="T17" fmla="*/ 1 h 51"/>
                  <a:gd name="T18" fmla="*/ 4 w 13"/>
                  <a:gd name="T19" fmla="*/ 0 h 51"/>
                  <a:gd name="T20" fmla="*/ 3 w 13"/>
                  <a:gd name="T21" fmla="*/ 0 h 51"/>
                  <a:gd name="T22" fmla="*/ 3 w 13"/>
                  <a:gd name="T23" fmla="*/ 0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51"/>
                  <a:gd name="T38" fmla="*/ 13 w 13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51">
                    <a:moveTo>
                      <a:pt x="0" y="51"/>
                    </a:moveTo>
                    <a:lnTo>
                      <a:pt x="2" y="45"/>
                    </a:lnTo>
                    <a:lnTo>
                      <a:pt x="4" y="41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7" y="29"/>
                    </a:lnTo>
                    <a:lnTo>
                      <a:pt x="7" y="24"/>
                    </a:lnTo>
                    <a:lnTo>
                      <a:pt x="9" y="16"/>
                    </a:lnTo>
                    <a:lnTo>
                      <a:pt x="11" y="6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4" name="Freeform 51"/>
              <p:cNvSpPr>
                <a:spLocks/>
              </p:cNvSpPr>
              <p:nvPr/>
            </p:nvSpPr>
            <p:spPr bwMode="auto">
              <a:xfrm>
                <a:off x="4409" y="670"/>
                <a:ext cx="27" cy="15"/>
              </a:xfrm>
              <a:custGeom>
                <a:avLst/>
                <a:gdLst>
                  <a:gd name="T0" fmla="*/ 13 w 55"/>
                  <a:gd name="T1" fmla="*/ 0 h 29"/>
                  <a:gd name="T2" fmla="*/ 11 w 55"/>
                  <a:gd name="T3" fmla="*/ 1 h 29"/>
                  <a:gd name="T4" fmla="*/ 8 w 55"/>
                  <a:gd name="T5" fmla="*/ 2 h 29"/>
                  <a:gd name="T6" fmla="*/ 5 w 55"/>
                  <a:gd name="T7" fmla="*/ 5 h 29"/>
                  <a:gd name="T8" fmla="*/ 1 w 55"/>
                  <a:gd name="T9" fmla="*/ 7 h 29"/>
                  <a:gd name="T10" fmla="*/ 0 w 55"/>
                  <a:gd name="T11" fmla="*/ 8 h 29"/>
                  <a:gd name="T12" fmla="*/ 0 w 55"/>
                  <a:gd name="T13" fmla="*/ 8 h 29"/>
                  <a:gd name="T14" fmla="*/ 0 w 55"/>
                  <a:gd name="T15" fmla="*/ 5 h 2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"/>
                  <a:gd name="T25" fmla="*/ 0 h 29"/>
                  <a:gd name="T26" fmla="*/ 55 w 55"/>
                  <a:gd name="T27" fmla="*/ 29 h 2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" h="29">
                    <a:moveTo>
                      <a:pt x="55" y="0"/>
                    </a:moveTo>
                    <a:lnTo>
                      <a:pt x="45" y="4"/>
                    </a:lnTo>
                    <a:lnTo>
                      <a:pt x="33" y="8"/>
                    </a:lnTo>
                    <a:lnTo>
                      <a:pt x="20" y="17"/>
                    </a:lnTo>
                    <a:lnTo>
                      <a:pt x="6" y="27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17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5" name="Freeform 52"/>
              <p:cNvSpPr>
                <a:spLocks/>
              </p:cNvSpPr>
              <p:nvPr/>
            </p:nvSpPr>
            <p:spPr bwMode="auto">
              <a:xfrm>
                <a:off x="4312" y="437"/>
                <a:ext cx="66" cy="143"/>
              </a:xfrm>
              <a:custGeom>
                <a:avLst/>
                <a:gdLst>
                  <a:gd name="T0" fmla="*/ 12 w 132"/>
                  <a:gd name="T1" fmla="*/ 72 h 286"/>
                  <a:gd name="T2" fmla="*/ 11 w 132"/>
                  <a:gd name="T3" fmla="*/ 62 h 286"/>
                  <a:gd name="T4" fmla="*/ 10 w 132"/>
                  <a:gd name="T5" fmla="*/ 53 h 286"/>
                  <a:gd name="T6" fmla="*/ 7 w 132"/>
                  <a:gd name="T7" fmla="*/ 45 h 286"/>
                  <a:gd name="T8" fmla="*/ 4 w 132"/>
                  <a:gd name="T9" fmla="*/ 37 h 286"/>
                  <a:gd name="T10" fmla="*/ 3 w 132"/>
                  <a:gd name="T11" fmla="*/ 35 h 286"/>
                  <a:gd name="T12" fmla="*/ 2 w 132"/>
                  <a:gd name="T13" fmla="*/ 32 h 286"/>
                  <a:gd name="T14" fmla="*/ 1 w 132"/>
                  <a:gd name="T15" fmla="*/ 29 h 286"/>
                  <a:gd name="T16" fmla="*/ 1 w 132"/>
                  <a:gd name="T17" fmla="*/ 26 h 286"/>
                  <a:gd name="T18" fmla="*/ 1 w 132"/>
                  <a:gd name="T19" fmla="*/ 24 h 286"/>
                  <a:gd name="T20" fmla="*/ 0 w 132"/>
                  <a:gd name="T21" fmla="*/ 24 h 286"/>
                  <a:gd name="T22" fmla="*/ 0 w 132"/>
                  <a:gd name="T23" fmla="*/ 23 h 286"/>
                  <a:gd name="T24" fmla="*/ 1 w 132"/>
                  <a:gd name="T25" fmla="*/ 20 h 286"/>
                  <a:gd name="T26" fmla="*/ 2 w 132"/>
                  <a:gd name="T27" fmla="*/ 17 h 286"/>
                  <a:gd name="T28" fmla="*/ 4 w 132"/>
                  <a:gd name="T29" fmla="*/ 14 h 286"/>
                  <a:gd name="T30" fmla="*/ 6 w 132"/>
                  <a:gd name="T31" fmla="*/ 11 h 286"/>
                  <a:gd name="T32" fmla="*/ 7 w 132"/>
                  <a:gd name="T33" fmla="*/ 9 h 286"/>
                  <a:gd name="T34" fmla="*/ 9 w 132"/>
                  <a:gd name="T35" fmla="*/ 9 h 286"/>
                  <a:gd name="T36" fmla="*/ 11 w 132"/>
                  <a:gd name="T37" fmla="*/ 7 h 286"/>
                  <a:gd name="T38" fmla="*/ 12 w 132"/>
                  <a:gd name="T39" fmla="*/ 5 h 286"/>
                  <a:gd name="T40" fmla="*/ 15 w 132"/>
                  <a:gd name="T41" fmla="*/ 2 h 286"/>
                  <a:gd name="T42" fmla="*/ 17 w 132"/>
                  <a:gd name="T43" fmla="*/ 1 h 286"/>
                  <a:gd name="T44" fmla="*/ 18 w 132"/>
                  <a:gd name="T45" fmla="*/ 0 h 286"/>
                  <a:gd name="T46" fmla="*/ 19 w 132"/>
                  <a:gd name="T47" fmla="*/ 0 h 286"/>
                  <a:gd name="T48" fmla="*/ 20 w 132"/>
                  <a:gd name="T49" fmla="*/ 1 h 286"/>
                  <a:gd name="T50" fmla="*/ 22 w 132"/>
                  <a:gd name="T51" fmla="*/ 2 h 286"/>
                  <a:gd name="T52" fmla="*/ 33 w 132"/>
                  <a:gd name="T53" fmla="*/ 1 h 2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286"/>
                  <a:gd name="T83" fmla="*/ 132 w 132"/>
                  <a:gd name="T84" fmla="*/ 286 h 28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286">
                    <a:moveTo>
                      <a:pt x="50" y="286"/>
                    </a:moveTo>
                    <a:lnTo>
                      <a:pt x="46" y="249"/>
                    </a:lnTo>
                    <a:lnTo>
                      <a:pt x="39" y="214"/>
                    </a:lnTo>
                    <a:lnTo>
                      <a:pt x="29" y="181"/>
                    </a:lnTo>
                    <a:lnTo>
                      <a:pt x="17" y="148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5" y="117"/>
                    </a:lnTo>
                    <a:lnTo>
                      <a:pt x="4" y="10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5" y="80"/>
                    </a:lnTo>
                    <a:lnTo>
                      <a:pt x="9" y="66"/>
                    </a:lnTo>
                    <a:lnTo>
                      <a:pt x="15" y="55"/>
                    </a:lnTo>
                    <a:lnTo>
                      <a:pt x="23" y="43"/>
                    </a:lnTo>
                    <a:lnTo>
                      <a:pt x="29" y="37"/>
                    </a:lnTo>
                    <a:lnTo>
                      <a:pt x="37" y="33"/>
                    </a:lnTo>
                    <a:lnTo>
                      <a:pt x="44" y="27"/>
                    </a:lnTo>
                    <a:lnTo>
                      <a:pt x="50" y="22"/>
                    </a:lnTo>
                    <a:lnTo>
                      <a:pt x="60" y="10"/>
                    </a:lnTo>
                    <a:lnTo>
                      <a:pt x="68" y="2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4"/>
                    </a:lnTo>
                    <a:lnTo>
                      <a:pt x="87" y="10"/>
                    </a:lnTo>
                    <a:lnTo>
                      <a:pt x="132" y="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6" name="Freeform 53"/>
              <p:cNvSpPr>
                <a:spLocks/>
              </p:cNvSpPr>
              <p:nvPr/>
            </p:nvSpPr>
            <p:spPr bwMode="auto">
              <a:xfrm>
                <a:off x="4444" y="439"/>
                <a:ext cx="55" cy="148"/>
              </a:xfrm>
              <a:custGeom>
                <a:avLst/>
                <a:gdLst>
                  <a:gd name="T0" fmla="*/ 0 w 111"/>
                  <a:gd name="T1" fmla="*/ 0 h 298"/>
                  <a:gd name="T2" fmla="*/ 2 w 111"/>
                  <a:gd name="T3" fmla="*/ 2 h 298"/>
                  <a:gd name="T4" fmla="*/ 3 w 111"/>
                  <a:gd name="T5" fmla="*/ 3 h 298"/>
                  <a:gd name="T6" fmla="*/ 5 w 111"/>
                  <a:gd name="T7" fmla="*/ 6 h 298"/>
                  <a:gd name="T8" fmla="*/ 6 w 111"/>
                  <a:gd name="T9" fmla="*/ 9 h 298"/>
                  <a:gd name="T10" fmla="*/ 7 w 111"/>
                  <a:gd name="T11" fmla="*/ 11 h 298"/>
                  <a:gd name="T12" fmla="*/ 8 w 111"/>
                  <a:gd name="T13" fmla="*/ 13 h 298"/>
                  <a:gd name="T14" fmla="*/ 8 w 111"/>
                  <a:gd name="T15" fmla="*/ 15 h 298"/>
                  <a:gd name="T16" fmla="*/ 9 w 111"/>
                  <a:gd name="T17" fmla="*/ 16 h 298"/>
                  <a:gd name="T18" fmla="*/ 10 w 111"/>
                  <a:gd name="T19" fmla="*/ 18 h 298"/>
                  <a:gd name="T20" fmla="*/ 11 w 111"/>
                  <a:gd name="T21" fmla="*/ 19 h 298"/>
                  <a:gd name="T22" fmla="*/ 12 w 111"/>
                  <a:gd name="T23" fmla="*/ 20 h 298"/>
                  <a:gd name="T24" fmla="*/ 13 w 111"/>
                  <a:gd name="T25" fmla="*/ 22 h 298"/>
                  <a:gd name="T26" fmla="*/ 16 w 111"/>
                  <a:gd name="T27" fmla="*/ 25 h 298"/>
                  <a:gd name="T28" fmla="*/ 18 w 111"/>
                  <a:gd name="T29" fmla="*/ 29 h 298"/>
                  <a:gd name="T30" fmla="*/ 19 w 111"/>
                  <a:gd name="T31" fmla="*/ 34 h 298"/>
                  <a:gd name="T32" fmla="*/ 21 w 111"/>
                  <a:gd name="T33" fmla="*/ 38 h 298"/>
                  <a:gd name="T34" fmla="*/ 22 w 111"/>
                  <a:gd name="T35" fmla="*/ 47 h 298"/>
                  <a:gd name="T36" fmla="*/ 22 w 111"/>
                  <a:gd name="T37" fmla="*/ 56 h 298"/>
                  <a:gd name="T38" fmla="*/ 22 w 111"/>
                  <a:gd name="T39" fmla="*/ 66 h 298"/>
                  <a:gd name="T40" fmla="*/ 22 w 111"/>
                  <a:gd name="T41" fmla="*/ 70 h 298"/>
                  <a:gd name="T42" fmla="*/ 21 w 111"/>
                  <a:gd name="T43" fmla="*/ 74 h 298"/>
                  <a:gd name="T44" fmla="*/ 27 w 111"/>
                  <a:gd name="T45" fmla="*/ 67 h 2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1"/>
                  <a:gd name="T70" fmla="*/ 0 h 298"/>
                  <a:gd name="T71" fmla="*/ 111 w 111"/>
                  <a:gd name="T72" fmla="*/ 298 h 2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1" h="298">
                    <a:moveTo>
                      <a:pt x="0" y="0"/>
                    </a:moveTo>
                    <a:lnTo>
                      <a:pt x="8" y="8"/>
                    </a:lnTo>
                    <a:lnTo>
                      <a:pt x="14" y="14"/>
                    </a:lnTo>
                    <a:lnTo>
                      <a:pt x="20" y="25"/>
                    </a:lnTo>
                    <a:lnTo>
                      <a:pt x="25" y="37"/>
                    </a:lnTo>
                    <a:lnTo>
                      <a:pt x="29" y="45"/>
                    </a:lnTo>
                    <a:lnTo>
                      <a:pt x="33" y="55"/>
                    </a:lnTo>
                    <a:lnTo>
                      <a:pt x="35" y="62"/>
                    </a:lnTo>
                    <a:lnTo>
                      <a:pt x="39" y="66"/>
                    </a:lnTo>
                    <a:lnTo>
                      <a:pt x="43" y="72"/>
                    </a:lnTo>
                    <a:lnTo>
                      <a:pt x="47" y="78"/>
                    </a:lnTo>
                    <a:lnTo>
                      <a:pt x="51" y="82"/>
                    </a:lnTo>
                    <a:lnTo>
                      <a:pt x="55" y="88"/>
                    </a:lnTo>
                    <a:lnTo>
                      <a:pt x="64" y="103"/>
                    </a:lnTo>
                    <a:lnTo>
                      <a:pt x="72" y="119"/>
                    </a:lnTo>
                    <a:lnTo>
                      <a:pt x="78" y="136"/>
                    </a:lnTo>
                    <a:lnTo>
                      <a:pt x="84" y="154"/>
                    </a:lnTo>
                    <a:lnTo>
                      <a:pt x="88" y="189"/>
                    </a:lnTo>
                    <a:lnTo>
                      <a:pt x="90" y="226"/>
                    </a:lnTo>
                    <a:lnTo>
                      <a:pt x="91" y="265"/>
                    </a:lnTo>
                    <a:lnTo>
                      <a:pt x="88" y="282"/>
                    </a:lnTo>
                    <a:lnTo>
                      <a:pt x="84" y="298"/>
                    </a:lnTo>
                    <a:lnTo>
                      <a:pt x="111" y="27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7" name="Freeform 54"/>
              <p:cNvSpPr>
                <a:spLocks/>
              </p:cNvSpPr>
              <p:nvPr/>
            </p:nvSpPr>
            <p:spPr bwMode="auto">
              <a:xfrm>
                <a:off x="4417" y="708"/>
                <a:ext cx="52" cy="55"/>
              </a:xfrm>
              <a:custGeom>
                <a:avLst/>
                <a:gdLst>
                  <a:gd name="T0" fmla="*/ 0 w 105"/>
                  <a:gd name="T1" fmla="*/ 0 h 111"/>
                  <a:gd name="T2" fmla="*/ 3 w 105"/>
                  <a:gd name="T3" fmla="*/ 3 h 111"/>
                  <a:gd name="T4" fmla="*/ 6 w 105"/>
                  <a:gd name="T5" fmla="*/ 7 h 111"/>
                  <a:gd name="T6" fmla="*/ 8 w 105"/>
                  <a:gd name="T7" fmla="*/ 11 h 111"/>
                  <a:gd name="T8" fmla="*/ 11 w 105"/>
                  <a:gd name="T9" fmla="*/ 16 h 111"/>
                  <a:gd name="T10" fmla="*/ 11 w 105"/>
                  <a:gd name="T11" fmla="*/ 19 h 111"/>
                  <a:gd name="T12" fmla="*/ 11 w 105"/>
                  <a:gd name="T13" fmla="*/ 21 h 111"/>
                  <a:gd name="T14" fmla="*/ 11 w 105"/>
                  <a:gd name="T15" fmla="*/ 24 h 111"/>
                  <a:gd name="T16" fmla="*/ 12 w 105"/>
                  <a:gd name="T17" fmla="*/ 26 h 111"/>
                  <a:gd name="T18" fmla="*/ 13 w 105"/>
                  <a:gd name="T19" fmla="*/ 27 h 111"/>
                  <a:gd name="T20" fmla="*/ 14 w 105"/>
                  <a:gd name="T21" fmla="*/ 27 h 111"/>
                  <a:gd name="T22" fmla="*/ 15 w 105"/>
                  <a:gd name="T23" fmla="*/ 27 h 111"/>
                  <a:gd name="T24" fmla="*/ 16 w 105"/>
                  <a:gd name="T25" fmla="*/ 26 h 111"/>
                  <a:gd name="T26" fmla="*/ 17 w 105"/>
                  <a:gd name="T27" fmla="*/ 23 h 111"/>
                  <a:gd name="T28" fmla="*/ 18 w 105"/>
                  <a:gd name="T29" fmla="*/ 22 h 111"/>
                  <a:gd name="T30" fmla="*/ 18 w 105"/>
                  <a:gd name="T31" fmla="*/ 22 h 111"/>
                  <a:gd name="T32" fmla="*/ 26 w 105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111"/>
                  <a:gd name="T53" fmla="*/ 105 w 105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111">
                    <a:moveTo>
                      <a:pt x="0" y="0"/>
                    </a:moveTo>
                    <a:lnTo>
                      <a:pt x="15" y="15"/>
                    </a:lnTo>
                    <a:lnTo>
                      <a:pt x="25" y="31"/>
                    </a:lnTo>
                    <a:lnTo>
                      <a:pt x="35" y="46"/>
                    </a:lnTo>
                    <a:lnTo>
                      <a:pt x="44" y="66"/>
                    </a:lnTo>
                    <a:lnTo>
                      <a:pt x="44" y="76"/>
                    </a:lnTo>
                    <a:lnTo>
                      <a:pt x="44" y="87"/>
                    </a:lnTo>
                    <a:lnTo>
                      <a:pt x="46" y="97"/>
                    </a:lnTo>
                    <a:lnTo>
                      <a:pt x="50" y="105"/>
                    </a:lnTo>
                    <a:lnTo>
                      <a:pt x="54" y="109"/>
                    </a:lnTo>
                    <a:lnTo>
                      <a:pt x="58" y="111"/>
                    </a:lnTo>
                    <a:lnTo>
                      <a:pt x="62" y="109"/>
                    </a:lnTo>
                    <a:lnTo>
                      <a:pt x="66" y="105"/>
                    </a:lnTo>
                    <a:lnTo>
                      <a:pt x="70" y="95"/>
                    </a:lnTo>
                    <a:lnTo>
                      <a:pt x="72" y="91"/>
                    </a:lnTo>
                    <a:lnTo>
                      <a:pt x="74" y="89"/>
                    </a:lnTo>
                    <a:lnTo>
                      <a:pt x="105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731" name="Group 55"/>
            <p:cNvGrpSpPr>
              <a:grpSpLocks/>
            </p:cNvGrpSpPr>
            <p:nvPr/>
          </p:nvGrpSpPr>
          <p:grpSpPr bwMode="auto">
            <a:xfrm>
              <a:off x="5136" y="386"/>
              <a:ext cx="178" cy="379"/>
              <a:chOff x="5136" y="386"/>
              <a:chExt cx="178" cy="379"/>
            </a:xfrm>
          </p:grpSpPr>
          <p:sp>
            <p:nvSpPr>
              <p:cNvPr id="20749" name="Freeform 56"/>
              <p:cNvSpPr>
                <a:spLocks/>
              </p:cNvSpPr>
              <p:nvPr/>
            </p:nvSpPr>
            <p:spPr bwMode="auto">
              <a:xfrm>
                <a:off x="5136" y="407"/>
                <a:ext cx="31" cy="183"/>
              </a:xfrm>
              <a:custGeom>
                <a:avLst/>
                <a:gdLst>
                  <a:gd name="T0" fmla="*/ 10 w 62"/>
                  <a:gd name="T1" fmla="*/ 0 h 365"/>
                  <a:gd name="T2" fmla="*/ 4 w 62"/>
                  <a:gd name="T3" fmla="*/ 5 h 365"/>
                  <a:gd name="T4" fmla="*/ 7 w 62"/>
                  <a:gd name="T5" fmla="*/ 10 h 365"/>
                  <a:gd name="T6" fmla="*/ 9 w 62"/>
                  <a:gd name="T7" fmla="*/ 8 h 365"/>
                  <a:gd name="T8" fmla="*/ 6 w 62"/>
                  <a:gd name="T9" fmla="*/ 9 h 365"/>
                  <a:gd name="T10" fmla="*/ 8 w 62"/>
                  <a:gd name="T11" fmla="*/ 15 h 365"/>
                  <a:gd name="T12" fmla="*/ 11 w 62"/>
                  <a:gd name="T13" fmla="*/ 13 h 365"/>
                  <a:gd name="T14" fmla="*/ 7 w 62"/>
                  <a:gd name="T15" fmla="*/ 13 h 365"/>
                  <a:gd name="T16" fmla="*/ 8 w 62"/>
                  <a:gd name="T17" fmla="*/ 20 h 365"/>
                  <a:gd name="T18" fmla="*/ 8 w 62"/>
                  <a:gd name="T19" fmla="*/ 27 h 365"/>
                  <a:gd name="T20" fmla="*/ 8 w 62"/>
                  <a:gd name="T21" fmla="*/ 41 h 365"/>
                  <a:gd name="T22" fmla="*/ 8 w 62"/>
                  <a:gd name="T23" fmla="*/ 47 h 365"/>
                  <a:gd name="T24" fmla="*/ 8 w 62"/>
                  <a:gd name="T25" fmla="*/ 54 h 365"/>
                  <a:gd name="T26" fmla="*/ 11 w 62"/>
                  <a:gd name="T27" fmla="*/ 53 h 365"/>
                  <a:gd name="T28" fmla="*/ 8 w 62"/>
                  <a:gd name="T29" fmla="*/ 53 h 365"/>
                  <a:gd name="T30" fmla="*/ 7 w 62"/>
                  <a:gd name="T31" fmla="*/ 60 h 365"/>
                  <a:gd name="T32" fmla="*/ 6 w 62"/>
                  <a:gd name="T33" fmla="*/ 66 h 365"/>
                  <a:gd name="T34" fmla="*/ 5 w 62"/>
                  <a:gd name="T35" fmla="*/ 72 h 365"/>
                  <a:gd name="T36" fmla="*/ 9 w 62"/>
                  <a:gd name="T37" fmla="*/ 72 h 365"/>
                  <a:gd name="T38" fmla="*/ 6 w 62"/>
                  <a:gd name="T39" fmla="*/ 70 h 365"/>
                  <a:gd name="T40" fmla="*/ 4 w 62"/>
                  <a:gd name="T41" fmla="*/ 77 h 365"/>
                  <a:gd name="T42" fmla="*/ 4 w 62"/>
                  <a:gd name="T43" fmla="*/ 77 h 365"/>
                  <a:gd name="T44" fmla="*/ 0 w 62"/>
                  <a:gd name="T45" fmla="*/ 89 h 365"/>
                  <a:gd name="T46" fmla="*/ 8 w 62"/>
                  <a:gd name="T47" fmla="*/ 92 h 365"/>
                  <a:gd name="T48" fmla="*/ 11 w 62"/>
                  <a:gd name="T49" fmla="*/ 80 h 365"/>
                  <a:gd name="T50" fmla="*/ 8 w 62"/>
                  <a:gd name="T51" fmla="*/ 78 h 365"/>
                  <a:gd name="T52" fmla="*/ 11 w 62"/>
                  <a:gd name="T53" fmla="*/ 80 h 365"/>
                  <a:gd name="T54" fmla="*/ 13 w 62"/>
                  <a:gd name="T55" fmla="*/ 73 h 365"/>
                  <a:gd name="T56" fmla="*/ 13 w 62"/>
                  <a:gd name="T57" fmla="*/ 72 h 365"/>
                  <a:gd name="T58" fmla="*/ 13 w 62"/>
                  <a:gd name="T59" fmla="*/ 72 h 365"/>
                  <a:gd name="T60" fmla="*/ 14 w 62"/>
                  <a:gd name="T61" fmla="*/ 66 h 365"/>
                  <a:gd name="T62" fmla="*/ 14 w 62"/>
                  <a:gd name="T63" fmla="*/ 60 h 365"/>
                  <a:gd name="T64" fmla="*/ 15 w 62"/>
                  <a:gd name="T65" fmla="*/ 54 h 365"/>
                  <a:gd name="T66" fmla="*/ 15 w 62"/>
                  <a:gd name="T67" fmla="*/ 53 h 365"/>
                  <a:gd name="T68" fmla="*/ 15 w 62"/>
                  <a:gd name="T69" fmla="*/ 47 h 365"/>
                  <a:gd name="T70" fmla="*/ 16 w 62"/>
                  <a:gd name="T71" fmla="*/ 41 h 365"/>
                  <a:gd name="T72" fmla="*/ 16 w 62"/>
                  <a:gd name="T73" fmla="*/ 27 h 365"/>
                  <a:gd name="T74" fmla="*/ 16 w 62"/>
                  <a:gd name="T75" fmla="*/ 20 h 365"/>
                  <a:gd name="T76" fmla="*/ 15 w 62"/>
                  <a:gd name="T77" fmla="*/ 13 h 365"/>
                  <a:gd name="T78" fmla="*/ 15 w 62"/>
                  <a:gd name="T79" fmla="*/ 12 h 365"/>
                  <a:gd name="T80" fmla="*/ 13 w 62"/>
                  <a:gd name="T81" fmla="*/ 6 h 365"/>
                  <a:gd name="T82" fmla="*/ 12 w 62"/>
                  <a:gd name="T83" fmla="*/ 5 h 365"/>
                  <a:gd name="T84" fmla="*/ 10 w 62"/>
                  <a:gd name="T85" fmla="*/ 0 h 36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2"/>
                  <a:gd name="T130" fmla="*/ 0 h 365"/>
                  <a:gd name="T131" fmla="*/ 62 w 62"/>
                  <a:gd name="T132" fmla="*/ 365 h 36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2" h="365">
                    <a:moveTo>
                      <a:pt x="38" y="0"/>
                    </a:moveTo>
                    <a:lnTo>
                      <a:pt x="13" y="17"/>
                    </a:lnTo>
                    <a:lnTo>
                      <a:pt x="25" y="39"/>
                    </a:lnTo>
                    <a:lnTo>
                      <a:pt x="36" y="29"/>
                    </a:lnTo>
                    <a:lnTo>
                      <a:pt x="21" y="35"/>
                    </a:lnTo>
                    <a:lnTo>
                      <a:pt x="29" y="58"/>
                    </a:lnTo>
                    <a:lnTo>
                      <a:pt x="42" y="52"/>
                    </a:lnTo>
                    <a:lnTo>
                      <a:pt x="27" y="52"/>
                    </a:lnTo>
                    <a:lnTo>
                      <a:pt x="31" y="80"/>
                    </a:lnTo>
                    <a:lnTo>
                      <a:pt x="31" y="107"/>
                    </a:lnTo>
                    <a:lnTo>
                      <a:pt x="31" y="161"/>
                    </a:lnTo>
                    <a:lnTo>
                      <a:pt x="29" y="188"/>
                    </a:lnTo>
                    <a:lnTo>
                      <a:pt x="29" y="214"/>
                    </a:lnTo>
                    <a:lnTo>
                      <a:pt x="44" y="212"/>
                    </a:lnTo>
                    <a:lnTo>
                      <a:pt x="31" y="210"/>
                    </a:lnTo>
                    <a:lnTo>
                      <a:pt x="25" y="237"/>
                    </a:lnTo>
                    <a:lnTo>
                      <a:pt x="23" y="262"/>
                    </a:lnTo>
                    <a:lnTo>
                      <a:pt x="19" y="286"/>
                    </a:lnTo>
                    <a:lnTo>
                      <a:pt x="35" y="286"/>
                    </a:lnTo>
                    <a:lnTo>
                      <a:pt x="21" y="280"/>
                    </a:lnTo>
                    <a:lnTo>
                      <a:pt x="15" y="305"/>
                    </a:lnTo>
                    <a:lnTo>
                      <a:pt x="15" y="307"/>
                    </a:lnTo>
                    <a:lnTo>
                      <a:pt x="0" y="356"/>
                    </a:lnTo>
                    <a:lnTo>
                      <a:pt x="29" y="365"/>
                    </a:lnTo>
                    <a:lnTo>
                      <a:pt x="44" y="317"/>
                    </a:lnTo>
                    <a:lnTo>
                      <a:pt x="29" y="311"/>
                    </a:lnTo>
                    <a:lnTo>
                      <a:pt x="44" y="317"/>
                    </a:lnTo>
                    <a:lnTo>
                      <a:pt x="50" y="292"/>
                    </a:lnTo>
                    <a:lnTo>
                      <a:pt x="50" y="286"/>
                    </a:lnTo>
                    <a:lnTo>
                      <a:pt x="54" y="262"/>
                    </a:lnTo>
                    <a:lnTo>
                      <a:pt x="56" y="237"/>
                    </a:lnTo>
                    <a:lnTo>
                      <a:pt x="60" y="216"/>
                    </a:lnTo>
                    <a:lnTo>
                      <a:pt x="60" y="212"/>
                    </a:lnTo>
                    <a:lnTo>
                      <a:pt x="60" y="188"/>
                    </a:lnTo>
                    <a:lnTo>
                      <a:pt x="62" y="161"/>
                    </a:lnTo>
                    <a:lnTo>
                      <a:pt x="62" y="107"/>
                    </a:lnTo>
                    <a:lnTo>
                      <a:pt x="62" y="80"/>
                    </a:lnTo>
                    <a:lnTo>
                      <a:pt x="58" y="52"/>
                    </a:lnTo>
                    <a:lnTo>
                      <a:pt x="58" y="47"/>
                    </a:lnTo>
                    <a:lnTo>
                      <a:pt x="50" y="23"/>
                    </a:lnTo>
                    <a:lnTo>
                      <a:pt x="46" y="1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0" name="Freeform 57"/>
              <p:cNvSpPr>
                <a:spLocks/>
              </p:cNvSpPr>
              <p:nvPr/>
            </p:nvSpPr>
            <p:spPr bwMode="auto">
              <a:xfrm>
                <a:off x="5172" y="617"/>
                <a:ext cx="48" cy="136"/>
              </a:xfrm>
              <a:custGeom>
                <a:avLst/>
                <a:gdLst>
                  <a:gd name="T0" fmla="*/ 5 w 96"/>
                  <a:gd name="T1" fmla="*/ 20 h 270"/>
                  <a:gd name="T2" fmla="*/ 3 w 96"/>
                  <a:gd name="T3" fmla="*/ 23 h 270"/>
                  <a:gd name="T4" fmla="*/ 3 w 96"/>
                  <a:gd name="T5" fmla="*/ 26 h 270"/>
                  <a:gd name="T6" fmla="*/ 2 w 96"/>
                  <a:gd name="T7" fmla="*/ 33 h 270"/>
                  <a:gd name="T8" fmla="*/ 1 w 96"/>
                  <a:gd name="T9" fmla="*/ 40 h 270"/>
                  <a:gd name="T10" fmla="*/ 0 w 96"/>
                  <a:gd name="T11" fmla="*/ 47 h 270"/>
                  <a:gd name="T12" fmla="*/ 1 w 96"/>
                  <a:gd name="T13" fmla="*/ 51 h 270"/>
                  <a:gd name="T14" fmla="*/ 1 w 96"/>
                  <a:gd name="T15" fmla="*/ 55 h 270"/>
                  <a:gd name="T16" fmla="*/ 1 w 96"/>
                  <a:gd name="T17" fmla="*/ 57 h 270"/>
                  <a:gd name="T18" fmla="*/ 0 w 96"/>
                  <a:gd name="T19" fmla="*/ 60 h 270"/>
                  <a:gd name="T20" fmla="*/ 0 w 96"/>
                  <a:gd name="T21" fmla="*/ 64 h 270"/>
                  <a:gd name="T22" fmla="*/ 1 w 96"/>
                  <a:gd name="T23" fmla="*/ 67 h 270"/>
                  <a:gd name="T24" fmla="*/ 2 w 96"/>
                  <a:gd name="T25" fmla="*/ 68 h 270"/>
                  <a:gd name="T26" fmla="*/ 3 w 96"/>
                  <a:gd name="T27" fmla="*/ 68 h 270"/>
                  <a:gd name="T28" fmla="*/ 5 w 96"/>
                  <a:gd name="T29" fmla="*/ 69 h 270"/>
                  <a:gd name="T30" fmla="*/ 11 w 96"/>
                  <a:gd name="T31" fmla="*/ 65 h 270"/>
                  <a:gd name="T32" fmla="*/ 12 w 96"/>
                  <a:gd name="T33" fmla="*/ 65 h 270"/>
                  <a:gd name="T34" fmla="*/ 12 w 96"/>
                  <a:gd name="T35" fmla="*/ 64 h 270"/>
                  <a:gd name="T36" fmla="*/ 13 w 96"/>
                  <a:gd name="T37" fmla="*/ 64 h 270"/>
                  <a:gd name="T38" fmla="*/ 13 w 96"/>
                  <a:gd name="T39" fmla="*/ 64 h 270"/>
                  <a:gd name="T40" fmla="*/ 15 w 96"/>
                  <a:gd name="T41" fmla="*/ 59 h 270"/>
                  <a:gd name="T42" fmla="*/ 17 w 96"/>
                  <a:gd name="T43" fmla="*/ 55 h 270"/>
                  <a:gd name="T44" fmla="*/ 18 w 96"/>
                  <a:gd name="T45" fmla="*/ 51 h 270"/>
                  <a:gd name="T46" fmla="*/ 19 w 96"/>
                  <a:gd name="T47" fmla="*/ 46 h 270"/>
                  <a:gd name="T48" fmla="*/ 22 w 96"/>
                  <a:gd name="T49" fmla="*/ 33 h 270"/>
                  <a:gd name="T50" fmla="*/ 24 w 96"/>
                  <a:gd name="T51" fmla="*/ 21 h 270"/>
                  <a:gd name="T52" fmla="*/ 24 w 96"/>
                  <a:gd name="T53" fmla="*/ 17 h 270"/>
                  <a:gd name="T54" fmla="*/ 23 w 96"/>
                  <a:gd name="T55" fmla="*/ 13 h 270"/>
                  <a:gd name="T56" fmla="*/ 23 w 96"/>
                  <a:gd name="T57" fmla="*/ 10 h 270"/>
                  <a:gd name="T58" fmla="*/ 22 w 96"/>
                  <a:gd name="T59" fmla="*/ 8 h 270"/>
                  <a:gd name="T60" fmla="*/ 21 w 96"/>
                  <a:gd name="T61" fmla="*/ 5 h 270"/>
                  <a:gd name="T62" fmla="*/ 19 w 96"/>
                  <a:gd name="T63" fmla="*/ 3 h 270"/>
                  <a:gd name="T64" fmla="*/ 18 w 96"/>
                  <a:gd name="T65" fmla="*/ 2 h 270"/>
                  <a:gd name="T66" fmla="*/ 14 w 96"/>
                  <a:gd name="T67" fmla="*/ 0 h 270"/>
                  <a:gd name="T68" fmla="*/ 12 w 96"/>
                  <a:gd name="T69" fmla="*/ 2 h 270"/>
                  <a:gd name="T70" fmla="*/ 10 w 96"/>
                  <a:gd name="T71" fmla="*/ 4 h 270"/>
                  <a:gd name="T72" fmla="*/ 6 w 96"/>
                  <a:gd name="T73" fmla="*/ 5 h 270"/>
                  <a:gd name="T74" fmla="*/ 4 w 96"/>
                  <a:gd name="T75" fmla="*/ 7 h 270"/>
                  <a:gd name="T76" fmla="*/ 3 w 96"/>
                  <a:gd name="T77" fmla="*/ 19 h 270"/>
                  <a:gd name="T78" fmla="*/ 2 w 96"/>
                  <a:gd name="T79" fmla="*/ 30 h 270"/>
                  <a:gd name="T80" fmla="*/ 5 w 96"/>
                  <a:gd name="T81" fmla="*/ 20 h 2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6"/>
                  <a:gd name="T124" fmla="*/ 0 h 270"/>
                  <a:gd name="T125" fmla="*/ 96 w 96"/>
                  <a:gd name="T126" fmla="*/ 270 h 2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6" h="270">
                    <a:moveTo>
                      <a:pt x="20" y="78"/>
                    </a:moveTo>
                    <a:lnTo>
                      <a:pt x="14" y="89"/>
                    </a:lnTo>
                    <a:lnTo>
                      <a:pt x="10" y="103"/>
                    </a:lnTo>
                    <a:lnTo>
                      <a:pt x="6" y="130"/>
                    </a:lnTo>
                    <a:lnTo>
                      <a:pt x="4" y="157"/>
                    </a:lnTo>
                    <a:lnTo>
                      <a:pt x="0" y="187"/>
                    </a:lnTo>
                    <a:lnTo>
                      <a:pt x="2" y="202"/>
                    </a:lnTo>
                    <a:lnTo>
                      <a:pt x="4" y="216"/>
                    </a:lnTo>
                    <a:lnTo>
                      <a:pt x="2" y="225"/>
                    </a:lnTo>
                    <a:lnTo>
                      <a:pt x="0" y="239"/>
                    </a:lnTo>
                    <a:lnTo>
                      <a:pt x="0" y="253"/>
                    </a:lnTo>
                    <a:lnTo>
                      <a:pt x="4" y="264"/>
                    </a:lnTo>
                    <a:lnTo>
                      <a:pt x="8" y="268"/>
                    </a:lnTo>
                    <a:lnTo>
                      <a:pt x="12" y="268"/>
                    </a:lnTo>
                    <a:lnTo>
                      <a:pt x="20" y="270"/>
                    </a:lnTo>
                    <a:lnTo>
                      <a:pt x="43" y="258"/>
                    </a:lnTo>
                    <a:lnTo>
                      <a:pt x="45" y="257"/>
                    </a:lnTo>
                    <a:lnTo>
                      <a:pt x="49" y="255"/>
                    </a:lnTo>
                    <a:lnTo>
                      <a:pt x="51" y="253"/>
                    </a:lnTo>
                    <a:lnTo>
                      <a:pt x="53" y="253"/>
                    </a:lnTo>
                    <a:lnTo>
                      <a:pt x="59" y="235"/>
                    </a:lnTo>
                    <a:lnTo>
                      <a:pt x="65" y="218"/>
                    </a:lnTo>
                    <a:lnTo>
                      <a:pt x="70" y="200"/>
                    </a:lnTo>
                    <a:lnTo>
                      <a:pt x="76" y="183"/>
                    </a:lnTo>
                    <a:lnTo>
                      <a:pt x="86" y="132"/>
                    </a:lnTo>
                    <a:lnTo>
                      <a:pt x="96" y="83"/>
                    </a:lnTo>
                    <a:lnTo>
                      <a:pt x="94" y="66"/>
                    </a:lnTo>
                    <a:lnTo>
                      <a:pt x="92" y="50"/>
                    </a:lnTo>
                    <a:lnTo>
                      <a:pt x="90" y="39"/>
                    </a:lnTo>
                    <a:lnTo>
                      <a:pt x="88" y="29"/>
                    </a:lnTo>
                    <a:lnTo>
                      <a:pt x="82" y="19"/>
                    </a:lnTo>
                    <a:lnTo>
                      <a:pt x="76" y="12"/>
                    </a:lnTo>
                    <a:lnTo>
                      <a:pt x="69" y="6"/>
                    </a:lnTo>
                    <a:lnTo>
                      <a:pt x="57" y="0"/>
                    </a:lnTo>
                    <a:lnTo>
                      <a:pt x="47" y="8"/>
                    </a:lnTo>
                    <a:lnTo>
                      <a:pt x="37" y="13"/>
                    </a:lnTo>
                    <a:lnTo>
                      <a:pt x="26" y="19"/>
                    </a:lnTo>
                    <a:lnTo>
                      <a:pt x="16" y="27"/>
                    </a:lnTo>
                    <a:lnTo>
                      <a:pt x="10" y="74"/>
                    </a:lnTo>
                    <a:lnTo>
                      <a:pt x="8" y="120"/>
                    </a:lnTo>
                    <a:lnTo>
                      <a:pt x="20" y="78"/>
                    </a:lnTo>
                    <a:close/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1" name="Freeform 58"/>
              <p:cNvSpPr>
                <a:spLocks/>
              </p:cNvSpPr>
              <p:nvPr/>
            </p:nvSpPr>
            <p:spPr bwMode="auto">
              <a:xfrm>
                <a:off x="5194" y="598"/>
                <a:ext cx="32" cy="45"/>
              </a:xfrm>
              <a:custGeom>
                <a:avLst/>
                <a:gdLst>
                  <a:gd name="T0" fmla="*/ 0 w 64"/>
                  <a:gd name="T1" fmla="*/ 23 h 89"/>
                  <a:gd name="T2" fmla="*/ 3 w 64"/>
                  <a:gd name="T3" fmla="*/ 18 h 89"/>
                  <a:gd name="T4" fmla="*/ 7 w 64"/>
                  <a:gd name="T5" fmla="*/ 14 h 89"/>
                  <a:gd name="T6" fmla="*/ 11 w 64"/>
                  <a:gd name="T7" fmla="*/ 10 h 89"/>
                  <a:gd name="T8" fmla="*/ 12 w 64"/>
                  <a:gd name="T9" fmla="*/ 7 h 89"/>
                  <a:gd name="T10" fmla="*/ 14 w 64"/>
                  <a:gd name="T11" fmla="*/ 4 h 89"/>
                  <a:gd name="T12" fmla="*/ 16 w 64"/>
                  <a:gd name="T13" fmla="*/ 0 h 8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89"/>
                  <a:gd name="T23" fmla="*/ 64 w 64"/>
                  <a:gd name="T24" fmla="*/ 89 h 8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89">
                    <a:moveTo>
                      <a:pt x="0" y="89"/>
                    </a:moveTo>
                    <a:lnTo>
                      <a:pt x="14" y="72"/>
                    </a:lnTo>
                    <a:lnTo>
                      <a:pt x="27" y="54"/>
                    </a:lnTo>
                    <a:lnTo>
                      <a:pt x="43" y="37"/>
                    </a:lnTo>
                    <a:lnTo>
                      <a:pt x="49" y="25"/>
                    </a:lnTo>
                    <a:lnTo>
                      <a:pt x="55" y="14"/>
                    </a:lnTo>
                    <a:lnTo>
                      <a:pt x="64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2" name="Freeform 59"/>
              <p:cNvSpPr>
                <a:spLocks/>
              </p:cNvSpPr>
              <p:nvPr/>
            </p:nvSpPr>
            <p:spPr bwMode="auto">
              <a:xfrm>
                <a:off x="5209" y="677"/>
                <a:ext cx="22" cy="2"/>
              </a:xfrm>
              <a:custGeom>
                <a:avLst/>
                <a:gdLst>
                  <a:gd name="T0" fmla="*/ 0 w 43"/>
                  <a:gd name="T1" fmla="*/ 0 h 4"/>
                  <a:gd name="T2" fmla="*/ 2 w 43"/>
                  <a:gd name="T3" fmla="*/ 1 h 4"/>
                  <a:gd name="T4" fmla="*/ 3 w 43"/>
                  <a:gd name="T5" fmla="*/ 1 h 4"/>
                  <a:gd name="T6" fmla="*/ 5 w 43"/>
                  <a:gd name="T7" fmla="*/ 1 h 4"/>
                  <a:gd name="T8" fmla="*/ 6 w 43"/>
                  <a:gd name="T9" fmla="*/ 1 h 4"/>
                  <a:gd name="T10" fmla="*/ 7 w 43"/>
                  <a:gd name="T11" fmla="*/ 1 h 4"/>
                  <a:gd name="T12" fmla="*/ 9 w 43"/>
                  <a:gd name="T13" fmla="*/ 1 h 4"/>
                  <a:gd name="T14" fmla="*/ 11 w 43"/>
                  <a:gd name="T15" fmla="*/ 1 h 4"/>
                  <a:gd name="T16" fmla="*/ 0 w 4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4"/>
                  <a:gd name="T29" fmla="*/ 43 w 4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4">
                    <a:moveTo>
                      <a:pt x="0" y="0"/>
                    </a:moveTo>
                    <a:lnTo>
                      <a:pt x="8" y="2"/>
                    </a:lnTo>
                    <a:lnTo>
                      <a:pt x="12" y="4"/>
                    </a:lnTo>
                    <a:lnTo>
                      <a:pt x="18" y="4"/>
                    </a:lnTo>
                    <a:lnTo>
                      <a:pt x="22" y="4"/>
                    </a:lnTo>
                    <a:lnTo>
                      <a:pt x="26" y="4"/>
                    </a:lnTo>
                    <a:lnTo>
                      <a:pt x="33" y="4"/>
                    </a:lnTo>
                    <a:lnTo>
                      <a:pt x="43" y="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3" name="Freeform 60"/>
              <p:cNvSpPr>
                <a:spLocks/>
              </p:cNvSpPr>
              <p:nvPr/>
            </p:nvSpPr>
            <p:spPr bwMode="auto">
              <a:xfrm>
                <a:off x="5182" y="738"/>
                <a:ext cx="4" cy="27"/>
              </a:xfrm>
              <a:custGeom>
                <a:avLst/>
                <a:gdLst>
                  <a:gd name="T0" fmla="*/ 2 w 8"/>
                  <a:gd name="T1" fmla="*/ 0 h 54"/>
                  <a:gd name="T2" fmla="*/ 2 w 8"/>
                  <a:gd name="T3" fmla="*/ 4 h 54"/>
                  <a:gd name="T4" fmla="*/ 1 w 8"/>
                  <a:gd name="T5" fmla="*/ 7 h 54"/>
                  <a:gd name="T6" fmla="*/ 1 w 8"/>
                  <a:gd name="T7" fmla="*/ 11 h 54"/>
                  <a:gd name="T8" fmla="*/ 0 w 8"/>
                  <a:gd name="T9" fmla="*/ 14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54"/>
                  <a:gd name="T17" fmla="*/ 8 w 8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54">
                    <a:moveTo>
                      <a:pt x="8" y="0"/>
                    </a:moveTo>
                    <a:lnTo>
                      <a:pt x="8" y="16"/>
                    </a:lnTo>
                    <a:lnTo>
                      <a:pt x="6" y="29"/>
                    </a:lnTo>
                    <a:lnTo>
                      <a:pt x="4" y="41"/>
                    </a:lnTo>
                    <a:lnTo>
                      <a:pt x="0" y="5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4" name="Freeform 61"/>
              <p:cNvSpPr>
                <a:spLocks/>
              </p:cNvSpPr>
              <p:nvPr/>
            </p:nvSpPr>
            <p:spPr bwMode="auto">
              <a:xfrm>
                <a:off x="5201" y="706"/>
                <a:ext cx="20" cy="6"/>
              </a:xfrm>
              <a:custGeom>
                <a:avLst/>
                <a:gdLst>
                  <a:gd name="T0" fmla="*/ 0 w 39"/>
                  <a:gd name="T1" fmla="*/ 0 h 11"/>
                  <a:gd name="T2" fmla="*/ 5 w 39"/>
                  <a:gd name="T3" fmla="*/ 2 h 11"/>
                  <a:gd name="T4" fmla="*/ 8 w 39"/>
                  <a:gd name="T5" fmla="*/ 3 h 11"/>
                  <a:gd name="T6" fmla="*/ 10 w 39"/>
                  <a:gd name="T7" fmla="*/ 3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11"/>
                  <a:gd name="T14" fmla="*/ 39 w 39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11">
                    <a:moveTo>
                      <a:pt x="0" y="0"/>
                    </a:moveTo>
                    <a:lnTo>
                      <a:pt x="19" y="8"/>
                    </a:lnTo>
                    <a:lnTo>
                      <a:pt x="29" y="11"/>
                    </a:lnTo>
                    <a:lnTo>
                      <a:pt x="39" y="1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5" name="Freeform 62"/>
              <p:cNvSpPr>
                <a:spLocks/>
              </p:cNvSpPr>
              <p:nvPr/>
            </p:nvSpPr>
            <p:spPr bwMode="auto">
              <a:xfrm>
                <a:off x="5202" y="625"/>
                <a:ext cx="54" cy="43"/>
              </a:xfrm>
              <a:custGeom>
                <a:avLst/>
                <a:gdLst>
                  <a:gd name="T0" fmla="*/ 0 w 107"/>
                  <a:gd name="T1" fmla="*/ 22 h 86"/>
                  <a:gd name="T2" fmla="*/ 2 w 107"/>
                  <a:gd name="T3" fmla="*/ 20 h 86"/>
                  <a:gd name="T4" fmla="*/ 3 w 107"/>
                  <a:gd name="T5" fmla="*/ 19 h 86"/>
                  <a:gd name="T6" fmla="*/ 5 w 107"/>
                  <a:gd name="T7" fmla="*/ 17 h 86"/>
                  <a:gd name="T8" fmla="*/ 5 w 107"/>
                  <a:gd name="T9" fmla="*/ 17 h 86"/>
                  <a:gd name="T10" fmla="*/ 6 w 107"/>
                  <a:gd name="T11" fmla="*/ 16 h 86"/>
                  <a:gd name="T12" fmla="*/ 8 w 107"/>
                  <a:gd name="T13" fmla="*/ 14 h 86"/>
                  <a:gd name="T14" fmla="*/ 10 w 107"/>
                  <a:gd name="T15" fmla="*/ 12 h 86"/>
                  <a:gd name="T16" fmla="*/ 12 w 107"/>
                  <a:gd name="T17" fmla="*/ 11 h 86"/>
                  <a:gd name="T18" fmla="*/ 13 w 107"/>
                  <a:gd name="T19" fmla="*/ 9 h 86"/>
                  <a:gd name="T20" fmla="*/ 14 w 107"/>
                  <a:gd name="T21" fmla="*/ 8 h 86"/>
                  <a:gd name="T22" fmla="*/ 16 w 107"/>
                  <a:gd name="T23" fmla="*/ 6 h 86"/>
                  <a:gd name="T24" fmla="*/ 16 w 107"/>
                  <a:gd name="T25" fmla="*/ 5 h 86"/>
                  <a:gd name="T26" fmla="*/ 17 w 107"/>
                  <a:gd name="T27" fmla="*/ 4 h 86"/>
                  <a:gd name="T28" fmla="*/ 27 w 107"/>
                  <a:gd name="T29" fmla="*/ 0 h 8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7"/>
                  <a:gd name="T46" fmla="*/ 0 h 86"/>
                  <a:gd name="T47" fmla="*/ 107 w 107"/>
                  <a:gd name="T48" fmla="*/ 86 h 8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7" h="86">
                    <a:moveTo>
                      <a:pt x="0" y="86"/>
                    </a:moveTo>
                    <a:lnTo>
                      <a:pt x="8" y="78"/>
                    </a:lnTo>
                    <a:lnTo>
                      <a:pt x="11" y="74"/>
                    </a:lnTo>
                    <a:lnTo>
                      <a:pt x="17" y="68"/>
                    </a:lnTo>
                    <a:lnTo>
                      <a:pt x="19" y="67"/>
                    </a:lnTo>
                    <a:lnTo>
                      <a:pt x="23" y="63"/>
                    </a:lnTo>
                    <a:lnTo>
                      <a:pt x="29" y="57"/>
                    </a:lnTo>
                    <a:lnTo>
                      <a:pt x="39" y="47"/>
                    </a:lnTo>
                    <a:lnTo>
                      <a:pt x="46" y="41"/>
                    </a:lnTo>
                    <a:lnTo>
                      <a:pt x="50" y="35"/>
                    </a:lnTo>
                    <a:lnTo>
                      <a:pt x="54" y="32"/>
                    </a:lnTo>
                    <a:lnTo>
                      <a:pt x="62" y="24"/>
                    </a:lnTo>
                    <a:lnTo>
                      <a:pt x="64" y="18"/>
                    </a:lnTo>
                    <a:lnTo>
                      <a:pt x="66" y="16"/>
                    </a:lnTo>
                    <a:lnTo>
                      <a:pt x="107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6" name="Freeform 63"/>
              <p:cNvSpPr>
                <a:spLocks/>
              </p:cNvSpPr>
              <p:nvPr/>
            </p:nvSpPr>
            <p:spPr bwMode="auto">
              <a:xfrm>
                <a:off x="5162" y="685"/>
                <a:ext cx="24" cy="39"/>
              </a:xfrm>
              <a:custGeom>
                <a:avLst/>
                <a:gdLst>
                  <a:gd name="T0" fmla="*/ 12 w 49"/>
                  <a:gd name="T1" fmla="*/ 0 h 80"/>
                  <a:gd name="T2" fmla="*/ 11 w 49"/>
                  <a:gd name="T3" fmla="*/ 2 h 80"/>
                  <a:gd name="T4" fmla="*/ 10 w 49"/>
                  <a:gd name="T5" fmla="*/ 4 h 80"/>
                  <a:gd name="T6" fmla="*/ 10 w 49"/>
                  <a:gd name="T7" fmla="*/ 4 h 80"/>
                  <a:gd name="T8" fmla="*/ 9 w 49"/>
                  <a:gd name="T9" fmla="*/ 5 h 80"/>
                  <a:gd name="T10" fmla="*/ 9 w 49"/>
                  <a:gd name="T11" fmla="*/ 5 h 80"/>
                  <a:gd name="T12" fmla="*/ 8 w 49"/>
                  <a:gd name="T13" fmla="*/ 6 h 80"/>
                  <a:gd name="T14" fmla="*/ 6 w 49"/>
                  <a:gd name="T15" fmla="*/ 8 h 80"/>
                  <a:gd name="T16" fmla="*/ 5 w 49"/>
                  <a:gd name="T17" fmla="*/ 9 h 80"/>
                  <a:gd name="T18" fmla="*/ 5 w 49"/>
                  <a:gd name="T19" fmla="*/ 10 h 80"/>
                  <a:gd name="T20" fmla="*/ 5 w 49"/>
                  <a:gd name="T21" fmla="*/ 10 h 80"/>
                  <a:gd name="T22" fmla="*/ 5 w 49"/>
                  <a:gd name="T23" fmla="*/ 10 h 80"/>
                  <a:gd name="T24" fmla="*/ 5 w 49"/>
                  <a:gd name="T25" fmla="*/ 10 h 80"/>
                  <a:gd name="T26" fmla="*/ 5 w 49"/>
                  <a:gd name="T27" fmla="*/ 12 h 80"/>
                  <a:gd name="T28" fmla="*/ 4 w 49"/>
                  <a:gd name="T29" fmla="*/ 13 h 80"/>
                  <a:gd name="T30" fmla="*/ 2 w 49"/>
                  <a:gd name="T31" fmla="*/ 15 h 80"/>
                  <a:gd name="T32" fmla="*/ 2 w 49"/>
                  <a:gd name="T33" fmla="*/ 16 h 80"/>
                  <a:gd name="T34" fmla="*/ 2 w 49"/>
                  <a:gd name="T35" fmla="*/ 16 h 80"/>
                  <a:gd name="T36" fmla="*/ 1 w 49"/>
                  <a:gd name="T37" fmla="*/ 18 h 80"/>
                  <a:gd name="T38" fmla="*/ 0 w 49"/>
                  <a:gd name="T39" fmla="*/ 19 h 80"/>
                  <a:gd name="T40" fmla="*/ 0 w 49"/>
                  <a:gd name="T41" fmla="*/ 19 h 80"/>
                  <a:gd name="T42" fmla="*/ 5 w 49"/>
                  <a:gd name="T43" fmla="*/ 13 h 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9"/>
                  <a:gd name="T67" fmla="*/ 0 h 80"/>
                  <a:gd name="T68" fmla="*/ 49 w 49"/>
                  <a:gd name="T69" fmla="*/ 80 h 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9" h="80">
                    <a:moveTo>
                      <a:pt x="49" y="0"/>
                    </a:moveTo>
                    <a:lnTo>
                      <a:pt x="47" y="8"/>
                    </a:lnTo>
                    <a:lnTo>
                      <a:pt x="43" y="16"/>
                    </a:lnTo>
                    <a:lnTo>
                      <a:pt x="41" y="19"/>
                    </a:lnTo>
                    <a:lnTo>
                      <a:pt x="39" y="21"/>
                    </a:lnTo>
                    <a:lnTo>
                      <a:pt x="37" y="23"/>
                    </a:lnTo>
                    <a:lnTo>
                      <a:pt x="33" y="27"/>
                    </a:lnTo>
                    <a:lnTo>
                      <a:pt x="27" y="35"/>
                    </a:lnTo>
                    <a:lnTo>
                      <a:pt x="23" y="39"/>
                    </a:lnTo>
                    <a:lnTo>
                      <a:pt x="23" y="41"/>
                    </a:lnTo>
                    <a:lnTo>
                      <a:pt x="23" y="43"/>
                    </a:lnTo>
                    <a:lnTo>
                      <a:pt x="20" y="49"/>
                    </a:lnTo>
                    <a:lnTo>
                      <a:pt x="16" y="54"/>
                    </a:lnTo>
                    <a:lnTo>
                      <a:pt x="10" y="62"/>
                    </a:lnTo>
                    <a:lnTo>
                      <a:pt x="10" y="66"/>
                    </a:lnTo>
                    <a:lnTo>
                      <a:pt x="8" y="68"/>
                    </a:lnTo>
                    <a:lnTo>
                      <a:pt x="4" y="76"/>
                    </a:lnTo>
                    <a:lnTo>
                      <a:pt x="2" y="78"/>
                    </a:lnTo>
                    <a:lnTo>
                      <a:pt x="0" y="80"/>
                    </a:lnTo>
                    <a:lnTo>
                      <a:pt x="21" y="5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7" name="Freeform 64"/>
              <p:cNvSpPr>
                <a:spLocks/>
              </p:cNvSpPr>
              <p:nvPr/>
            </p:nvSpPr>
            <p:spPr bwMode="auto">
              <a:xfrm>
                <a:off x="5218" y="466"/>
                <a:ext cx="96" cy="213"/>
              </a:xfrm>
              <a:custGeom>
                <a:avLst/>
                <a:gdLst>
                  <a:gd name="T0" fmla="*/ 0 w 192"/>
                  <a:gd name="T1" fmla="*/ 17 h 425"/>
                  <a:gd name="T2" fmla="*/ 3 w 192"/>
                  <a:gd name="T3" fmla="*/ 11 h 425"/>
                  <a:gd name="T4" fmla="*/ 6 w 192"/>
                  <a:gd name="T5" fmla="*/ 7 h 425"/>
                  <a:gd name="T6" fmla="*/ 11 w 192"/>
                  <a:gd name="T7" fmla="*/ 3 h 425"/>
                  <a:gd name="T8" fmla="*/ 14 w 192"/>
                  <a:gd name="T9" fmla="*/ 0 h 425"/>
                  <a:gd name="T10" fmla="*/ 21 w 192"/>
                  <a:gd name="T11" fmla="*/ 1 h 425"/>
                  <a:gd name="T12" fmla="*/ 26 w 192"/>
                  <a:gd name="T13" fmla="*/ 2 h 425"/>
                  <a:gd name="T14" fmla="*/ 29 w 192"/>
                  <a:gd name="T15" fmla="*/ 3 h 425"/>
                  <a:gd name="T16" fmla="*/ 31 w 192"/>
                  <a:gd name="T17" fmla="*/ 5 h 425"/>
                  <a:gd name="T18" fmla="*/ 34 w 192"/>
                  <a:gd name="T19" fmla="*/ 5 h 425"/>
                  <a:gd name="T20" fmla="*/ 34 w 192"/>
                  <a:gd name="T21" fmla="*/ 6 h 425"/>
                  <a:gd name="T22" fmla="*/ 35 w 192"/>
                  <a:gd name="T23" fmla="*/ 6 h 425"/>
                  <a:gd name="T24" fmla="*/ 39 w 192"/>
                  <a:gd name="T25" fmla="*/ 11 h 425"/>
                  <a:gd name="T26" fmla="*/ 43 w 192"/>
                  <a:gd name="T27" fmla="*/ 16 h 425"/>
                  <a:gd name="T28" fmla="*/ 46 w 192"/>
                  <a:gd name="T29" fmla="*/ 23 h 425"/>
                  <a:gd name="T30" fmla="*/ 48 w 192"/>
                  <a:gd name="T31" fmla="*/ 29 h 425"/>
                  <a:gd name="T32" fmla="*/ 47 w 192"/>
                  <a:gd name="T33" fmla="*/ 39 h 425"/>
                  <a:gd name="T34" fmla="*/ 46 w 192"/>
                  <a:gd name="T35" fmla="*/ 50 h 425"/>
                  <a:gd name="T36" fmla="*/ 44 w 192"/>
                  <a:gd name="T37" fmla="*/ 60 h 425"/>
                  <a:gd name="T38" fmla="*/ 43 w 192"/>
                  <a:gd name="T39" fmla="*/ 65 h 425"/>
                  <a:gd name="T40" fmla="*/ 41 w 192"/>
                  <a:gd name="T41" fmla="*/ 69 h 425"/>
                  <a:gd name="T42" fmla="*/ 40 w 192"/>
                  <a:gd name="T43" fmla="*/ 74 h 425"/>
                  <a:gd name="T44" fmla="*/ 38 w 192"/>
                  <a:gd name="T45" fmla="*/ 79 h 425"/>
                  <a:gd name="T46" fmla="*/ 36 w 192"/>
                  <a:gd name="T47" fmla="*/ 83 h 425"/>
                  <a:gd name="T48" fmla="*/ 34 w 192"/>
                  <a:gd name="T49" fmla="*/ 87 h 425"/>
                  <a:gd name="T50" fmla="*/ 33 w 192"/>
                  <a:gd name="T51" fmla="*/ 91 h 425"/>
                  <a:gd name="T52" fmla="*/ 32 w 192"/>
                  <a:gd name="T53" fmla="*/ 95 h 425"/>
                  <a:gd name="T54" fmla="*/ 31 w 192"/>
                  <a:gd name="T55" fmla="*/ 98 h 425"/>
                  <a:gd name="T56" fmla="*/ 30 w 192"/>
                  <a:gd name="T57" fmla="*/ 102 h 425"/>
                  <a:gd name="T58" fmla="*/ 30 w 192"/>
                  <a:gd name="T59" fmla="*/ 104 h 425"/>
                  <a:gd name="T60" fmla="*/ 29 w 192"/>
                  <a:gd name="T61" fmla="*/ 105 h 425"/>
                  <a:gd name="T62" fmla="*/ 29 w 192"/>
                  <a:gd name="T63" fmla="*/ 106 h 425"/>
                  <a:gd name="T64" fmla="*/ 28 w 192"/>
                  <a:gd name="T65" fmla="*/ 107 h 425"/>
                  <a:gd name="T66" fmla="*/ 27 w 192"/>
                  <a:gd name="T67" fmla="*/ 107 h 42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2"/>
                  <a:gd name="T103" fmla="*/ 0 h 425"/>
                  <a:gd name="T104" fmla="*/ 192 w 192"/>
                  <a:gd name="T105" fmla="*/ 425 h 42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2" h="425">
                    <a:moveTo>
                      <a:pt x="0" y="66"/>
                    </a:moveTo>
                    <a:lnTo>
                      <a:pt x="10" y="42"/>
                    </a:lnTo>
                    <a:lnTo>
                      <a:pt x="23" y="25"/>
                    </a:lnTo>
                    <a:lnTo>
                      <a:pt x="41" y="9"/>
                    </a:lnTo>
                    <a:lnTo>
                      <a:pt x="58" y="0"/>
                    </a:lnTo>
                    <a:lnTo>
                      <a:pt x="82" y="1"/>
                    </a:lnTo>
                    <a:lnTo>
                      <a:pt x="103" y="5"/>
                    </a:lnTo>
                    <a:lnTo>
                      <a:pt x="115" y="11"/>
                    </a:lnTo>
                    <a:lnTo>
                      <a:pt x="126" y="17"/>
                    </a:lnTo>
                    <a:lnTo>
                      <a:pt x="134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53" y="42"/>
                    </a:lnTo>
                    <a:lnTo>
                      <a:pt x="169" y="64"/>
                    </a:lnTo>
                    <a:lnTo>
                      <a:pt x="183" y="89"/>
                    </a:lnTo>
                    <a:lnTo>
                      <a:pt x="192" y="116"/>
                    </a:lnTo>
                    <a:lnTo>
                      <a:pt x="188" y="155"/>
                    </a:lnTo>
                    <a:lnTo>
                      <a:pt x="183" y="198"/>
                    </a:lnTo>
                    <a:lnTo>
                      <a:pt x="175" y="239"/>
                    </a:lnTo>
                    <a:lnTo>
                      <a:pt x="169" y="258"/>
                    </a:lnTo>
                    <a:lnTo>
                      <a:pt x="161" y="276"/>
                    </a:lnTo>
                    <a:lnTo>
                      <a:pt x="157" y="295"/>
                    </a:lnTo>
                    <a:lnTo>
                      <a:pt x="152" y="313"/>
                    </a:lnTo>
                    <a:lnTo>
                      <a:pt x="142" y="330"/>
                    </a:lnTo>
                    <a:lnTo>
                      <a:pt x="134" y="348"/>
                    </a:lnTo>
                    <a:lnTo>
                      <a:pt x="130" y="361"/>
                    </a:lnTo>
                    <a:lnTo>
                      <a:pt x="128" y="377"/>
                    </a:lnTo>
                    <a:lnTo>
                      <a:pt x="126" y="392"/>
                    </a:lnTo>
                    <a:lnTo>
                      <a:pt x="122" y="408"/>
                    </a:lnTo>
                    <a:lnTo>
                      <a:pt x="120" y="414"/>
                    </a:lnTo>
                    <a:lnTo>
                      <a:pt x="118" y="420"/>
                    </a:lnTo>
                    <a:lnTo>
                      <a:pt x="117" y="423"/>
                    </a:lnTo>
                    <a:lnTo>
                      <a:pt x="113" y="425"/>
                    </a:lnTo>
                    <a:lnTo>
                      <a:pt x="107" y="425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8" name="Freeform 65"/>
              <p:cNvSpPr>
                <a:spLocks/>
              </p:cNvSpPr>
              <p:nvPr/>
            </p:nvSpPr>
            <p:spPr bwMode="auto">
              <a:xfrm>
                <a:off x="5163" y="386"/>
                <a:ext cx="43" cy="58"/>
              </a:xfrm>
              <a:custGeom>
                <a:avLst/>
                <a:gdLst>
                  <a:gd name="T0" fmla="*/ 0 w 88"/>
                  <a:gd name="T1" fmla="*/ 23 h 117"/>
                  <a:gd name="T2" fmla="*/ 7 w 88"/>
                  <a:gd name="T3" fmla="*/ 29 h 117"/>
                  <a:gd name="T4" fmla="*/ 9 w 88"/>
                  <a:gd name="T5" fmla="*/ 26 h 117"/>
                  <a:gd name="T6" fmla="*/ 12 w 88"/>
                  <a:gd name="T7" fmla="*/ 23 h 117"/>
                  <a:gd name="T8" fmla="*/ 16 w 88"/>
                  <a:gd name="T9" fmla="*/ 18 h 117"/>
                  <a:gd name="T10" fmla="*/ 17 w 88"/>
                  <a:gd name="T11" fmla="*/ 16 h 117"/>
                  <a:gd name="T12" fmla="*/ 19 w 88"/>
                  <a:gd name="T13" fmla="*/ 13 h 117"/>
                  <a:gd name="T14" fmla="*/ 20 w 88"/>
                  <a:gd name="T15" fmla="*/ 10 h 117"/>
                  <a:gd name="T16" fmla="*/ 21 w 88"/>
                  <a:gd name="T17" fmla="*/ 6 h 117"/>
                  <a:gd name="T18" fmla="*/ 21 w 88"/>
                  <a:gd name="T19" fmla="*/ 5 h 117"/>
                  <a:gd name="T20" fmla="*/ 21 w 88"/>
                  <a:gd name="T21" fmla="*/ 0 h 117"/>
                  <a:gd name="T22" fmla="*/ 12 w 88"/>
                  <a:gd name="T23" fmla="*/ 0 h 117"/>
                  <a:gd name="T24" fmla="*/ 11 w 88"/>
                  <a:gd name="T25" fmla="*/ 5 h 117"/>
                  <a:gd name="T26" fmla="*/ 16 w 88"/>
                  <a:gd name="T27" fmla="*/ 5 h 117"/>
                  <a:gd name="T28" fmla="*/ 12 w 88"/>
                  <a:gd name="T29" fmla="*/ 3 h 117"/>
                  <a:gd name="T30" fmla="*/ 11 w 88"/>
                  <a:gd name="T31" fmla="*/ 6 h 117"/>
                  <a:gd name="T32" fmla="*/ 10 w 88"/>
                  <a:gd name="T33" fmla="*/ 9 h 117"/>
                  <a:gd name="T34" fmla="*/ 8 w 88"/>
                  <a:gd name="T35" fmla="*/ 12 h 117"/>
                  <a:gd name="T36" fmla="*/ 13 w 88"/>
                  <a:gd name="T37" fmla="*/ 14 h 117"/>
                  <a:gd name="T38" fmla="*/ 9 w 88"/>
                  <a:gd name="T39" fmla="*/ 11 h 117"/>
                  <a:gd name="T40" fmla="*/ 5 w 88"/>
                  <a:gd name="T41" fmla="*/ 16 h 117"/>
                  <a:gd name="T42" fmla="*/ 3 w 88"/>
                  <a:gd name="T43" fmla="*/ 19 h 117"/>
                  <a:gd name="T44" fmla="*/ 0 w 88"/>
                  <a:gd name="T45" fmla="*/ 23 h 1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8"/>
                  <a:gd name="T70" fmla="*/ 0 h 117"/>
                  <a:gd name="T71" fmla="*/ 88 w 88"/>
                  <a:gd name="T72" fmla="*/ 117 h 1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8" h="117">
                    <a:moveTo>
                      <a:pt x="0" y="95"/>
                    </a:moveTo>
                    <a:lnTo>
                      <a:pt x="31" y="117"/>
                    </a:lnTo>
                    <a:lnTo>
                      <a:pt x="39" y="105"/>
                    </a:lnTo>
                    <a:lnTo>
                      <a:pt x="51" y="93"/>
                    </a:lnTo>
                    <a:lnTo>
                      <a:pt x="66" y="72"/>
                    </a:lnTo>
                    <a:lnTo>
                      <a:pt x="72" y="66"/>
                    </a:lnTo>
                    <a:lnTo>
                      <a:pt x="78" y="55"/>
                    </a:lnTo>
                    <a:lnTo>
                      <a:pt x="82" y="41"/>
                    </a:lnTo>
                    <a:lnTo>
                      <a:pt x="86" y="27"/>
                    </a:lnTo>
                    <a:lnTo>
                      <a:pt x="86" y="20"/>
                    </a:lnTo>
                    <a:lnTo>
                      <a:pt x="88" y="0"/>
                    </a:lnTo>
                    <a:lnTo>
                      <a:pt x="49" y="0"/>
                    </a:lnTo>
                    <a:lnTo>
                      <a:pt x="47" y="20"/>
                    </a:lnTo>
                    <a:lnTo>
                      <a:pt x="66" y="20"/>
                    </a:lnTo>
                    <a:lnTo>
                      <a:pt x="49" y="12"/>
                    </a:lnTo>
                    <a:lnTo>
                      <a:pt x="45" y="25"/>
                    </a:lnTo>
                    <a:lnTo>
                      <a:pt x="41" y="39"/>
                    </a:lnTo>
                    <a:lnTo>
                      <a:pt x="35" y="51"/>
                    </a:lnTo>
                    <a:lnTo>
                      <a:pt x="53" y="58"/>
                    </a:lnTo>
                    <a:lnTo>
                      <a:pt x="39" y="45"/>
                    </a:lnTo>
                    <a:lnTo>
                      <a:pt x="23" y="66"/>
                    </a:lnTo>
                    <a:lnTo>
                      <a:pt x="12" y="78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32" name="Freeform 66"/>
            <p:cNvSpPr>
              <a:spLocks/>
            </p:cNvSpPr>
            <p:nvPr/>
          </p:nvSpPr>
          <p:spPr bwMode="auto">
            <a:xfrm>
              <a:off x="5121" y="335"/>
              <a:ext cx="103" cy="70"/>
            </a:xfrm>
            <a:custGeom>
              <a:avLst/>
              <a:gdLst>
                <a:gd name="T0" fmla="*/ 0 w 207"/>
                <a:gd name="T1" fmla="*/ 26 h 138"/>
                <a:gd name="T2" fmla="*/ 2 w 207"/>
                <a:gd name="T3" fmla="*/ 36 h 138"/>
                <a:gd name="T4" fmla="*/ 9 w 207"/>
                <a:gd name="T5" fmla="*/ 33 h 138"/>
                <a:gd name="T6" fmla="*/ 7 w 207"/>
                <a:gd name="T7" fmla="*/ 29 h 138"/>
                <a:gd name="T8" fmla="*/ 7 w 207"/>
                <a:gd name="T9" fmla="*/ 34 h 138"/>
                <a:gd name="T10" fmla="*/ 11 w 207"/>
                <a:gd name="T11" fmla="*/ 33 h 138"/>
                <a:gd name="T12" fmla="*/ 13 w 207"/>
                <a:gd name="T13" fmla="*/ 32 h 138"/>
                <a:gd name="T14" fmla="*/ 17 w 207"/>
                <a:gd name="T15" fmla="*/ 32 h 138"/>
                <a:gd name="T16" fmla="*/ 20 w 207"/>
                <a:gd name="T17" fmla="*/ 31 h 138"/>
                <a:gd name="T18" fmla="*/ 23 w 207"/>
                <a:gd name="T19" fmla="*/ 30 h 138"/>
                <a:gd name="T20" fmla="*/ 25 w 207"/>
                <a:gd name="T21" fmla="*/ 28 h 138"/>
                <a:gd name="T22" fmla="*/ 29 w 207"/>
                <a:gd name="T23" fmla="*/ 26 h 138"/>
                <a:gd name="T24" fmla="*/ 34 w 207"/>
                <a:gd name="T25" fmla="*/ 23 h 138"/>
                <a:gd name="T26" fmla="*/ 38 w 207"/>
                <a:gd name="T27" fmla="*/ 20 h 138"/>
                <a:gd name="T28" fmla="*/ 39 w 207"/>
                <a:gd name="T29" fmla="*/ 19 h 138"/>
                <a:gd name="T30" fmla="*/ 43 w 207"/>
                <a:gd name="T31" fmla="*/ 16 h 138"/>
                <a:gd name="T32" fmla="*/ 40 w 207"/>
                <a:gd name="T33" fmla="*/ 12 h 138"/>
                <a:gd name="T34" fmla="*/ 43 w 207"/>
                <a:gd name="T35" fmla="*/ 16 h 138"/>
                <a:gd name="T36" fmla="*/ 45 w 207"/>
                <a:gd name="T37" fmla="*/ 13 h 138"/>
                <a:gd name="T38" fmla="*/ 47 w 207"/>
                <a:gd name="T39" fmla="*/ 12 h 138"/>
                <a:gd name="T40" fmla="*/ 49 w 207"/>
                <a:gd name="T41" fmla="*/ 10 h 138"/>
                <a:gd name="T42" fmla="*/ 50 w 207"/>
                <a:gd name="T43" fmla="*/ 9 h 138"/>
                <a:gd name="T44" fmla="*/ 51 w 207"/>
                <a:gd name="T45" fmla="*/ 7 h 138"/>
                <a:gd name="T46" fmla="*/ 51 w 207"/>
                <a:gd name="T47" fmla="*/ 5 h 138"/>
                <a:gd name="T48" fmla="*/ 51 w 207"/>
                <a:gd name="T49" fmla="*/ 3 h 138"/>
                <a:gd name="T50" fmla="*/ 50 w 207"/>
                <a:gd name="T51" fmla="*/ 2 h 138"/>
                <a:gd name="T52" fmla="*/ 48 w 207"/>
                <a:gd name="T53" fmla="*/ 1 h 138"/>
                <a:gd name="T54" fmla="*/ 46 w 207"/>
                <a:gd name="T55" fmla="*/ 0 h 138"/>
                <a:gd name="T56" fmla="*/ 45 w 207"/>
                <a:gd name="T57" fmla="*/ 1 h 138"/>
                <a:gd name="T58" fmla="*/ 26 w 207"/>
                <a:gd name="T59" fmla="*/ 8 h 138"/>
                <a:gd name="T60" fmla="*/ 30 w 207"/>
                <a:gd name="T61" fmla="*/ 17 h 138"/>
                <a:gd name="T62" fmla="*/ 48 w 207"/>
                <a:gd name="T63" fmla="*/ 10 h 138"/>
                <a:gd name="T64" fmla="*/ 42 w 207"/>
                <a:gd name="T65" fmla="*/ 3 h 138"/>
                <a:gd name="T66" fmla="*/ 42 w 207"/>
                <a:gd name="T67" fmla="*/ 5 h 138"/>
                <a:gd name="T68" fmla="*/ 42 w 207"/>
                <a:gd name="T69" fmla="*/ 7 h 138"/>
                <a:gd name="T70" fmla="*/ 43 w 207"/>
                <a:gd name="T71" fmla="*/ 9 h 138"/>
                <a:gd name="T72" fmla="*/ 44 w 207"/>
                <a:gd name="T73" fmla="*/ 10 h 138"/>
                <a:gd name="T74" fmla="*/ 46 w 207"/>
                <a:gd name="T75" fmla="*/ 10 h 138"/>
                <a:gd name="T76" fmla="*/ 46 w 207"/>
                <a:gd name="T77" fmla="*/ 5 h 138"/>
                <a:gd name="T78" fmla="*/ 43 w 207"/>
                <a:gd name="T79" fmla="*/ 2 h 138"/>
                <a:gd name="T80" fmla="*/ 43 w 207"/>
                <a:gd name="T81" fmla="*/ 3 h 138"/>
                <a:gd name="T82" fmla="*/ 41 w 207"/>
                <a:gd name="T83" fmla="*/ 5 h 138"/>
                <a:gd name="T84" fmla="*/ 38 w 207"/>
                <a:gd name="T85" fmla="*/ 7 h 138"/>
                <a:gd name="T86" fmla="*/ 37 w 207"/>
                <a:gd name="T87" fmla="*/ 9 h 138"/>
                <a:gd name="T88" fmla="*/ 37 w 207"/>
                <a:gd name="T89" fmla="*/ 9 h 138"/>
                <a:gd name="T90" fmla="*/ 32 w 207"/>
                <a:gd name="T91" fmla="*/ 12 h 138"/>
                <a:gd name="T92" fmla="*/ 36 w 207"/>
                <a:gd name="T93" fmla="*/ 15 h 138"/>
                <a:gd name="T94" fmla="*/ 34 w 207"/>
                <a:gd name="T95" fmla="*/ 11 h 138"/>
                <a:gd name="T96" fmla="*/ 29 w 207"/>
                <a:gd name="T97" fmla="*/ 15 h 138"/>
                <a:gd name="T98" fmla="*/ 25 w 207"/>
                <a:gd name="T99" fmla="*/ 17 h 138"/>
                <a:gd name="T100" fmla="*/ 22 w 207"/>
                <a:gd name="T101" fmla="*/ 20 h 138"/>
                <a:gd name="T102" fmla="*/ 19 w 207"/>
                <a:gd name="T103" fmla="*/ 21 h 138"/>
                <a:gd name="T104" fmla="*/ 16 w 207"/>
                <a:gd name="T105" fmla="*/ 22 h 138"/>
                <a:gd name="T106" fmla="*/ 13 w 207"/>
                <a:gd name="T107" fmla="*/ 23 h 138"/>
                <a:gd name="T108" fmla="*/ 9 w 207"/>
                <a:gd name="T109" fmla="*/ 23 h 138"/>
                <a:gd name="T110" fmla="*/ 11 w 207"/>
                <a:gd name="T111" fmla="*/ 28 h 138"/>
                <a:gd name="T112" fmla="*/ 11 w 207"/>
                <a:gd name="T113" fmla="*/ 23 h 138"/>
                <a:gd name="T114" fmla="*/ 7 w 207"/>
                <a:gd name="T115" fmla="*/ 24 h 138"/>
                <a:gd name="T116" fmla="*/ 5 w 207"/>
                <a:gd name="T117" fmla="*/ 24 h 138"/>
                <a:gd name="T118" fmla="*/ 0 w 207"/>
                <a:gd name="T119" fmla="*/ 26 h 1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7"/>
                <a:gd name="T181" fmla="*/ 0 h 138"/>
                <a:gd name="T182" fmla="*/ 207 w 207"/>
                <a:gd name="T183" fmla="*/ 138 h 1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7" h="138">
                  <a:moveTo>
                    <a:pt x="0" y="101"/>
                  </a:moveTo>
                  <a:lnTo>
                    <a:pt x="8" y="138"/>
                  </a:lnTo>
                  <a:lnTo>
                    <a:pt x="37" y="130"/>
                  </a:lnTo>
                  <a:lnTo>
                    <a:pt x="30" y="113"/>
                  </a:lnTo>
                  <a:lnTo>
                    <a:pt x="30" y="132"/>
                  </a:lnTo>
                  <a:lnTo>
                    <a:pt x="47" y="128"/>
                  </a:lnTo>
                  <a:lnTo>
                    <a:pt x="55" y="126"/>
                  </a:lnTo>
                  <a:lnTo>
                    <a:pt x="68" y="124"/>
                  </a:lnTo>
                  <a:lnTo>
                    <a:pt x="80" y="121"/>
                  </a:lnTo>
                  <a:lnTo>
                    <a:pt x="92" y="117"/>
                  </a:lnTo>
                  <a:lnTo>
                    <a:pt x="103" y="111"/>
                  </a:lnTo>
                  <a:lnTo>
                    <a:pt x="117" y="103"/>
                  </a:lnTo>
                  <a:lnTo>
                    <a:pt x="138" y="89"/>
                  </a:lnTo>
                  <a:lnTo>
                    <a:pt x="152" y="78"/>
                  </a:lnTo>
                  <a:lnTo>
                    <a:pt x="158" y="74"/>
                  </a:lnTo>
                  <a:lnTo>
                    <a:pt x="173" y="62"/>
                  </a:lnTo>
                  <a:lnTo>
                    <a:pt x="160" y="47"/>
                  </a:lnTo>
                  <a:lnTo>
                    <a:pt x="172" y="62"/>
                  </a:lnTo>
                  <a:lnTo>
                    <a:pt x="181" y="52"/>
                  </a:lnTo>
                  <a:lnTo>
                    <a:pt x="191" y="45"/>
                  </a:lnTo>
                  <a:lnTo>
                    <a:pt x="199" y="37"/>
                  </a:lnTo>
                  <a:lnTo>
                    <a:pt x="201" y="33"/>
                  </a:lnTo>
                  <a:lnTo>
                    <a:pt x="205" y="27"/>
                  </a:lnTo>
                  <a:lnTo>
                    <a:pt x="207" y="19"/>
                  </a:lnTo>
                  <a:lnTo>
                    <a:pt x="205" y="12"/>
                  </a:lnTo>
                  <a:lnTo>
                    <a:pt x="201" y="6"/>
                  </a:lnTo>
                  <a:lnTo>
                    <a:pt x="195" y="2"/>
                  </a:lnTo>
                  <a:lnTo>
                    <a:pt x="187" y="0"/>
                  </a:lnTo>
                  <a:lnTo>
                    <a:pt x="181" y="2"/>
                  </a:lnTo>
                  <a:lnTo>
                    <a:pt x="107" y="29"/>
                  </a:lnTo>
                  <a:lnTo>
                    <a:pt x="121" y="66"/>
                  </a:lnTo>
                  <a:lnTo>
                    <a:pt x="195" y="39"/>
                  </a:lnTo>
                  <a:lnTo>
                    <a:pt x="170" y="12"/>
                  </a:lnTo>
                  <a:lnTo>
                    <a:pt x="168" y="19"/>
                  </a:lnTo>
                  <a:lnTo>
                    <a:pt x="170" y="27"/>
                  </a:lnTo>
                  <a:lnTo>
                    <a:pt x="173" y="33"/>
                  </a:lnTo>
                  <a:lnTo>
                    <a:pt x="179" y="37"/>
                  </a:lnTo>
                  <a:lnTo>
                    <a:pt x="187" y="39"/>
                  </a:lnTo>
                  <a:lnTo>
                    <a:pt x="187" y="19"/>
                  </a:lnTo>
                  <a:lnTo>
                    <a:pt x="173" y="8"/>
                  </a:lnTo>
                  <a:lnTo>
                    <a:pt x="172" y="10"/>
                  </a:lnTo>
                  <a:lnTo>
                    <a:pt x="164" y="17"/>
                  </a:lnTo>
                  <a:lnTo>
                    <a:pt x="154" y="25"/>
                  </a:lnTo>
                  <a:lnTo>
                    <a:pt x="148" y="33"/>
                  </a:lnTo>
                  <a:lnTo>
                    <a:pt x="131" y="47"/>
                  </a:lnTo>
                  <a:lnTo>
                    <a:pt x="144" y="60"/>
                  </a:lnTo>
                  <a:lnTo>
                    <a:pt x="137" y="43"/>
                  </a:lnTo>
                  <a:lnTo>
                    <a:pt x="117" y="58"/>
                  </a:lnTo>
                  <a:lnTo>
                    <a:pt x="102" y="68"/>
                  </a:lnTo>
                  <a:lnTo>
                    <a:pt x="88" y="76"/>
                  </a:lnTo>
                  <a:lnTo>
                    <a:pt x="76" y="82"/>
                  </a:lnTo>
                  <a:lnTo>
                    <a:pt x="65" y="86"/>
                  </a:lnTo>
                  <a:lnTo>
                    <a:pt x="53" y="89"/>
                  </a:lnTo>
                  <a:lnTo>
                    <a:pt x="39" y="91"/>
                  </a:lnTo>
                  <a:lnTo>
                    <a:pt x="47" y="109"/>
                  </a:lnTo>
                  <a:lnTo>
                    <a:pt x="47" y="89"/>
                  </a:lnTo>
                  <a:lnTo>
                    <a:pt x="30" y="93"/>
                  </a:lnTo>
                  <a:lnTo>
                    <a:pt x="22" y="95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3" name="Freeform 67"/>
            <p:cNvSpPr>
              <a:spLocks/>
            </p:cNvSpPr>
            <p:nvPr/>
          </p:nvSpPr>
          <p:spPr bwMode="auto">
            <a:xfrm>
              <a:off x="4391" y="66"/>
              <a:ext cx="890" cy="433"/>
            </a:xfrm>
            <a:custGeom>
              <a:avLst/>
              <a:gdLst>
                <a:gd name="T0" fmla="*/ 62 w 1781"/>
                <a:gd name="T1" fmla="*/ 142 h 866"/>
                <a:gd name="T2" fmla="*/ 36 w 1781"/>
                <a:gd name="T3" fmla="*/ 133 h 866"/>
                <a:gd name="T4" fmla="*/ 41 w 1781"/>
                <a:gd name="T5" fmla="*/ 132 h 866"/>
                <a:gd name="T6" fmla="*/ 32 w 1781"/>
                <a:gd name="T7" fmla="*/ 119 h 866"/>
                <a:gd name="T8" fmla="*/ 31 w 1781"/>
                <a:gd name="T9" fmla="*/ 65 h 866"/>
                <a:gd name="T10" fmla="*/ 69 w 1781"/>
                <a:gd name="T11" fmla="*/ 77 h 866"/>
                <a:gd name="T12" fmla="*/ 71 w 1781"/>
                <a:gd name="T13" fmla="*/ 60 h 866"/>
                <a:gd name="T14" fmla="*/ 103 w 1781"/>
                <a:gd name="T15" fmla="*/ 36 h 866"/>
                <a:gd name="T16" fmla="*/ 99 w 1781"/>
                <a:gd name="T17" fmla="*/ 96 h 866"/>
                <a:gd name="T18" fmla="*/ 109 w 1781"/>
                <a:gd name="T19" fmla="*/ 83 h 866"/>
                <a:gd name="T20" fmla="*/ 142 w 1781"/>
                <a:gd name="T21" fmla="*/ 52 h 866"/>
                <a:gd name="T22" fmla="*/ 151 w 1781"/>
                <a:gd name="T23" fmla="*/ 94 h 866"/>
                <a:gd name="T24" fmla="*/ 179 w 1781"/>
                <a:gd name="T25" fmla="*/ 53 h 866"/>
                <a:gd name="T26" fmla="*/ 177 w 1781"/>
                <a:gd name="T27" fmla="*/ 103 h 866"/>
                <a:gd name="T28" fmla="*/ 210 w 1781"/>
                <a:gd name="T29" fmla="*/ 40 h 866"/>
                <a:gd name="T30" fmla="*/ 210 w 1781"/>
                <a:gd name="T31" fmla="*/ 129 h 866"/>
                <a:gd name="T32" fmla="*/ 237 w 1781"/>
                <a:gd name="T33" fmla="*/ 62 h 866"/>
                <a:gd name="T34" fmla="*/ 257 w 1781"/>
                <a:gd name="T35" fmla="*/ 102 h 866"/>
                <a:gd name="T36" fmla="*/ 287 w 1781"/>
                <a:gd name="T37" fmla="*/ 49 h 866"/>
                <a:gd name="T38" fmla="*/ 311 w 1781"/>
                <a:gd name="T39" fmla="*/ 69 h 866"/>
                <a:gd name="T40" fmla="*/ 326 w 1781"/>
                <a:gd name="T41" fmla="*/ 26 h 866"/>
                <a:gd name="T42" fmla="*/ 332 w 1781"/>
                <a:gd name="T43" fmla="*/ 87 h 866"/>
                <a:gd name="T44" fmla="*/ 350 w 1781"/>
                <a:gd name="T45" fmla="*/ 78 h 866"/>
                <a:gd name="T46" fmla="*/ 373 w 1781"/>
                <a:gd name="T47" fmla="*/ 89 h 866"/>
                <a:gd name="T48" fmla="*/ 395 w 1781"/>
                <a:gd name="T49" fmla="*/ 68 h 866"/>
                <a:gd name="T50" fmla="*/ 374 w 1781"/>
                <a:gd name="T51" fmla="*/ 153 h 866"/>
                <a:gd name="T52" fmla="*/ 405 w 1781"/>
                <a:gd name="T53" fmla="*/ 108 h 866"/>
                <a:gd name="T54" fmla="*/ 408 w 1781"/>
                <a:gd name="T55" fmla="*/ 157 h 866"/>
                <a:gd name="T56" fmla="*/ 413 w 1781"/>
                <a:gd name="T57" fmla="*/ 192 h 866"/>
                <a:gd name="T58" fmla="*/ 399 w 1781"/>
                <a:gd name="T59" fmla="*/ 203 h 866"/>
                <a:gd name="T60" fmla="*/ 386 w 1781"/>
                <a:gd name="T61" fmla="*/ 215 h 866"/>
                <a:gd name="T62" fmla="*/ 406 w 1781"/>
                <a:gd name="T63" fmla="*/ 187 h 866"/>
                <a:gd name="T64" fmla="*/ 443 w 1781"/>
                <a:gd name="T65" fmla="*/ 177 h 866"/>
                <a:gd name="T66" fmla="*/ 365 w 1781"/>
                <a:gd name="T67" fmla="*/ 166 h 866"/>
                <a:gd name="T68" fmla="*/ 382 w 1781"/>
                <a:gd name="T69" fmla="*/ 132 h 866"/>
                <a:gd name="T70" fmla="*/ 373 w 1781"/>
                <a:gd name="T71" fmla="*/ 145 h 866"/>
                <a:gd name="T72" fmla="*/ 398 w 1781"/>
                <a:gd name="T73" fmla="*/ 72 h 866"/>
                <a:gd name="T74" fmla="*/ 371 w 1781"/>
                <a:gd name="T75" fmla="*/ 84 h 866"/>
                <a:gd name="T76" fmla="*/ 341 w 1781"/>
                <a:gd name="T77" fmla="*/ 115 h 866"/>
                <a:gd name="T78" fmla="*/ 355 w 1781"/>
                <a:gd name="T79" fmla="*/ 43 h 866"/>
                <a:gd name="T80" fmla="*/ 322 w 1781"/>
                <a:gd name="T81" fmla="*/ 85 h 866"/>
                <a:gd name="T82" fmla="*/ 318 w 1781"/>
                <a:gd name="T83" fmla="*/ 40 h 866"/>
                <a:gd name="T84" fmla="*/ 280 w 1781"/>
                <a:gd name="T85" fmla="*/ 102 h 866"/>
                <a:gd name="T86" fmla="*/ 263 w 1781"/>
                <a:gd name="T87" fmla="*/ 97 h 866"/>
                <a:gd name="T88" fmla="*/ 247 w 1781"/>
                <a:gd name="T89" fmla="*/ 57 h 866"/>
                <a:gd name="T90" fmla="*/ 234 w 1781"/>
                <a:gd name="T91" fmla="*/ 68 h 866"/>
                <a:gd name="T92" fmla="*/ 204 w 1781"/>
                <a:gd name="T93" fmla="*/ 116 h 866"/>
                <a:gd name="T94" fmla="*/ 199 w 1781"/>
                <a:gd name="T95" fmla="*/ 92 h 866"/>
                <a:gd name="T96" fmla="*/ 185 w 1781"/>
                <a:gd name="T97" fmla="*/ 90 h 866"/>
                <a:gd name="T98" fmla="*/ 172 w 1781"/>
                <a:gd name="T99" fmla="*/ 40 h 866"/>
                <a:gd name="T100" fmla="*/ 155 w 1781"/>
                <a:gd name="T101" fmla="*/ 80 h 866"/>
                <a:gd name="T102" fmla="*/ 136 w 1781"/>
                <a:gd name="T103" fmla="*/ 80 h 866"/>
                <a:gd name="T104" fmla="*/ 134 w 1781"/>
                <a:gd name="T105" fmla="*/ 57 h 866"/>
                <a:gd name="T106" fmla="*/ 104 w 1781"/>
                <a:gd name="T107" fmla="*/ 76 h 866"/>
                <a:gd name="T108" fmla="*/ 99 w 1781"/>
                <a:gd name="T109" fmla="*/ 75 h 866"/>
                <a:gd name="T110" fmla="*/ 83 w 1781"/>
                <a:gd name="T111" fmla="*/ 32 h 866"/>
                <a:gd name="T112" fmla="*/ 60 w 1781"/>
                <a:gd name="T113" fmla="*/ 39 h 866"/>
                <a:gd name="T114" fmla="*/ 40 w 1781"/>
                <a:gd name="T115" fmla="*/ 69 h 866"/>
                <a:gd name="T116" fmla="*/ 68 w 1781"/>
                <a:gd name="T117" fmla="*/ 112 h 866"/>
                <a:gd name="T118" fmla="*/ 40 w 1781"/>
                <a:gd name="T119" fmla="*/ 108 h 866"/>
                <a:gd name="T120" fmla="*/ 12 w 1781"/>
                <a:gd name="T121" fmla="*/ 115 h 866"/>
                <a:gd name="T122" fmla="*/ 40 w 1781"/>
                <a:gd name="T123" fmla="*/ 131 h 866"/>
                <a:gd name="T124" fmla="*/ 37 w 1781"/>
                <a:gd name="T125" fmla="*/ 142 h 8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781"/>
                <a:gd name="T190" fmla="*/ 0 h 866"/>
                <a:gd name="T191" fmla="*/ 1781 w 1781"/>
                <a:gd name="T192" fmla="*/ 866 h 86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781" h="866">
                  <a:moveTo>
                    <a:pt x="210" y="669"/>
                  </a:moveTo>
                  <a:lnTo>
                    <a:pt x="228" y="634"/>
                  </a:lnTo>
                  <a:lnTo>
                    <a:pt x="202" y="625"/>
                  </a:lnTo>
                  <a:lnTo>
                    <a:pt x="181" y="615"/>
                  </a:lnTo>
                  <a:lnTo>
                    <a:pt x="171" y="609"/>
                  </a:lnTo>
                  <a:lnTo>
                    <a:pt x="163" y="626"/>
                  </a:lnTo>
                  <a:lnTo>
                    <a:pt x="177" y="613"/>
                  </a:lnTo>
                  <a:lnTo>
                    <a:pt x="171" y="609"/>
                  </a:lnTo>
                  <a:lnTo>
                    <a:pt x="165" y="603"/>
                  </a:lnTo>
                  <a:lnTo>
                    <a:pt x="163" y="601"/>
                  </a:lnTo>
                  <a:lnTo>
                    <a:pt x="150" y="615"/>
                  </a:lnTo>
                  <a:lnTo>
                    <a:pt x="167" y="607"/>
                  </a:lnTo>
                  <a:lnTo>
                    <a:pt x="169" y="615"/>
                  </a:lnTo>
                  <a:lnTo>
                    <a:pt x="169" y="613"/>
                  </a:lnTo>
                  <a:lnTo>
                    <a:pt x="150" y="613"/>
                  </a:lnTo>
                  <a:lnTo>
                    <a:pt x="169" y="621"/>
                  </a:lnTo>
                  <a:lnTo>
                    <a:pt x="169" y="613"/>
                  </a:lnTo>
                  <a:lnTo>
                    <a:pt x="169" y="605"/>
                  </a:lnTo>
                  <a:lnTo>
                    <a:pt x="163" y="599"/>
                  </a:lnTo>
                  <a:lnTo>
                    <a:pt x="158" y="595"/>
                  </a:lnTo>
                  <a:lnTo>
                    <a:pt x="156" y="593"/>
                  </a:lnTo>
                  <a:lnTo>
                    <a:pt x="150" y="593"/>
                  </a:lnTo>
                  <a:lnTo>
                    <a:pt x="146" y="591"/>
                  </a:lnTo>
                  <a:lnTo>
                    <a:pt x="136" y="590"/>
                  </a:lnTo>
                  <a:lnTo>
                    <a:pt x="130" y="607"/>
                  </a:lnTo>
                  <a:lnTo>
                    <a:pt x="140" y="591"/>
                  </a:lnTo>
                  <a:lnTo>
                    <a:pt x="128" y="584"/>
                  </a:lnTo>
                  <a:lnTo>
                    <a:pt x="123" y="580"/>
                  </a:lnTo>
                  <a:lnTo>
                    <a:pt x="111" y="574"/>
                  </a:lnTo>
                  <a:lnTo>
                    <a:pt x="101" y="568"/>
                  </a:lnTo>
                  <a:lnTo>
                    <a:pt x="93" y="566"/>
                  </a:lnTo>
                  <a:lnTo>
                    <a:pt x="82" y="562"/>
                  </a:lnTo>
                  <a:lnTo>
                    <a:pt x="78" y="560"/>
                  </a:lnTo>
                  <a:lnTo>
                    <a:pt x="68" y="558"/>
                  </a:lnTo>
                  <a:lnTo>
                    <a:pt x="62" y="556"/>
                  </a:lnTo>
                  <a:lnTo>
                    <a:pt x="55" y="574"/>
                  </a:lnTo>
                  <a:lnTo>
                    <a:pt x="68" y="560"/>
                  </a:lnTo>
                  <a:lnTo>
                    <a:pt x="55" y="574"/>
                  </a:lnTo>
                  <a:lnTo>
                    <a:pt x="62" y="591"/>
                  </a:lnTo>
                  <a:lnTo>
                    <a:pt x="68" y="588"/>
                  </a:lnTo>
                  <a:lnTo>
                    <a:pt x="72" y="582"/>
                  </a:lnTo>
                  <a:lnTo>
                    <a:pt x="74" y="574"/>
                  </a:lnTo>
                  <a:lnTo>
                    <a:pt x="72" y="566"/>
                  </a:lnTo>
                  <a:lnTo>
                    <a:pt x="55" y="593"/>
                  </a:lnTo>
                  <a:lnTo>
                    <a:pt x="57" y="593"/>
                  </a:lnTo>
                  <a:lnTo>
                    <a:pt x="57" y="574"/>
                  </a:lnTo>
                  <a:lnTo>
                    <a:pt x="55" y="593"/>
                  </a:lnTo>
                  <a:lnTo>
                    <a:pt x="76" y="597"/>
                  </a:lnTo>
                  <a:lnTo>
                    <a:pt x="90" y="599"/>
                  </a:lnTo>
                  <a:lnTo>
                    <a:pt x="90" y="580"/>
                  </a:lnTo>
                  <a:lnTo>
                    <a:pt x="82" y="597"/>
                  </a:lnTo>
                  <a:lnTo>
                    <a:pt x="92" y="599"/>
                  </a:lnTo>
                  <a:lnTo>
                    <a:pt x="97" y="601"/>
                  </a:lnTo>
                  <a:lnTo>
                    <a:pt x="99" y="601"/>
                  </a:lnTo>
                  <a:lnTo>
                    <a:pt x="101" y="603"/>
                  </a:lnTo>
                  <a:lnTo>
                    <a:pt x="109" y="586"/>
                  </a:lnTo>
                  <a:lnTo>
                    <a:pt x="95" y="599"/>
                  </a:lnTo>
                  <a:lnTo>
                    <a:pt x="101" y="603"/>
                  </a:lnTo>
                  <a:lnTo>
                    <a:pt x="109" y="605"/>
                  </a:lnTo>
                  <a:lnTo>
                    <a:pt x="111" y="605"/>
                  </a:lnTo>
                  <a:lnTo>
                    <a:pt x="113" y="605"/>
                  </a:lnTo>
                  <a:lnTo>
                    <a:pt x="117" y="605"/>
                  </a:lnTo>
                  <a:lnTo>
                    <a:pt x="123" y="607"/>
                  </a:lnTo>
                  <a:lnTo>
                    <a:pt x="134" y="607"/>
                  </a:lnTo>
                  <a:lnTo>
                    <a:pt x="150" y="607"/>
                  </a:lnTo>
                  <a:lnTo>
                    <a:pt x="169" y="609"/>
                  </a:lnTo>
                  <a:lnTo>
                    <a:pt x="197" y="611"/>
                  </a:lnTo>
                  <a:lnTo>
                    <a:pt x="198" y="611"/>
                  </a:lnTo>
                  <a:lnTo>
                    <a:pt x="210" y="609"/>
                  </a:lnTo>
                  <a:lnTo>
                    <a:pt x="220" y="609"/>
                  </a:lnTo>
                  <a:lnTo>
                    <a:pt x="230" y="607"/>
                  </a:lnTo>
                  <a:lnTo>
                    <a:pt x="235" y="607"/>
                  </a:lnTo>
                  <a:lnTo>
                    <a:pt x="239" y="605"/>
                  </a:lnTo>
                  <a:lnTo>
                    <a:pt x="243" y="605"/>
                  </a:lnTo>
                  <a:lnTo>
                    <a:pt x="251" y="603"/>
                  </a:lnTo>
                  <a:lnTo>
                    <a:pt x="257" y="599"/>
                  </a:lnTo>
                  <a:lnTo>
                    <a:pt x="261" y="593"/>
                  </a:lnTo>
                  <a:lnTo>
                    <a:pt x="263" y="593"/>
                  </a:lnTo>
                  <a:lnTo>
                    <a:pt x="263" y="586"/>
                  </a:lnTo>
                  <a:lnTo>
                    <a:pt x="261" y="578"/>
                  </a:lnTo>
                  <a:lnTo>
                    <a:pt x="257" y="572"/>
                  </a:lnTo>
                  <a:lnTo>
                    <a:pt x="251" y="566"/>
                  </a:lnTo>
                  <a:lnTo>
                    <a:pt x="243" y="566"/>
                  </a:lnTo>
                  <a:lnTo>
                    <a:pt x="237" y="564"/>
                  </a:lnTo>
                  <a:lnTo>
                    <a:pt x="226" y="564"/>
                  </a:lnTo>
                  <a:lnTo>
                    <a:pt x="210" y="562"/>
                  </a:lnTo>
                  <a:lnTo>
                    <a:pt x="195" y="562"/>
                  </a:lnTo>
                  <a:lnTo>
                    <a:pt x="191" y="580"/>
                  </a:lnTo>
                  <a:lnTo>
                    <a:pt x="197" y="562"/>
                  </a:lnTo>
                  <a:lnTo>
                    <a:pt x="191" y="560"/>
                  </a:lnTo>
                  <a:lnTo>
                    <a:pt x="183" y="558"/>
                  </a:lnTo>
                  <a:lnTo>
                    <a:pt x="177" y="556"/>
                  </a:lnTo>
                  <a:lnTo>
                    <a:pt x="169" y="574"/>
                  </a:lnTo>
                  <a:lnTo>
                    <a:pt x="183" y="560"/>
                  </a:lnTo>
                  <a:lnTo>
                    <a:pt x="169" y="574"/>
                  </a:lnTo>
                  <a:lnTo>
                    <a:pt x="177" y="591"/>
                  </a:lnTo>
                  <a:lnTo>
                    <a:pt x="183" y="588"/>
                  </a:lnTo>
                  <a:lnTo>
                    <a:pt x="187" y="582"/>
                  </a:lnTo>
                  <a:lnTo>
                    <a:pt x="189" y="574"/>
                  </a:lnTo>
                  <a:lnTo>
                    <a:pt x="187" y="566"/>
                  </a:lnTo>
                  <a:lnTo>
                    <a:pt x="169" y="593"/>
                  </a:lnTo>
                  <a:lnTo>
                    <a:pt x="171" y="593"/>
                  </a:lnTo>
                  <a:lnTo>
                    <a:pt x="198" y="595"/>
                  </a:lnTo>
                  <a:lnTo>
                    <a:pt x="222" y="599"/>
                  </a:lnTo>
                  <a:lnTo>
                    <a:pt x="224" y="580"/>
                  </a:lnTo>
                  <a:lnTo>
                    <a:pt x="216" y="562"/>
                  </a:lnTo>
                  <a:lnTo>
                    <a:pt x="210" y="566"/>
                  </a:lnTo>
                  <a:lnTo>
                    <a:pt x="206" y="572"/>
                  </a:lnTo>
                  <a:lnTo>
                    <a:pt x="204" y="580"/>
                  </a:lnTo>
                  <a:lnTo>
                    <a:pt x="206" y="588"/>
                  </a:lnTo>
                  <a:lnTo>
                    <a:pt x="210" y="593"/>
                  </a:lnTo>
                  <a:lnTo>
                    <a:pt x="216" y="597"/>
                  </a:lnTo>
                  <a:lnTo>
                    <a:pt x="220" y="562"/>
                  </a:lnTo>
                  <a:lnTo>
                    <a:pt x="210" y="562"/>
                  </a:lnTo>
                  <a:lnTo>
                    <a:pt x="197" y="562"/>
                  </a:lnTo>
                  <a:lnTo>
                    <a:pt x="171" y="560"/>
                  </a:lnTo>
                  <a:lnTo>
                    <a:pt x="171" y="580"/>
                  </a:lnTo>
                  <a:lnTo>
                    <a:pt x="179" y="562"/>
                  </a:lnTo>
                  <a:lnTo>
                    <a:pt x="154" y="556"/>
                  </a:lnTo>
                  <a:lnTo>
                    <a:pt x="146" y="555"/>
                  </a:lnTo>
                  <a:lnTo>
                    <a:pt x="121" y="551"/>
                  </a:lnTo>
                  <a:lnTo>
                    <a:pt x="117" y="568"/>
                  </a:lnTo>
                  <a:lnTo>
                    <a:pt x="125" y="551"/>
                  </a:lnTo>
                  <a:lnTo>
                    <a:pt x="109" y="545"/>
                  </a:lnTo>
                  <a:lnTo>
                    <a:pt x="97" y="541"/>
                  </a:lnTo>
                  <a:lnTo>
                    <a:pt x="88" y="533"/>
                  </a:lnTo>
                  <a:lnTo>
                    <a:pt x="80" y="551"/>
                  </a:lnTo>
                  <a:lnTo>
                    <a:pt x="93" y="537"/>
                  </a:lnTo>
                  <a:lnTo>
                    <a:pt x="97" y="543"/>
                  </a:lnTo>
                  <a:lnTo>
                    <a:pt x="86" y="531"/>
                  </a:lnTo>
                  <a:lnTo>
                    <a:pt x="84" y="527"/>
                  </a:lnTo>
                  <a:lnTo>
                    <a:pt x="82" y="525"/>
                  </a:lnTo>
                  <a:lnTo>
                    <a:pt x="74" y="520"/>
                  </a:lnTo>
                  <a:lnTo>
                    <a:pt x="66" y="537"/>
                  </a:lnTo>
                  <a:lnTo>
                    <a:pt x="80" y="523"/>
                  </a:lnTo>
                  <a:lnTo>
                    <a:pt x="76" y="520"/>
                  </a:lnTo>
                  <a:lnTo>
                    <a:pt x="62" y="533"/>
                  </a:lnTo>
                  <a:lnTo>
                    <a:pt x="80" y="525"/>
                  </a:lnTo>
                  <a:lnTo>
                    <a:pt x="78" y="520"/>
                  </a:lnTo>
                  <a:lnTo>
                    <a:pt x="60" y="527"/>
                  </a:lnTo>
                  <a:lnTo>
                    <a:pt x="74" y="541"/>
                  </a:lnTo>
                  <a:lnTo>
                    <a:pt x="78" y="535"/>
                  </a:lnTo>
                  <a:lnTo>
                    <a:pt x="80" y="527"/>
                  </a:lnTo>
                  <a:lnTo>
                    <a:pt x="68" y="545"/>
                  </a:lnTo>
                  <a:lnTo>
                    <a:pt x="62" y="525"/>
                  </a:lnTo>
                  <a:lnTo>
                    <a:pt x="66" y="545"/>
                  </a:lnTo>
                  <a:lnTo>
                    <a:pt x="78" y="545"/>
                  </a:lnTo>
                  <a:lnTo>
                    <a:pt x="93" y="545"/>
                  </a:lnTo>
                  <a:lnTo>
                    <a:pt x="107" y="549"/>
                  </a:lnTo>
                  <a:lnTo>
                    <a:pt x="121" y="551"/>
                  </a:lnTo>
                  <a:lnTo>
                    <a:pt x="123" y="531"/>
                  </a:lnTo>
                  <a:lnTo>
                    <a:pt x="117" y="551"/>
                  </a:lnTo>
                  <a:lnTo>
                    <a:pt x="128" y="553"/>
                  </a:lnTo>
                  <a:lnTo>
                    <a:pt x="140" y="556"/>
                  </a:lnTo>
                  <a:lnTo>
                    <a:pt x="146" y="558"/>
                  </a:lnTo>
                  <a:lnTo>
                    <a:pt x="150" y="560"/>
                  </a:lnTo>
                  <a:lnTo>
                    <a:pt x="158" y="543"/>
                  </a:lnTo>
                  <a:lnTo>
                    <a:pt x="138" y="549"/>
                  </a:lnTo>
                  <a:lnTo>
                    <a:pt x="144" y="556"/>
                  </a:lnTo>
                  <a:lnTo>
                    <a:pt x="138" y="543"/>
                  </a:lnTo>
                  <a:lnTo>
                    <a:pt x="158" y="543"/>
                  </a:lnTo>
                  <a:lnTo>
                    <a:pt x="158" y="523"/>
                  </a:lnTo>
                  <a:lnTo>
                    <a:pt x="150" y="525"/>
                  </a:lnTo>
                  <a:lnTo>
                    <a:pt x="144" y="529"/>
                  </a:lnTo>
                  <a:lnTo>
                    <a:pt x="138" y="535"/>
                  </a:lnTo>
                  <a:lnTo>
                    <a:pt x="165" y="525"/>
                  </a:lnTo>
                  <a:lnTo>
                    <a:pt x="162" y="523"/>
                  </a:lnTo>
                  <a:lnTo>
                    <a:pt x="158" y="523"/>
                  </a:lnTo>
                  <a:lnTo>
                    <a:pt x="152" y="521"/>
                  </a:lnTo>
                  <a:lnTo>
                    <a:pt x="136" y="518"/>
                  </a:lnTo>
                  <a:lnTo>
                    <a:pt x="121" y="514"/>
                  </a:lnTo>
                  <a:lnTo>
                    <a:pt x="105" y="510"/>
                  </a:lnTo>
                  <a:lnTo>
                    <a:pt x="101" y="508"/>
                  </a:lnTo>
                  <a:lnTo>
                    <a:pt x="93" y="506"/>
                  </a:lnTo>
                  <a:lnTo>
                    <a:pt x="93" y="508"/>
                  </a:lnTo>
                  <a:lnTo>
                    <a:pt x="90" y="525"/>
                  </a:lnTo>
                  <a:lnTo>
                    <a:pt x="95" y="508"/>
                  </a:lnTo>
                  <a:lnTo>
                    <a:pt x="84" y="504"/>
                  </a:lnTo>
                  <a:lnTo>
                    <a:pt x="76" y="502"/>
                  </a:lnTo>
                  <a:lnTo>
                    <a:pt x="64" y="500"/>
                  </a:lnTo>
                  <a:lnTo>
                    <a:pt x="57" y="500"/>
                  </a:lnTo>
                  <a:lnTo>
                    <a:pt x="55" y="500"/>
                  </a:lnTo>
                  <a:lnTo>
                    <a:pt x="47" y="502"/>
                  </a:lnTo>
                  <a:lnTo>
                    <a:pt x="41" y="506"/>
                  </a:lnTo>
                  <a:lnTo>
                    <a:pt x="37" y="512"/>
                  </a:lnTo>
                  <a:lnTo>
                    <a:pt x="35" y="520"/>
                  </a:lnTo>
                  <a:lnTo>
                    <a:pt x="37" y="527"/>
                  </a:lnTo>
                  <a:lnTo>
                    <a:pt x="41" y="533"/>
                  </a:lnTo>
                  <a:lnTo>
                    <a:pt x="47" y="537"/>
                  </a:lnTo>
                  <a:lnTo>
                    <a:pt x="49" y="539"/>
                  </a:lnTo>
                  <a:lnTo>
                    <a:pt x="57" y="541"/>
                  </a:lnTo>
                  <a:lnTo>
                    <a:pt x="72" y="545"/>
                  </a:lnTo>
                  <a:lnTo>
                    <a:pt x="80" y="547"/>
                  </a:lnTo>
                  <a:lnTo>
                    <a:pt x="92" y="549"/>
                  </a:lnTo>
                  <a:lnTo>
                    <a:pt x="101" y="551"/>
                  </a:lnTo>
                  <a:lnTo>
                    <a:pt x="134" y="553"/>
                  </a:lnTo>
                  <a:lnTo>
                    <a:pt x="162" y="555"/>
                  </a:lnTo>
                  <a:lnTo>
                    <a:pt x="163" y="535"/>
                  </a:lnTo>
                  <a:lnTo>
                    <a:pt x="158" y="555"/>
                  </a:lnTo>
                  <a:lnTo>
                    <a:pt x="162" y="555"/>
                  </a:lnTo>
                  <a:lnTo>
                    <a:pt x="167" y="556"/>
                  </a:lnTo>
                  <a:lnTo>
                    <a:pt x="181" y="562"/>
                  </a:lnTo>
                  <a:lnTo>
                    <a:pt x="187" y="564"/>
                  </a:lnTo>
                  <a:lnTo>
                    <a:pt x="191" y="564"/>
                  </a:lnTo>
                  <a:lnTo>
                    <a:pt x="198" y="547"/>
                  </a:lnTo>
                  <a:lnTo>
                    <a:pt x="198" y="527"/>
                  </a:lnTo>
                  <a:lnTo>
                    <a:pt x="191" y="529"/>
                  </a:lnTo>
                  <a:lnTo>
                    <a:pt x="185" y="533"/>
                  </a:lnTo>
                  <a:lnTo>
                    <a:pt x="181" y="541"/>
                  </a:lnTo>
                  <a:lnTo>
                    <a:pt x="179" y="547"/>
                  </a:lnTo>
                  <a:lnTo>
                    <a:pt x="181" y="555"/>
                  </a:lnTo>
                  <a:lnTo>
                    <a:pt x="185" y="560"/>
                  </a:lnTo>
                  <a:lnTo>
                    <a:pt x="206" y="529"/>
                  </a:lnTo>
                  <a:lnTo>
                    <a:pt x="202" y="529"/>
                  </a:lnTo>
                  <a:lnTo>
                    <a:pt x="197" y="547"/>
                  </a:lnTo>
                  <a:lnTo>
                    <a:pt x="204" y="529"/>
                  </a:lnTo>
                  <a:lnTo>
                    <a:pt x="167" y="512"/>
                  </a:lnTo>
                  <a:lnTo>
                    <a:pt x="128" y="494"/>
                  </a:lnTo>
                  <a:lnTo>
                    <a:pt x="92" y="477"/>
                  </a:lnTo>
                  <a:lnTo>
                    <a:pt x="49" y="463"/>
                  </a:lnTo>
                  <a:lnTo>
                    <a:pt x="43" y="461"/>
                  </a:lnTo>
                  <a:lnTo>
                    <a:pt x="35" y="459"/>
                  </a:lnTo>
                  <a:lnTo>
                    <a:pt x="29" y="457"/>
                  </a:lnTo>
                  <a:lnTo>
                    <a:pt x="27" y="457"/>
                  </a:lnTo>
                  <a:lnTo>
                    <a:pt x="20" y="475"/>
                  </a:lnTo>
                  <a:lnTo>
                    <a:pt x="27" y="492"/>
                  </a:lnTo>
                  <a:lnTo>
                    <a:pt x="35" y="488"/>
                  </a:lnTo>
                  <a:lnTo>
                    <a:pt x="39" y="483"/>
                  </a:lnTo>
                  <a:lnTo>
                    <a:pt x="39" y="475"/>
                  </a:lnTo>
                  <a:lnTo>
                    <a:pt x="39" y="467"/>
                  </a:lnTo>
                  <a:lnTo>
                    <a:pt x="35" y="461"/>
                  </a:lnTo>
                  <a:lnTo>
                    <a:pt x="20" y="494"/>
                  </a:lnTo>
                  <a:lnTo>
                    <a:pt x="22" y="494"/>
                  </a:lnTo>
                  <a:lnTo>
                    <a:pt x="22" y="475"/>
                  </a:lnTo>
                  <a:lnTo>
                    <a:pt x="18" y="494"/>
                  </a:lnTo>
                  <a:lnTo>
                    <a:pt x="23" y="494"/>
                  </a:lnTo>
                  <a:lnTo>
                    <a:pt x="33" y="496"/>
                  </a:lnTo>
                  <a:lnTo>
                    <a:pt x="58" y="504"/>
                  </a:lnTo>
                  <a:lnTo>
                    <a:pt x="84" y="510"/>
                  </a:lnTo>
                  <a:lnTo>
                    <a:pt x="109" y="516"/>
                  </a:lnTo>
                  <a:lnTo>
                    <a:pt x="130" y="521"/>
                  </a:lnTo>
                  <a:lnTo>
                    <a:pt x="138" y="523"/>
                  </a:lnTo>
                  <a:lnTo>
                    <a:pt x="146" y="525"/>
                  </a:lnTo>
                  <a:lnTo>
                    <a:pt x="154" y="525"/>
                  </a:lnTo>
                  <a:lnTo>
                    <a:pt x="158" y="527"/>
                  </a:lnTo>
                  <a:lnTo>
                    <a:pt x="165" y="525"/>
                  </a:lnTo>
                  <a:lnTo>
                    <a:pt x="165" y="523"/>
                  </a:lnTo>
                  <a:lnTo>
                    <a:pt x="171" y="520"/>
                  </a:lnTo>
                  <a:lnTo>
                    <a:pt x="175" y="514"/>
                  </a:lnTo>
                  <a:lnTo>
                    <a:pt x="177" y="506"/>
                  </a:lnTo>
                  <a:lnTo>
                    <a:pt x="175" y="498"/>
                  </a:lnTo>
                  <a:lnTo>
                    <a:pt x="171" y="492"/>
                  </a:lnTo>
                  <a:lnTo>
                    <a:pt x="169" y="490"/>
                  </a:lnTo>
                  <a:lnTo>
                    <a:pt x="163" y="486"/>
                  </a:lnTo>
                  <a:lnTo>
                    <a:pt x="158" y="485"/>
                  </a:lnTo>
                  <a:lnTo>
                    <a:pt x="127" y="473"/>
                  </a:lnTo>
                  <a:lnTo>
                    <a:pt x="99" y="459"/>
                  </a:lnTo>
                  <a:lnTo>
                    <a:pt x="88" y="451"/>
                  </a:lnTo>
                  <a:lnTo>
                    <a:pt x="76" y="446"/>
                  </a:lnTo>
                  <a:lnTo>
                    <a:pt x="62" y="438"/>
                  </a:lnTo>
                  <a:lnTo>
                    <a:pt x="51" y="430"/>
                  </a:lnTo>
                  <a:lnTo>
                    <a:pt x="41" y="424"/>
                  </a:lnTo>
                  <a:lnTo>
                    <a:pt x="33" y="420"/>
                  </a:lnTo>
                  <a:lnTo>
                    <a:pt x="25" y="438"/>
                  </a:lnTo>
                  <a:lnTo>
                    <a:pt x="39" y="424"/>
                  </a:lnTo>
                  <a:lnTo>
                    <a:pt x="37" y="422"/>
                  </a:lnTo>
                  <a:lnTo>
                    <a:pt x="23" y="436"/>
                  </a:lnTo>
                  <a:lnTo>
                    <a:pt x="23" y="455"/>
                  </a:lnTo>
                  <a:lnTo>
                    <a:pt x="31" y="453"/>
                  </a:lnTo>
                  <a:lnTo>
                    <a:pt x="39" y="450"/>
                  </a:lnTo>
                  <a:lnTo>
                    <a:pt x="43" y="444"/>
                  </a:lnTo>
                  <a:lnTo>
                    <a:pt x="43" y="436"/>
                  </a:lnTo>
                  <a:lnTo>
                    <a:pt x="43" y="428"/>
                  </a:lnTo>
                  <a:lnTo>
                    <a:pt x="16" y="453"/>
                  </a:lnTo>
                  <a:lnTo>
                    <a:pt x="18" y="453"/>
                  </a:lnTo>
                  <a:lnTo>
                    <a:pt x="22" y="455"/>
                  </a:lnTo>
                  <a:lnTo>
                    <a:pt x="66" y="475"/>
                  </a:lnTo>
                  <a:lnTo>
                    <a:pt x="111" y="492"/>
                  </a:lnTo>
                  <a:lnTo>
                    <a:pt x="156" y="510"/>
                  </a:lnTo>
                  <a:lnTo>
                    <a:pt x="204" y="527"/>
                  </a:lnTo>
                  <a:lnTo>
                    <a:pt x="230" y="537"/>
                  </a:lnTo>
                  <a:lnTo>
                    <a:pt x="257" y="549"/>
                  </a:lnTo>
                  <a:lnTo>
                    <a:pt x="261" y="551"/>
                  </a:lnTo>
                  <a:lnTo>
                    <a:pt x="263" y="553"/>
                  </a:lnTo>
                  <a:lnTo>
                    <a:pt x="270" y="535"/>
                  </a:lnTo>
                  <a:lnTo>
                    <a:pt x="257" y="549"/>
                  </a:lnTo>
                  <a:lnTo>
                    <a:pt x="265" y="553"/>
                  </a:lnTo>
                  <a:lnTo>
                    <a:pt x="270" y="556"/>
                  </a:lnTo>
                  <a:lnTo>
                    <a:pt x="276" y="560"/>
                  </a:lnTo>
                  <a:lnTo>
                    <a:pt x="284" y="562"/>
                  </a:lnTo>
                  <a:lnTo>
                    <a:pt x="286" y="562"/>
                  </a:lnTo>
                  <a:lnTo>
                    <a:pt x="294" y="560"/>
                  </a:lnTo>
                  <a:lnTo>
                    <a:pt x="300" y="556"/>
                  </a:lnTo>
                  <a:lnTo>
                    <a:pt x="303" y="551"/>
                  </a:lnTo>
                  <a:lnTo>
                    <a:pt x="305" y="543"/>
                  </a:lnTo>
                  <a:lnTo>
                    <a:pt x="305" y="541"/>
                  </a:lnTo>
                  <a:lnTo>
                    <a:pt x="303" y="537"/>
                  </a:lnTo>
                  <a:lnTo>
                    <a:pt x="302" y="529"/>
                  </a:lnTo>
                  <a:lnTo>
                    <a:pt x="298" y="521"/>
                  </a:lnTo>
                  <a:lnTo>
                    <a:pt x="292" y="520"/>
                  </a:lnTo>
                  <a:lnTo>
                    <a:pt x="286" y="516"/>
                  </a:lnTo>
                  <a:lnTo>
                    <a:pt x="278" y="512"/>
                  </a:lnTo>
                  <a:lnTo>
                    <a:pt x="270" y="529"/>
                  </a:lnTo>
                  <a:lnTo>
                    <a:pt x="284" y="516"/>
                  </a:lnTo>
                  <a:lnTo>
                    <a:pt x="276" y="510"/>
                  </a:lnTo>
                  <a:lnTo>
                    <a:pt x="265" y="525"/>
                  </a:lnTo>
                  <a:lnTo>
                    <a:pt x="278" y="512"/>
                  </a:lnTo>
                  <a:lnTo>
                    <a:pt x="259" y="492"/>
                  </a:lnTo>
                  <a:lnTo>
                    <a:pt x="235" y="471"/>
                  </a:lnTo>
                  <a:lnTo>
                    <a:pt x="224" y="486"/>
                  </a:lnTo>
                  <a:lnTo>
                    <a:pt x="237" y="473"/>
                  </a:lnTo>
                  <a:lnTo>
                    <a:pt x="206" y="446"/>
                  </a:lnTo>
                  <a:lnTo>
                    <a:pt x="173" y="420"/>
                  </a:lnTo>
                  <a:lnTo>
                    <a:pt x="167" y="416"/>
                  </a:lnTo>
                  <a:lnTo>
                    <a:pt x="130" y="395"/>
                  </a:lnTo>
                  <a:lnTo>
                    <a:pt x="90" y="376"/>
                  </a:lnTo>
                  <a:lnTo>
                    <a:pt x="82" y="374"/>
                  </a:lnTo>
                  <a:lnTo>
                    <a:pt x="74" y="376"/>
                  </a:lnTo>
                  <a:lnTo>
                    <a:pt x="68" y="380"/>
                  </a:lnTo>
                  <a:lnTo>
                    <a:pt x="64" y="385"/>
                  </a:lnTo>
                  <a:lnTo>
                    <a:pt x="62" y="393"/>
                  </a:lnTo>
                  <a:lnTo>
                    <a:pt x="64" y="401"/>
                  </a:lnTo>
                  <a:lnTo>
                    <a:pt x="66" y="405"/>
                  </a:lnTo>
                  <a:lnTo>
                    <a:pt x="82" y="424"/>
                  </a:lnTo>
                  <a:lnTo>
                    <a:pt x="93" y="438"/>
                  </a:lnTo>
                  <a:lnTo>
                    <a:pt x="101" y="450"/>
                  </a:lnTo>
                  <a:lnTo>
                    <a:pt x="109" y="457"/>
                  </a:lnTo>
                  <a:lnTo>
                    <a:pt x="119" y="467"/>
                  </a:lnTo>
                  <a:lnTo>
                    <a:pt x="130" y="477"/>
                  </a:lnTo>
                  <a:lnTo>
                    <a:pt x="148" y="490"/>
                  </a:lnTo>
                  <a:lnTo>
                    <a:pt x="171" y="508"/>
                  </a:lnTo>
                  <a:lnTo>
                    <a:pt x="173" y="508"/>
                  </a:lnTo>
                  <a:lnTo>
                    <a:pt x="183" y="516"/>
                  </a:lnTo>
                  <a:lnTo>
                    <a:pt x="189" y="520"/>
                  </a:lnTo>
                  <a:lnTo>
                    <a:pt x="204" y="529"/>
                  </a:lnTo>
                  <a:lnTo>
                    <a:pt x="239" y="553"/>
                  </a:lnTo>
                  <a:lnTo>
                    <a:pt x="255" y="560"/>
                  </a:lnTo>
                  <a:lnTo>
                    <a:pt x="267" y="568"/>
                  </a:lnTo>
                  <a:lnTo>
                    <a:pt x="274" y="574"/>
                  </a:lnTo>
                  <a:lnTo>
                    <a:pt x="276" y="576"/>
                  </a:lnTo>
                  <a:lnTo>
                    <a:pt x="278" y="576"/>
                  </a:lnTo>
                  <a:lnTo>
                    <a:pt x="286" y="578"/>
                  </a:lnTo>
                  <a:lnTo>
                    <a:pt x="294" y="576"/>
                  </a:lnTo>
                  <a:lnTo>
                    <a:pt x="300" y="572"/>
                  </a:lnTo>
                  <a:lnTo>
                    <a:pt x="303" y="566"/>
                  </a:lnTo>
                  <a:lnTo>
                    <a:pt x="305" y="558"/>
                  </a:lnTo>
                  <a:lnTo>
                    <a:pt x="305" y="553"/>
                  </a:lnTo>
                  <a:lnTo>
                    <a:pt x="296" y="531"/>
                  </a:lnTo>
                  <a:lnTo>
                    <a:pt x="282" y="512"/>
                  </a:lnTo>
                  <a:lnTo>
                    <a:pt x="278" y="506"/>
                  </a:lnTo>
                  <a:lnTo>
                    <a:pt x="261" y="486"/>
                  </a:lnTo>
                  <a:lnTo>
                    <a:pt x="243" y="471"/>
                  </a:lnTo>
                  <a:lnTo>
                    <a:pt x="206" y="436"/>
                  </a:lnTo>
                  <a:lnTo>
                    <a:pt x="187" y="418"/>
                  </a:lnTo>
                  <a:lnTo>
                    <a:pt x="173" y="403"/>
                  </a:lnTo>
                  <a:lnTo>
                    <a:pt x="158" y="387"/>
                  </a:lnTo>
                  <a:lnTo>
                    <a:pt x="144" y="372"/>
                  </a:lnTo>
                  <a:lnTo>
                    <a:pt x="130" y="385"/>
                  </a:lnTo>
                  <a:lnTo>
                    <a:pt x="150" y="378"/>
                  </a:lnTo>
                  <a:lnTo>
                    <a:pt x="140" y="364"/>
                  </a:lnTo>
                  <a:lnTo>
                    <a:pt x="136" y="354"/>
                  </a:lnTo>
                  <a:lnTo>
                    <a:pt x="119" y="362"/>
                  </a:lnTo>
                  <a:lnTo>
                    <a:pt x="138" y="362"/>
                  </a:lnTo>
                  <a:lnTo>
                    <a:pt x="136" y="354"/>
                  </a:lnTo>
                  <a:lnTo>
                    <a:pt x="136" y="352"/>
                  </a:lnTo>
                  <a:lnTo>
                    <a:pt x="117" y="352"/>
                  </a:lnTo>
                  <a:lnTo>
                    <a:pt x="109" y="372"/>
                  </a:lnTo>
                  <a:lnTo>
                    <a:pt x="117" y="372"/>
                  </a:lnTo>
                  <a:lnTo>
                    <a:pt x="125" y="372"/>
                  </a:lnTo>
                  <a:lnTo>
                    <a:pt x="130" y="366"/>
                  </a:lnTo>
                  <a:lnTo>
                    <a:pt x="134" y="360"/>
                  </a:lnTo>
                  <a:lnTo>
                    <a:pt x="103" y="366"/>
                  </a:lnTo>
                  <a:lnTo>
                    <a:pt x="105" y="368"/>
                  </a:lnTo>
                  <a:lnTo>
                    <a:pt x="119" y="354"/>
                  </a:lnTo>
                  <a:lnTo>
                    <a:pt x="99" y="362"/>
                  </a:lnTo>
                  <a:lnTo>
                    <a:pt x="103" y="366"/>
                  </a:lnTo>
                  <a:lnTo>
                    <a:pt x="107" y="374"/>
                  </a:lnTo>
                  <a:lnTo>
                    <a:pt x="113" y="380"/>
                  </a:lnTo>
                  <a:lnTo>
                    <a:pt x="117" y="385"/>
                  </a:lnTo>
                  <a:lnTo>
                    <a:pt x="119" y="387"/>
                  </a:lnTo>
                  <a:lnTo>
                    <a:pt x="140" y="405"/>
                  </a:lnTo>
                  <a:lnTo>
                    <a:pt x="165" y="424"/>
                  </a:lnTo>
                  <a:lnTo>
                    <a:pt x="177" y="434"/>
                  </a:lnTo>
                  <a:lnTo>
                    <a:pt x="189" y="442"/>
                  </a:lnTo>
                  <a:lnTo>
                    <a:pt x="198" y="448"/>
                  </a:lnTo>
                  <a:lnTo>
                    <a:pt x="204" y="451"/>
                  </a:lnTo>
                  <a:lnTo>
                    <a:pt x="212" y="457"/>
                  </a:lnTo>
                  <a:lnTo>
                    <a:pt x="220" y="463"/>
                  </a:lnTo>
                  <a:lnTo>
                    <a:pt x="230" y="467"/>
                  </a:lnTo>
                  <a:lnTo>
                    <a:pt x="241" y="475"/>
                  </a:lnTo>
                  <a:lnTo>
                    <a:pt x="255" y="483"/>
                  </a:lnTo>
                  <a:lnTo>
                    <a:pt x="257" y="483"/>
                  </a:lnTo>
                  <a:lnTo>
                    <a:pt x="265" y="485"/>
                  </a:lnTo>
                  <a:lnTo>
                    <a:pt x="272" y="483"/>
                  </a:lnTo>
                  <a:lnTo>
                    <a:pt x="278" y="479"/>
                  </a:lnTo>
                  <a:lnTo>
                    <a:pt x="282" y="473"/>
                  </a:lnTo>
                  <a:lnTo>
                    <a:pt x="284" y="471"/>
                  </a:lnTo>
                  <a:lnTo>
                    <a:pt x="286" y="461"/>
                  </a:lnTo>
                  <a:lnTo>
                    <a:pt x="286" y="453"/>
                  </a:lnTo>
                  <a:lnTo>
                    <a:pt x="286" y="440"/>
                  </a:lnTo>
                  <a:lnTo>
                    <a:pt x="284" y="432"/>
                  </a:lnTo>
                  <a:lnTo>
                    <a:pt x="282" y="420"/>
                  </a:lnTo>
                  <a:lnTo>
                    <a:pt x="276" y="407"/>
                  </a:lnTo>
                  <a:lnTo>
                    <a:pt x="268" y="393"/>
                  </a:lnTo>
                  <a:lnTo>
                    <a:pt x="261" y="381"/>
                  </a:lnTo>
                  <a:lnTo>
                    <a:pt x="255" y="376"/>
                  </a:lnTo>
                  <a:lnTo>
                    <a:pt x="233" y="348"/>
                  </a:lnTo>
                  <a:lnTo>
                    <a:pt x="208" y="323"/>
                  </a:lnTo>
                  <a:lnTo>
                    <a:pt x="181" y="300"/>
                  </a:lnTo>
                  <a:lnTo>
                    <a:pt x="154" y="280"/>
                  </a:lnTo>
                  <a:lnTo>
                    <a:pt x="148" y="276"/>
                  </a:lnTo>
                  <a:lnTo>
                    <a:pt x="128" y="261"/>
                  </a:lnTo>
                  <a:lnTo>
                    <a:pt x="125" y="259"/>
                  </a:lnTo>
                  <a:lnTo>
                    <a:pt x="117" y="257"/>
                  </a:lnTo>
                  <a:lnTo>
                    <a:pt x="109" y="259"/>
                  </a:lnTo>
                  <a:lnTo>
                    <a:pt x="103" y="263"/>
                  </a:lnTo>
                  <a:lnTo>
                    <a:pt x="99" y="269"/>
                  </a:lnTo>
                  <a:lnTo>
                    <a:pt x="97" y="276"/>
                  </a:lnTo>
                  <a:lnTo>
                    <a:pt x="99" y="284"/>
                  </a:lnTo>
                  <a:lnTo>
                    <a:pt x="109" y="304"/>
                  </a:lnTo>
                  <a:lnTo>
                    <a:pt x="113" y="310"/>
                  </a:lnTo>
                  <a:lnTo>
                    <a:pt x="128" y="329"/>
                  </a:lnTo>
                  <a:lnTo>
                    <a:pt x="146" y="348"/>
                  </a:lnTo>
                  <a:lnTo>
                    <a:pt x="165" y="366"/>
                  </a:lnTo>
                  <a:lnTo>
                    <a:pt x="206" y="399"/>
                  </a:lnTo>
                  <a:lnTo>
                    <a:pt x="228" y="415"/>
                  </a:lnTo>
                  <a:lnTo>
                    <a:pt x="247" y="430"/>
                  </a:lnTo>
                  <a:lnTo>
                    <a:pt x="259" y="415"/>
                  </a:lnTo>
                  <a:lnTo>
                    <a:pt x="245" y="428"/>
                  </a:lnTo>
                  <a:lnTo>
                    <a:pt x="251" y="434"/>
                  </a:lnTo>
                  <a:lnTo>
                    <a:pt x="257" y="440"/>
                  </a:lnTo>
                  <a:lnTo>
                    <a:pt x="263" y="444"/>
                  </a:lnTo>
                  <a:lnTo>
                    <a:pt x="267" y="448"/>
                  </a:lnTo>
                  <a:lnTo>
                    <a:pt x="270" y="450"/>
                  </a:lnTo>
                  <a:lnTo>
                    <a:pt x="278" y="451"/>
                  </a:lnTo>
                  <a:lnTo>
                    <a:pt x="286" y="450"/>
                  </a:lnTo>
                  <a:lnTo>
                    <a:pt x="292" y="446"/>
                  </a:lnTo>
                  <a:lnTo>
                    <a:pt x="296" y="440"/>
                  </a:lnTo>
                  <a:lnTo>
                    <a:pt x="298" y="440"/>
                  </a:lnTo>
                  <a:lnTo>
                    <a:pt x="298" y="426"/>
                  </a:lnTo>
                  <a:lnTo>
                    <a:pt x="300" y="418"/>
                  </a:lnTo>
                  <a:lnTo>
                    <a:pt x="298" y="411"/>
                  </a:lnTo>
                  <a:lnTo>
                    <a:pt x="294" y="393"/>
                  </a:lnTo>
                  <a:lnTo>
                    <a:pt x="284" y="374"/>
                  </a:lnTo>
                  <a:lnTo>
                    <a:pt x="270" y="356"/>
                  </a:lnTo>
                  <a:lnTo>
                    <a:pt x="267" y="350"/>
                  </a:lnTo>
                  <a:lnTo>
                    <a:pt x="251" y="331"/>
                  </a:lnTo>
                  <a:lnTo>
                    <a:pt x="235" y="313"/>
                  </a:lnTo>
                  <a:lnTo>
                    <a:pt x="222" y="298"/>
                  </a:lnTo>
                  <a:lnTo>
                    <a:pt x="210" y="286"/>
                  </a:lnTo>
                  <a:lnTo>
                    <a:pt x="197" y="300"/>
                  </a:lnTo>
                  <a:lnTo>
                    <a:pt x="212" y="288"/>
                  </a:lnTo>
                  <a:lnTo>
                    <a:pt x="197" y="271"/>
                  </a:lnTo>
                  <a:lnTo>
                    <a:pt x="187" y="263"/>
                  </a:lnTo>
                  <a:lnTo>
                    <a:pt x="181" y="259"/>
                  </a:lnTo>
                  <a:lnTo>
                    <a:pt x="169" y="255"/>
                  </a:lnTo>
                  <a:lnTo>
                    <a:pt x="163" y="273"/>
                  </a:lnTo>
                  <a:lnTo>
                    <a:pt x="171" y="255"/>
                  </a:lnTo>
                  <a:lnTo>
                    <a:pt x="169" y="255"/>
                  </a:lnTo>
                  <a:lnTo>
                    <a:pt x="162" y="253"/>
                  </a:lnTo>
                  <a:lnTo>
                    <a:pt x="154" y="255"/>
                  </a:lnTo>
                  <a:lnTo>
                    <a:pt x="148" y="259"/>
                  </a:lnTo>
                  <a:lnTo>
                    <a:pt x="144" y="265"/>
                  </a:lnTo>
                  <a:lnTo>
                    <a:pt x="142" y="273"/>
                  </a:lnTo>
                  <a:lnTo>
                    <a:pt x="142" y="280"/>
                  </a:lnTo>
                  <a:lnTo>
                    <a:pt x="144" y="280"/>
                  </a:lnTo>
                  <a:lnTo>
                    <a:pt x="148" y="286"/>
                  </a:lnTo>
                  <a:lnTo>
                    <a:pt x="154" y="292"/>
                  </a:lnTo>
                  <a:lnTo>
                    <a:pt x="163" y="300"/>
                  </a:lnTo>
                  <a:lnTo>
                    <a:pt x="167" y="306"/>
                  </a:lnTo>
                  <a:lnTo>
                    <a:pt x="169" y="308"/>
                  </a:lnTo>
                  <a:lnTo>
                    <a:pt x="195" y="331"/>
                  </a:lnTo>
                  <a:lnTo>
                    <a:pt x="218" y="352"/>
                  </a:lnTo>
                  <a:lnTo>
                    <a:pt x="232" y="366"/>
                  </a:lnTo>
                  <a:lnTo>
                    <a:pt x="241" y="376"/>
                  </a:lnTo>
                  <a:lnTo>
                    <a:pt x="249" y="385"/>
                  </a:lnTo>
                  <a:lnTo>
                    <a:pt x="255" y="391"/>
                  </a:lnTo>
                  <a:lnTo>
                    <a:pt x="259" y="397"/>
                  </a:lnTo>
                  <a:lnTo>
                    <a:pt x="272" y="383"/>
                  </a:lnTo>
                  <a:lnTo>
                    <a:pt x="255" y="391"/>
                  </a:lnTo>
                  <a:lnTo>
                    <a:pt x="259" y="399"/>
                  </a:lnTo>
                  <a:lnTo>
                    <a:pt x="265" y="409"/>
                  </a:lnTo>
                  <a:lnTo>
                    <a:pt x="276" y="424"/>
                  </a:lnTo>
                  <a:lnTo>
                    <a:pt x="278" y="428"/>
                  </a:lnTo>
                  <a:lnTo>
                    <a:pt x="284" y="432"/>
                  </a:lnTo>
                  <a:lnTo>
                    <a:pt x="292" y="434"/>
                  </a:lnTo>
                  <a:lnTo>
                    <a:pt x="300" y="432"/>
                  </a:lnTo>
                  <a:lnTo>
                    <a:pt x="305" y="428"/>
                  </a:lnTo>
                  <a:lnTo>
                    <a:pt x="309" y="422"/>
                  </a:lnTo>
                  <a:lnTo>
                    <a:pt x="311" y="415"/>
                  </a:lnTo>
                  <a:lnTo>
                    <a:pt x="311" y="411"/>
                  </a:lnTo>
                  <a:lnTo>
                    <a:pt x="305" y="387"/>
                  </a:lnTo>
                  <a:lnTo>
                    <a:pt x="302" y="372"/>
                  </a:lnTo>
                  <a:lnTo>
                    <a:pt x="300" y="360"/>
                  </a:lnTo>
                  <a:lnTo>
                    <a:pt x="296" y="346"/>
                  </a:lnTo>
                  <a:lnTo>
                    <a:pt x="290" y="335"/>
                  </a:lnTo>
                  <a:lnTo>
                    <a:pt x="286" y="321"/>
                  </a:lnTo>
                  <a:lnTo>
                    <a:pt x="278" y="306"/>
                  </a:lnTo>
                  <a:lnTo>
                    <a:pt x="268" y="286"/>
                  </a:lnTo>
                  <a:lnTo>
                    <a:pt x="255" y="257"/>
                  </a:lnTo>
                  <a:lnTo>
                    <a:pt x="239" y="228"/>
                  </a:lnTo>
                  <a:lnTo>
                    <a:pt x="208" y="171"/>
                  </a:lnTo>
                  <a:lnTo>
                    <a:pt x="206" y="166"/>
                  </a:lnTo>
                  <a:lnTo>
                    <a:pt x="204" y="162"/>
                  </a:lnTo>
                  <a:lnTo>
                    <a:pt x="187" y="170"/>
                  </a:lnTo>
                  <a:lnTo>
                    <a:pt x="179" y="187"/>
                  </a:lnTo>
                  <a:lnTo>
                    <a:pt x="187" y="189"/>
                  </a:lnTo>
                  <a:lnTo>
                    <a:pt x="195" y="187"/>
                  </a:lnTo>
                  <a:lnTo>
                    <a:pt x="200" y="183"/>
                  </a:lnTo>
                  <a:lnTo>
                    <a:pt x="204" y="177"/>
                  </a:lnTo>
                  <a:lnTo>
                    <a:pt x="206" y="170"/>
                  </a:lnTo>
                  <a:lnTo>
                    <a:pt x="173" y="183"/>
                  </a:lnTo>
                  <a:lnTo>
                    <a:pt x="177" y="187"/>
                  </a:lnTo>
                  <a:lnTo>
                    <a:pt x="191" y="173"/>
                  </a:lnTo>
                  <a:lnTo>
                    <a:pt x="171" y="181"/>
                  </a:lnTo>
                  <a:lnTo>
                    <a:pt x="175" y="189"/>
                  </a:lnTo>
                  <a:lnTo>
                    <a:pt x="181" y="197"/>
                  </a:lnTo>
                  <a:lnTo>
                    <a:pt x="197" y="218"/>
                  </a:lnTo>
                  <a:lnTo>
                    <a:pt x="214" y="245"/>
                  </a:lnTo>
                  <a:lnTo>
                    <a:pt x="218" y="251"/>
                  </a:lnTo>
                  <a:lnTo>
                    <a:pt x="237" y="276"/>
                  </a:lnTo>
                  <a:lnTo>
                    <a:pt x="255" y="302"/>
                  </a:lnTo>
                  <a:lnTo>
                    <a:pt x="265" y="311"/>
                  </a:lnTo>
                  <a:lnTo>
                    <a:pt x="274" y="321"/>
                  </a:lnTo>
                  <a:lnTo>
                    <a:pt x="286" y="306"/>
                  </a:lnTo>
                  <a:lnTo>
                    <a:pt x="272" y="319"/>
                  </a:lnTo>
                  <a:lnTo>
                    <a:pt x="288" y="335"/>
                  </a:lnTo>
                  <a:lnTo>
                    <a:pt x="298" y="345"/>
                  </a:lnTo>
                  <a:lnTo>
                    <a:pt x="305" y="352"/>
                  </a:lnTo>
                  <a:lnTo>
                    <a:pt x="309" y="356"/>
                  </a:lnTo>
                  <a:lnTo>
                    <a:pt x="313" y="360"/>
                  </a:lnTo>
                  <a:lnTo>
                    <a:pt x="319" y="364"/>
                  </a:lnTo>
                  <a:lnTo>
                    <a:pt x="325" y="368"/>
                  </a:lnTo>
                  <a:lnTo>
                    <a:pt x="333" y="372"/>
                  </a:lnTo>
                  <a:lnTo>
                    <a:pt x="344" y="378"/>
                  </a:lnTo>
                  <a:lnTo>
                    <a:pt x="352" y="380"/>
                  </a:lnTo>
                  <a:lnTo>
                    <a:pt x="360" y="378"/>
                  </a:lnTo>
                  <a:lnTo>
                    <a:pt x="366" y="374"/>
                  </a:lnTo>
                  <a:lnTo>
                    <a:pt x="370" y="368"/>
                  </a:lnTo>
                  <a:lnTo>
                    <a:pt x="372" y="360"/>
                  </a:lnTo>
                  <a:lnTo>
                    <a:pt x="372" y="354"/>
                  </a:lnTo>
                  <a:lnTo>
                    <a:pt x="346" y="282"/>
                  </a:lnTo>
                  <a:lnTo>
                    <a:pt x="333" y="247"/>
                  </a:lnTo>
                  <a:lnTo>
                    <a:pt x="315" y="214"/>
                  </a:lnTo>
                  <a:lnTo>
                    <a:pt x="298" y="222"/>
                  </a:lnTo>
                  <a:lnTo>
                    <a:pt x="315" y="214"/>
                  </a:lnTo>
                  <a:lnTo>
                    <a:pt x="300" y="181"/>
                  </a:lnTo>
                  <a:lnTo>
                    <a:pt x="282" y="148"/>
                  </a:lnTo>
                  <a:lnTo>
                    <a:pt x="278" y="138"/>
                  </a:lnTo>
                  <a:lnTo>
                    <a:pt x="270" y="127"/>
                  </a:lnTo>
                  <a:lnTo>
                    <a:pt x="268" y="115"/>
                  </a:lnTo>
                  <a:lnTo>
                    <a:pt x="249" y="123"/>
                  </a:lnTo>
                  <a:lnTo>
                    <a:pt x="268" y="123"/>
                  </a:lnTo>
                  <a:lnTo>
                    <a:pt x="268" y="119"/>
                  </a:lnTo>
                  <a:lnTo>
                    <a:pt x="249" y="119"/>
                  </a:lnTo>
                  <a:lnTo>
                    <a:pt x="268" y="127"/>
                  </a:lnTo>
                  <a:lnTo>
                    <a:pt x="268" y="123"/>
                  </a:lnTo>
                  <a:lnTo>
                    <a:pt x="251" y="113"/>
                  </a:lnTo>
                  <a:lnTo>
                    <a:pt x="267" y="125"/>
                  </a:lnTo>
                  <a:lnTo>
                    <a:pt x="272" y="119"/>
                  </a:lnTo>
                  <a:lnTo>
                    <a:pt x="255" y="111"/>
                  </a:lnTo>
                  <a:lnTo>
                    <a:pt x="255" y="131"/>
                  </a:lnTo>
                  <a:lnTo>
                    <a:pt x="261" y="129"/>
                  </a:lnTo>
                  <a:lnTo>
                    <a:pt x="268" y="125"/>
                  </a:lnTo>
                  <a:lnTo>
                    <a:pt x="247" y="129"/>
                  </a:lnTo>
                  <a:lnTo>
                    <a:pt x="249" y="129"/>
                  </a:lnTo>
                  <a:lnTo>
                    <a:pt x="257" y="111"/>
                  </a:lnTo>
                  <a:lnTo>
                    <a:pt x="243" y="125"/>
                  </a:lnTo>
                  <a:lnTo>
                    <a:pt x="245" y="129"/>
                  </a:lnTo>
                  <a:lnTo>
                    <a:pt x="259" y="115"/>
                  </a:lnTo>
                  <a:lnTo>
                    <a:pt x="241" y="123"/>
                  </a:lnTo>
                  <a:lnTo>
                    <a:pt x="243" y="129"/>
                  </a:lnTo>
                  <a:lnTo>
                    <a:pt x="249" y="142"/>
                  </a:lnTo>
                  <a:lnTo>
                    <a:pt x="251" y="148"/>
                  </a:lnTo>
                  <a:lnTo>
                    <a:pt x="255" y="156"/>
                  </a:lnTo>
                  <a:lnTo>
                    <a:pt x="272" y="146"/>
                  </a:lnTo>
                  <a:lnTo>
                    <a:pt x="255" y="154"/>
                  </a:lnTo>
                  <a:lnTo>
                    <a:pt x="267" y="193"/>
                  </a:lnTo>
                  <a:lnTo>
                    <a:pt x="280" y="228"/>
                  </a:lnTo>
                  <a:lnTo>
                    <a:pt x="280" y="230"/>
                  </a:lnTo>
                  <a:lnTo>
                    <a:pt x="284" y="241"/>
                  </a:lnTo>
                  <a:lnTo>
                    <a:pt x="288" y="253"/>
                  </a:lnTo>
                  <a:lnTo>
                    <a:pt x="294" y="269"/>
                  </a:lnTo>
                  <a:lnTo>
                    <a:pt x="300" y="280"/>
                  </a:lnTo>
                  <a:lnTo>
                    <a:pt x="303" y="288"/>
                  </a:lnTo>
                  <a:lnTo>
                    <a:pt x="307" y="296"/>
                  </a:lnTo>
                  <a:lnTo>
                    <a:pt x="313" y="306"/>
                  </a:lnTo>
                  <a:lnTo>
                    <a:pt x="319" y="311"/>
                  </a:lnTo>
                  <a:lnTo>
                    <a:pt x="327" y="323"/>
                  </a:lnTo>
                  <a:lnTo>
                    <a:pt x="340" y="310"/>
                  </a:lnTo>
                  <a:lnTo>
                    <a:pt x="321" y="317"/>
                  </a:lnTo>
                  <a:lnTo>
                    <a:pt x="337" y="339"/>
                  </a:lnTo>
                  <a:lnTo>
                    <a:pt x="338" y="341"/>
                  </a:lnTo>
                  <a:lnTo>
                    <a:pt x="344" y="345"/>
                  </a:lnTo>
                  <a:lnTo>
                    <a:pt x="352" y="346"/>
                  </a:lnTo>
                  <a:lnTo>
                    <a:pt x="358" y="346"/>
                  </a:lnTo>
                  <a:lnTo>
                    <a:pt x="370" y="343"/>
                  </a:lnTo>
                  <a:lnTo>
                    <a:pt x="377" y="341"/>
                  </a:lnTo>
                  <a:lnTo>
                    <a:pt x="385" y="335"/>
                  </a:lnTo>
                  <a:lnTo>
                    <a:pt x="391" y="331"/>
                  </a:lnTo>
                  <a:lnTo>
                    <a:pt x="397" y="325"/>
                  </a:lnTo>
                  <a:lnTo>
                    <a:pt x="399" y="321"/>
                  </a:lnTo>
                  <a:lnTo>
                    <a:pt x="401" y="313"/>
                  </a:lnTo>
                  <a:lnTo>
                    <a:pt x="401" y="308"/>
                  </a:lnTo>
                  <a:lnTo>
                    <a:pt x="401" y="300"/>
                  </a:lnTo>
                  <a:lnTo>
                    <a:pt x="399" y="286"/>
                  </a:lnTo>
                  <a:lnTo>
                    <a:pt x="391" y="257"/>
                  </a:lnTo>
                  <a:lnTo>
                    <a:pt x="391" y="249"/>
                  </a:lnTo>
                  <a:lnTo>
                    <a:pt x="379" y="220"/>
                  </a:lnTo>
                  <a:lnTo>
                    <a:pt x="368" y="191"/>
                  </a:lnTo>
                  <a:lnTo>
                    <a:pt x="358" y="164"/>
                  </a:lnTo>
                  <a:lnTo>
                    <a:pt x="350" y="127"/>
                  </a:lnTo>
                  <a:lnTo>
                    <a:pt x="344" y="98"/>
                  </a:lnTo>
                  <a:lnTo>
                    <a:pt x="325" y="101"/>
                  </a:lnTo>
                  <a:lnTo>
                    <a:pt x="344" y="100"/>
                  </a:lnTo>
                  <a:lnTo>
                    <a:pt x="344" y="96"/>
                  </a:lnTo>
                  <a:lnTo>
                    <a:pt x="342" y="88"/>
                  </a:lnTo>
                  <a:lnTo>
                    <a:pt x="338" y="68"/>
                  </a:lnTo>
                  <a:lnTo>
                    <a:pt x="338" y="61"/>
                  </a:lnTo>
                  <a:lnTo>
                    <a:pt x="338" y="57"/>
                  </a:lnTo>
                  <a:lnTo>
                    <a:pt x="338" y="55"/>
                  </a:lnTo>
                  <a:lnTo>
                    <a:pt x="319" y="55"/>
                  </a:lnTo>
                  <a:lnTo>
                    <a:pt x="303" y="68"/>
                  </a:lnTo>
                  <a:lnTo>
                    <a:pt x="311" y="72"/>
                  </a:lnTo>
                  <a:lnTo>
                    <a:pt x="319" y="74"/>
                  </a:lnTo>
                  <a:lnTo>
                    <a:pt x="325" y="72"/>
                  </a:lnTo>
                  <a:lnTo>
                    <a:pt x="333" y="68"/>
                  </a:lnTo>
                  <a:lnTo>
                    <a:pt x="337" y="63"/>
                  </a:lnTo>
                  <a:lnTo>
                    <a:pt x="300" y="63"/>
                  </a:lnTo>
                  <a:lnTo>
                    <a:pt x="302" y="63"/>
                  </a:lnTo>
                  <a:lnTo>
                    <a:pt x="319" y="57"/>
                  </a:lnTo>
                  <a:lnTo>
                    <a:pt x="302" y="63"/>
                  </a:lnTo>
                  <a:lnTo>
                    <a:pt x="305" y="88"/>
                  </a:lnTo>
                  <a:lnTo>
                    <a:pt x="325" y="80"/>
                  </a:lnTo>
                  <a:lnTo>
                    <a:pt x="305" y="80"/>
                  </a:lnTo>
                  <a:lnTo>
                    <a:pt x="309" y="103"/>
                  </a:lnTo>
                  <a:lnTo>
                    <a:pt x="313" y="127"/>
                  </a:lnTo>
                  <a:lnTo>
                    <a:pt x="313" y="135"/>
                  </a:lnTo>
                  <a:lnTo>
                    <a:pt x="321" y="156"/>
                  </a:lnTo>
                  <a:lnTo>
                    <a:pt x="321" y="158"/>
                  </a:lnTo>
                  <a:lnTo>
                    <a:pt x="337" y="195"/>
                  </a:lnTo>
                  <a:lnTo>
                    <a:pt x="356" y="232"/>
                  </a:lnTo>
                  <a:lnTo>
                    <a:pt x="366" y="249"/>
                  </a:lnTo>
                  <a:lnTo>
                    <a:pt x="372" y="265"/>
                  </a:lnTo>
                  <a:lnTo>
                    <a:pt x="377" y="275"/>
                  </a:lnTo>
                  <a:lnTo>
                    <a:pt x="381" y="280"/>
                  </a:lnTo>
                  <a:lnTo>
                    <a:pt x="385" y="288"/>
                  </a:lnTo>
                  <a:lnTo>
                    <a:pt x="389" y="294"/>
                  </a:lnTo>
                  <a:lnTo>
                    <a:pt x="395" y="300"/>
                  </a:lnTo>
                  <a:lnTo>
                    <a:pt x="403" y="308"/>
                  </a:lnTo>
                  <a:lnTo>
                    <a:pt x="412" y="319"/>
                  </a:lnTo>
                  <a:lnTo>
                    <a:pt x="418" y="323"/>
                  </a:lnTo>
                  <a:lnTo>
                    <a:pt x="426" y="325"/>
                  </a:lnTo>
                  <a:lnTo>
                    <a:pt x="434" y="323"/>
                  </a:lnTo>
                  <a:lnTo>
                    <a:pt x="440" y="319"/>
                  </a:lnTo>
                  <a:lnTo>
                    <a:pt x="443" y="313"/>
                  </a:lnTo>
                  <a:lnTo>
                    <a:pt x="447" y="304"/>
                  </a:lnTo>
                  <a:lnTo>
                    <a:pt x="447" y="296"/>
                  </a:lnTo>
                  <a:lnTo>
                    <a:pt x="449" y="286"/>
                  </a:lnTo>
                  <a:lnTo>
                    <a:pt x="445" y="259"/>
                  </a:lnTo>
                  <a:lnTo>
                    <a:pt x="445" y="251"/>
                  </a:lnTo>
                  <a:lnTo>
                    <a:pt x="438" y="218"/>
                  </a:lnTo>
                  <a:lnTo>
                    <a:pt x="428" y="187"/>
                  </a:lnTo>
                  <a:lnTo>
                    <a:pt x="416" y="156"/>
                  </a:lnTo>
                  <a:lnTo>
                    <a:pt x="412" y="142"/>
                  </a:lnTo>
                  <a:lnTo>
                    <a:pt x="408" y="131"/>
                  </a:lnTo>
                  <a:lnTo>
                    <a:pt x="405" y="119"/>
                  </a:lnTo>
                  <a:lnTo>
                    <a:pt x="401" y="111"/>
                  </a:lnTo>
                  <a:lnTo>
                    <a:pt x="399" y="107"/>
                  </a:lnTo>
                  <a:lnTo>
                    <a:pt x="397" y="105"/>
                  </a:lnTo>
                  <a:lnTo>
                    <a:pt x="379" y="113"/>
                  </a:lnTo>
                  <a:lnTo>
                    <a:pt x="399" y="107"/>
                  </a:lnTo>
                  <a:lnTo>
                    <a:pt x="395" y="92"/>
                  </a:lnTo>
                  <a:lnTo>
                    <a:pt x="391" y="78"/>
                  </a:lnTo>
                  <a:lnTo>
                    <a:pt x="385" y="47"/>
                  </a:lnTo>
                  <a:lnTo>
                    <a:pt x="366" y="55"/>
                  </a:lnTo>
                  <a:lnTo>
                    <a:pt x="385" y="55"/>
                  </a:lnTo>
                  <a:lnTo>
                    <a:pt x="383" y="41"/>
                  </a:lnTo>
                  <a:lnTo>
                    <a:pt x="381" y="30"/>
                  </a:lnTo>
                  <a:lnTo>
                    <a:pt x="379" y="22"/>
                  </a:lnTo>
                  <a:lnTo>
                    <a:pt x="379" y="16"/>
                  </a:lnTo>
                  <a:lnTo>
                    <a:pt x="377" y="12"/>
                  </a:lnTo>
                  <a:lnTo>
                    <a:pt x="373" y="6"/>
                  </a:lnTo>
                  <a:lnTo>
                    <a:pt x="368" y="0"/>
                  </a:lnTo>
                  <a:lnTo>
                    <a:pt x="360" y="0"/>
                  </a:lnTo>
                  <a:lnTo>
                    <a:pt x="352" y="0"/>
                  </a:lnTo>
                  <a:lnTo>
                    <a:pt x="346" y="6"/>
                  </a:lnTo>
                  <a:lnTo>
                    <a:pt x="342" y="12"/>
                  </a:lnTo>
                  <a:lnTo>
                    <a:pt x="337" y="24"/>
                  </a:lnTo>
                  <a:lnTo>
                    <a:pt x="333" y="31"/>
                  </a:lnTo>
                  <a:lnTo>
                    <a:pt x="331" y="37"/>
                  </a:lnTo>
                  <a:lnTo>
                    <a:pt x="331" y="45"/>
                  </a:lnTo>
                  <a:lnTo>
                    <a:pt x="331" y="49"/>
                  </a:lnTo>
                  <a:lnTo>
                    <a:pt x="331" y="57"/>
                  </a:lnTo>
                  <a:lnTo>
                    <a:pt x="333" y="65"/>
                  </a:lnTo>
                  <a:lnTo>
                    <a:pt x="335" y="76"/>
                  </a:lnTo>
                  <a:lnTo>
                    <a:pt x="354" y="68"/>
                  </a:lnTo>
                  <a:lnTo>
                    <a:pt x="335" y="68"/>
                  </a:lnTo>
                  <a:lnTo>
                    <a:pt x="337" y="84"/>
                  </a:lnTo>
                  <a:lnTo>
                    <a:pt x="338" y="94"/>
                  </a:lnTo>
                  <a:lnTo>
                    <a:pt x="342" y="111"/>
                  </a:lnTo>
                  <a:lnTo>
                    <a:pt x="360" y="107"/>
                  </a:lnTo>
                  <a:lnTo>
                    <a:pt x="340" y="109"/>
                  </a:lnTo>
                  <a:lnTo>
                    <a:pt x="346" y="162"/>
                  </a:lnTo>
                  <a:lnTo>
                    <a:pt x="352" y="214"/>
                  </a:lnTo>
                  <a:lnTo>
                    <a:pt x="360" y="269"/>
                  </a:lnTo>
                  <a:lnTo>
                    <a:pt x="362" y="276"/>
                  </a:lnTo>
                  <a:lnTo>
                    <a:pt x="375" y="327"/>
                  </a:lnTo>
                  <a:lnTo>
                    <a:pt x="375" y="329"/>
                  </a:lnTo>
                  <a:lnTo>
                    <a:pt x="379" y="335"/>
                  </a:lnTo>
                  <a:lnTo>
                    <a:pt x="385" y="339"/>
                  </a:lnTo>
                  <a:lnTo>
                    <a:pt x="393" y="341"/>
                  </a:lnTo>
                  <a:lnTo>
                    <a:pt x="401" y="339"/>
                  </a:lnTo>
                  <a:lnTo>
                    <a:pt x="403" y="339"/>
                  </a:lnTo>
                  <a:lnTo>
                    <a:pt x="412" y="333"/>
                  </a:lnTo>
                  <a:lnTo>
                    <a:pt x="418" y="329"/>
                  </a:lnTo>
                  <a:lnTo>
                    <a:pt x="424" y="327"/>
                  </a:lnTo>
                  <a:lnTo>
                    <a:pt x="430" y="323"/>
                  </a:lnTo>
                  <a:lnTo>
                    <a:pt x="432" y="319"/>
                  </a:lnTo>
                  <a:lnTo>
                    <a:pt x="438" y="313"/>
                  </a:lnTo>
                  <a:lnTo>
                    <a:pt x="440" y="308"/>
                  </a:lnTo>
                  <a:lnTo>
                    <a:pt x="440" y="300"/>
                  </a:lnTo>
                  <a:lnTo>
                    <a:pt x="440" y="292"/>
                  </a:lnTo>
                  <a:lnTo>
                    <a:pt x="440" y="282"/>
                  </a:lnTo>
                  <a:lnTo>
                    <a:pt x="440" y="267"/>
                  </a:lnTo>
                  <a:lnTo>
                    <a:pt x="440" y="214"/>
                  </a:lnTo>
                  <a:lnTo>
                    <a:pt x="436" y="162"/>
                  </a:lnTo>
                  <a:lnTo>
                    <a:pt x="430" y="109"/>
                  </a:lnTo>
                  <a:lnTo>
                    <a:pt x="428" y="101"/>
                  </a:lnTo>
                  <a:lnTo>
                    <a:pt x="420" y="53"/>
                  </a:lnTo>
                  <a:lnTo>
                    <a:pt x="418" y="49"/>
                  </a:lnTo>
                  <a:lnTo>
                    <a:pt x="414" y="43"/>
                  </a:lnTo>
                  <a:lnTo>
                    <a:pt x="408" y="39"/>
                  </a:lnTo>
                  <a:lnTo>
                    <a:pt x="401" y="37"/>
                  </a:lnTo>
                  <a:lnTo>
                    <a:pt x="393" y="39"/>
                  </a:lnTo>
                  <a:lnTo>
                    <a:pt x="387" y="43"/>
                  </a:lnTo>
                  <a:lnTo>
                    <a:pt x="383" y="49"/>
                  </a:lnTo>
                  <a:lnTo>
                    <a:pt x="383" y="51"/>
                  </a:lnTo>
                  <a:lnTo>
                    <a:pt x="373" y="88"/>
                  </a:lnTo>
                  <a:lnTo>
                    <a:pt x="372" y="96"/>
                  </a:lnTo>
                  <a:lnTo>
                    <a:pt x="366" y="135"/>
                  </a:lnTo>
                  <a:lnTo>
                    <a:pt x="364" y="171"/>
                  </a:lnTo>
                  <a:lnTo>
                    <a:pt x="364" y="212"/>
                  </a:lnTo>
                  <a:lnTo>
                    <a:pt x="368" y="251"/>
                  </a:lnTo>
                  <a:lnTo>
                    <a:pt x="373" y="290"/>
                  </a:lnTo>
                  <a:lnTo>
                    <a:pt x="373" y="298"/>
                  </a:lnTo>
                  <a:lnTo>
                    <a:pt x="389" y="370"/>
                  </a:lnTo>
                  <a:lnTo>
                    <a:pt x="389" y="374"/>
                  </a:lnTo>
                  <a:lnTo>
                    <a:pt x="393" y="380"/>
                  </a:lnTo>
                  <a:lnTo>
                    <a:pt x="399" y="383"/>
                  </a:lnTo>
                  <a:lnTo>
                    <a:pt x="407" y="385"/>
                  </a:lnTo>
                  <a:lnTo>
                    <a:pt x="414" y="383"/>
                  </a:lnTo>
                  <a:lnTo>
                    <a:pt x="420" y="380"/>
                  </a:lnTo>
                  <a:lnTo>
                    <a:pt x="424" y="374"/>
                  </a:lnTo>
                  <a:lnTo>
                    <a:pt x="426" y="372"/>
                  </a:lnTo>
                  <a:lnTo>
                    <a:pt x="432" y="343"/>
                  </a:lnTo>
                  <a:lnTo>
                    <a:pt x="434" y="335"/>
                  </a:lnTo>
                  <a:lnTo>
                    <a:pt x="440" y="306"/>
                  </a:lnTo>
                  <a:lnTo>
                    <a:pt x="445" y="247"/>
                  </a:lnTo>
                  <a:lnTo>
                    <a:pt x="445" y="241"/>
                  </a:lnTo>
                  <a:lnTo>
                    <a:pt x="443" y="232"/>
                  </a:lnTo>
                  <a:lnTo>
                    <a:pt x="442" y="224"/>
                  </a:lnTo>
                  <a:lnTo>
                    <a:pt x="440" y="214"/>
                  </a:lnTo>
                  <a:lnTo>
                    <a:pt x="436" y="208"/>
                  </a:lnTo>
                  <a:lnTo>
                    <a:pt x="432" y="203"/>
                  </a:lnTo>
                  <a:lnTo>
                    <a:pt x="430" y="199"/>
                  </a:lnTo>
                  <a:lnTo>
                    <a:pt x="424" y="195"/>
                  </a:lnTo>
                  <a:lnTo>
                    <a:pt x="416" y="193"/>
                  </a:lnTo>
                  <a:lnTo>
                    <a:pt x="412" y="193"/>
                  </a:lnTo>
                  <a:lnTo>
                    <a:pt x="405" y="195"/>
                  </a:lnTo>
                  <a:lnTo>
                    <a:pt x="399" y="199"/>
                  </a:lnTo>
                  <a:lnTo>
                    <a:pt x="397" y="201"/>
                  </a:lnTo>
                  <a:lnTo>
                    <a:pt x="393" y="206"/>
                  </a:lnTo>
                  <a:lnTo>
                    <a:pt x="391" y="210"/>
                  </a:lnTo>
                  <a:lnTo>
                    <a:pt x="389" y="216"/>
                  </a:lnTo>
                  <a:lnTo>
                    <a:pt x="385" y="232"/>
                  </a:lnTo>
                  <a:lnTo>
                    <a:pt x="381" y="247"/>
                  </a:lnTo>
                  <a:lnTo>
                    <a:pt x="377" y="263"/>
                  </a:lnTo>
                  <a:lnTo>
                    <a:pt x="375" y="276"/>
                  </a:lnTo>
                  <a:lnTo>
                    <a:pt x="373" y="282"/>
                  </a:lnTo>
                  <a:lnTo>
                    <a:pt x="375" y="288"/>
                  </a:lnTo>
                  <a:lnTo>
                    <a:pt x="375" y="300"/>
                  </a:lnTo>
                  <a:lnTo>
                    <a:pt x="395" y="292"/>
                  </a:lnTo>
                  <a:lnTo>
                    <a:pt x="375" y="292"/>
                  </a:lnTo>
                  <a:lnTo>
                    <a:pt x="377" y="302"/>
                  </a:lnTo>
                  <a:lnTo>
                    <a:pt x="377" y="310"/>
                  </a:lnTo>
                  <a:lnTo>
                    <a:pt x="381" y="319"/>
                  </a:lnTo>
                  <a:lnTo>
                    <a:pt x="385" y="325"/>
                  </a:lnTo>
                  <a:lnTo>
                    <a:pt x="391" y="329"/>
                  </a:lnTo>
                  <a:lnTo>
                    <a:pt x="399" y="331"/>
                  </a:lnTo>
                  <a:lnTo>
                    <a:pt x="405" y="335"/>
                  </a:lnTo>
                  <a:lnTo>
                    <a:pt x="407" y="315"/>
                  </a:lnTo>
                  <a:lnTo>
                    <a:pt x="401" y="335"/>
                  </a:lnTo>
                  <a:lnTo>
                    <a:pt x="405" y="333"/>
                  </a:lnTo>
                  <a:lnTo>
                    <a:pt x="412" y="335"/>
                  </a:lnTo>
                  <a:lnTo>
                    <a:pt x="420" y="333"/>
                  </a:lnTo>
                  <a:lnTo>
                    <a:pt x="426" y="329"/>
                  </a:lnTo>
                  <a:lnTo>
                    <a:pt x="432" y="325"/>
                  </a:lnTo>
                  <a:lnTo>
                    <a:pt x="438" y="319"/>
                  </a:lnTo>
                  <a:lnTo>
                    <a:pt x="443" y="311"/>
                  </a:lnTo>
                  <a:lnTo>
                    <a:pt x="455" y="296"/>
                  </a:lnTo>
                  <a:lnTo>
                    <a:pt x="459" y="290"/>
                  </a:lnTo>
                  <a:lnTo>
                    <a:pt x="463" y="284"/>
                  </a:lnTo>
                  <a:lnTo>
                    <a:pt x="467" y="276"/>
                  </a:lnTo>
                  <a:lnTo>
                    <a:pt x="469" y="267"/>
                  </a:lnTo>
                  <a:lnTo>
                    <a:pt x="471" y="255"/>
                  </a:lnTo>
                  <a:lnTo>
                    <a:pt x="475" y="247"/>
                  </a:lnTo>
                  <a:lnTo>
                    <a:pt x="477" y="241"/>
                  </a:lnTo>
                  <a:lnTo>
                    <a:pt x="482" y="228"/>
                  </a:lnTo>
                  <a:lnTo>
                    <a:pt x="486" y="222"/>
                  </a:lnTo>
                  <a:lnTo>
                    <a:pt x="467" y="214"/>
                  </a:lnTo>
                  <a:lnTo>
                    <a:pt x="480" y="228"/>
                  </a:lnTo>
                  <a:lnTo>
                    <a:pt x="484" y="224"/>
                  </a:lnTo>
                  <a:lnTo>
                    <a:pt x="471" y="210"/>
                  </a:lnTo>
                  <a:lnTo>
                    <a:pt x="478" y="228"/>
                  </a:lnTo>
                  <a:lnTo>
                    <a:pt x="480" y="228"/>
                  </a:lnTo>
                  <a:lnTo>
                    <a:pt x="473" y="210"/>
                  </a:lnTo>
                  <a:lnTo>
                    <a:pt x="459" y="224"/>
                  </a:lnTo>
                  <a:lnTo>
                    <a:pt x="465" y="228"/>
                  </a:lnTo>
                  <a:lnTo>
                    <a:pt x="473" y="230"/>
                  </a:lnTo>
                  <a:lnTo>
                    <a:pt x="455" y="218"/>
                  </a:lnTo>
                  <a:lnTo>
                    <a:pt x="457" y="218"/>
                  </a:lnTo>
                  <a:lnTo>
                    <a:pt x="475" y="212"/>
                  </a:lnTo>
                  <a:lnTo>
                    <a:pt x="457" y="218"/>
                  </a:lnTo>
                  <a:lnTo>
                    <a:pt x="457" y="234"/>
                  </a:lnTo>
                  <a:lnTo>
                    <a:pt x="477" y="226"/>
                  </a:lnTo>
                  <a:lnTo>
                    <a:pt x="457" y="226"/>
                  </a:lnTo>
                  <a:lnTo>
                    <a:pt x="455" y="245"/>
                  </a:lnTo>
                  <a:lnTo>
                    <a:pt x="451" y="269"/>
                  </a:lnTo>
                  <a:lnTo>
                    <a:pt x="471" y="269"/>
                  </a:lnTo>
                  <a:lnTo>
                    <a:pt x="453" y="261"/>
                  </a:lnTo>
                  <a:lnTo>
                    <a:pt x="447" y="284"/>
                  </a:lnTo>
                  <a:lnTo>
                    <a:pt x="442" y="310"/>
                  </a:lnTo>
                  <a:lnTo>
                    <a:pt x="438" y="331"/>
                  </a:lnTo>
                  <a:lnTo>
                    <a:pt x="432" y="350"/>
                  </a:lnTo>
                  <a:lnTo>
                    <a:pt x="430" y="368"/>
                  </a:lnTo>
                  <a:lnTo>
                    <a:pt x="428" y="372"/>
                  </a:lnTo>
                  <a:lnTo>
                    <a:pt x="428" y="374"/>
                  </a:lnTo>
                  <a:lnTo>
                    <a:pt x="428" y="387"/>
                  </a:lnTo>
                  <a:lnTo>
                    <a:pt x="426" y="403"/>
                  </a:lnTo>
                  <a:lnTo>
                    <a:pt x="426" y="418"/>
                  </a:lnTo>
                  <a:lnTo>
                    <a:pt x="426" y="426"/>
                  </a:lnTo>
                  <a:lnTo>
                    <a:pt x="430" y="434"/>
                  </a:lnTo>
                  <a:lnTo>
                    <a:pt x="434" y="440"/>
                  </a:lnTo>
                  <a:lnTo>
                    <a:pt x="442" y="448"/>
                  </a:lnTo>
                  <a:lnTo>
                    <a:pt x="443" y="448"/>
                  </a:lnTo>
                  <a:lnTo>
                    <a:pt x="449" y="451"/>
                  </a:lnTo>
                  <a:lnTo>
                    <a:pt x="457" y="453"/>
                  </a:lnTo>
                  <a:lnTo>
                    <a:pt x="465" y="451"/>
                  </a:lnTo>
                  <a:lnTo>
                    <a:pt x="469" y="450"/>
                  </a:lnTo>
                  <a:lnTo>
                    <a:pt x="475" y="446"/>
                  </a:lnTo>
                  <a:lnTo>
                    <a:pt x="478" y="440"/>
                  </a:lnTo>
                  <a:lnTo>
                    <a:pt x="482" y="436"/>
                  </a:lnTo>
                  <a:lnTo>
                    <a:pt x="484" y="430"/>
                  </a:lnTo>
                  <a:lnTo>
                    <a:pt x="488" y="415"/>
                  </a:lnTo>
                  <a:lnTo>
                    <a:pt x="490" y="407"/>
                  </a:lnTo>
                  <a:lnTo>
                    <a:pt x="492" y="401"/>
                  </a:lnTo>
                  <a:lnTo>
                    <a:pt x="502" y="383"/>
                  </a:lnTo>
                  <a:lnTo>
                    <a:pt x="512" y="362"/>
                  </a:lnTo>
                  <a:lnTo>
                    <a:pt x="523" y="337"/>
                  </a:lnTo>
                  <a:lnTo>
                    <a:pt x="533" y="311"/>
                  </a:lnTo>
                  <a:lnTo>
                    <a:pt x="543" y="286"/>
                  </a:lnTo>
                  <a:lnTo>
                    <a:pt x="552" y="261"/>
                  </a:lnTo>
                  <a:lnTo>
                    <a:pt x="556" y="236"/>
                  </a:lnTo>
                  <a:lnTo>
                    <a:pt x="558" y="228"/>
                  </a:lnTo>
                  <a:lnTo>
                    <a:pt x="560" y="206"/>
                  </a:lnTo>
                  <a:lnTo>
                    <a:pt x="560" y="205"/>
                  </a:lnTo>
                  <a:lnTo>
                    <a:pt x="558" y="199"/>
                  </a:lnTo>
                  <a:lnTo>
                    <a:pt x="554" y="191"/>
                  </a:lnTo>
                  <a:lnTo>
                    <a:pt x="548" y="187"/>
                  </a:lnTo>
                  <a:lnTo>
                    <a:pt x="541" y="185"/>
                  </a:lnTo>
                  <a:lnTo>
                    <a:pt x="533" y="187"/>
                  </a:lnTo>
                  <a:lnTo>
                    <a:pt x="527" y="191"/>
                  </a:lnTo>
                  <a:lnTo>
                    <a:pt x="527" y="193"/>
                  </a:lnTo>
                  <a:lnTo>
                    <a:pt x="521" y="199"/>
                  </a:lnTo>
                  <a:lnTo>
                    <a:pt x="519" y="203"/>
                  </a:lnTo>
                  <a:lnTo>
                    <a:pt x="517" y="208"/>
                  </a:lnTo>
                  <a:lnTo>
                    <a:pt x="517" y="216"/>
                  </a:lnTo>
                  <a:lnTo>
                    <a:pt x="535" y="222"/>
                  </a:lnTo>
                  <a:lnTo>
                    <a:pt x="517" y="214"/>
                  </a:lnTo>
                  <a:lnTo>
                    <a:pt x="506" y="241"/>
                  </a:lnTo>
                  <a:lnTo>
                    <a:pt x="496" y="269"/>
                  </a:lnTo>
                  <a:lnTo>
                    <a:pt x="496" y="273"/>
                  </a:lnTo>
                  <a:lnTo>
                    <a:pt x="490" y="280"/>
                  </a:lnTo>
                  <a:lnTo>
                    <a:pt x="484" y="292"/>
                  </a:lnTo>
                  <a:lnTo>
                    <a:pt x="480" y="304"/>
                  </a:lnTo>
                  <a:lnTo>
                    <a:pt x="480" y="311"/>
                  </a:lnTo>
                  <a:lnTo>
                    <a:pt x="480" y="315"/>
                  </a:lnTo>
                  <a:lnTo>
                    <a:pt x="482" y="323"/>
                  </a:lnTo>
                  <a:lnTo>
                    <a:pt x="486" y="329"/>
                  </a:lnTo>
                  <a:lnTo>
                    <a:pt x="486" y="333"/>
                  </a:lnTo>
                  <a:lnTo>
                    <a:pt x="502" y="321"/>
                  </a:lnTo>
                  <a:lnTo>
                    <a:pt x="486" y="331"/>
                  </a:lnTo>
                  <a:lnTo>
                    <a:pt x="490" y="337"/>
                  </a:lnTo>
                  <a:lnTo>
                    <a:pt x="496" y="341"/>
                  </a:lnTo>
                  <a:lnTo>
                    <a:pt x="504" y="343"/>
                  </a:lnTo>
                  <a:lnTo>
                    <a:pt x="508" y="343"/>
                  </a:lnTo>
                  <a:lnTo>
                    <a:pt x="515" y="341"/>
                  </a:lnTo>
                  <a:lnTo>
                    <a:pt x="521" y="337"/>
                  </a:lnTo>
                  <a:lnTo>
                    <a:pt x="523" y="335"/>
                  </a:lnTo>
                  <a:lnTo>
                    <a:pt x="527" y="331"/>
                  </a:lnTo>
                  <a:lnTo>
                    <a:pt x="535" y="321"/>
                  </a:lnTo>
                  <a:lnTo>
                    <a:pt x="541" y="313"/>
                  </a:lnTo>
                  <a:lnTo>
                    <a:pt x="545" y="310"/>
                  </a:lnTo>
                  <a:lnTo>
                    <a:pt x="550" y="300"/>
                  </a:lnTo>
                  <a:lnTo>
                    <a:pt x="554" y="290"/>
                  </a:lnTo>
                  <a:lnTo>
                    <a:pt x="558" y="284"/>
                  </a:lnTo>
                  <a:lnTo>
                    <a:pt x="558" y="280"/>
                  </a:lnTo>
                  <a:lnTo>
                    <a:pt x="566" y="265"/>
                  </a:lnTo>
                  <a:lnTo>
                    <a:pt x="572" y="251"/>
                  </a:lnTo>
                  <a:lnTo>
                    <a:pt x="576" y="240"/>
                  </a:lnTo>
                  <a:lnTo>
                    <a:pt x="580" y="230"/>
                  </a:lnTo>
                  <a:lnTo>
                    <a:pt x="583" y="222"/>
                  </a:lnTo>
                  <a:lnTo>
                    <a:pt x="585" y="218"/>
                  </a:lnTo>
                  <a:lnTo>
                    <a:pt x="585" y="214"/>
                  </a:lnTo>
                  <a:lnTo>
                    <a:pt x="568" y="206"/>
                  </a:lnTo>
                  <a:lnTo>
                    <a:pt x="548" y="206"/>
                  </a:lnTo>
                  <a:lnTo>
                    <a:pt x="550" y="214"/>
                  </a:lnTo>
                  <a:lnTo>
                    <a:pt x="554" y="220"/>
                  </a:lnTo>
                  <a:lnTo>
                    <a:pt x="560" y="224"/>
                  </a:lnTo>
                  <a:lnTo>
                    <a:pt x="568" y="226"/>
                  </a:lnTo>
                  <a:lnTo>
                    <a:pt x="576" y="224"/>
                  </a:lnTo>
                  <a:lnTo>
                    <a:pt x="582" y="220"/>
                  </a:lnTo>
                  <a:lnTo>
                    <a:pt x="548" y="199"/>
                  </a:lnTo>
                  <a:lnTo>
                    <a:pt x="548" y="201"/>
                  </a:lnTo>
                  <a:lnTo>
                    <a:pt x="547" y="205"/>
                  </a:lnTo>
                  <a:lnTo>
                    <a:pt x="545" y="210"/>
                  </a:lnTo>
                  <a:lnTo>
                    <a:pt x="543" y="218"/>
                  </a:lnTo>
                  <a:lnTo>
                    <a:pt x="539" y="230"/>
                  </a:lnTo>
                  <a:lnTo>
                    <a:pt x="533" y="241"/>
                  </a:lnTo>
                  <a:lnTo>
                    <a:pt x="529" y="257"/>
                  </a:lnTo>
                  <a:lnTo>
                    <a:pt x="523" y="276"/>
                  </a:lnTo>
                  <a:lnTo>
                    <a:pt x="521" y="280"/>
                  </a:lnTo>
                  <a:lnTo>
                    <a:pt x="519" y="290"/>
                  </a:lnTo>
                  <a:lnTo>
                    <a:pt x="539" y="290"/>
                  </a:lnTo>
                  <a:lnTo>
                    <a:pt x="521" y="282"/>
                  </a:lnTo>
                  <a:lnTo>
                    <a:pt x="517" y="288"/>
                  </a:lnTo>
                  <a:lnTo>
                    <a:pt x="512" y="304"/>
                  </a:lnTo>
                  <a:lnTo>
                    <a:pt x="510" y="310"/>
                  </a:lnTo>
                  <a:lnTo>
                    <a:pt x="508" y="317"/>
                  </a:lnTo>
                  <a:lnTo>
                    <a:pt x="508" y="325"/>
                  </a:lnTo>
                  <a:lnTo>
                    <a:pt x="510" y="333"/>
                  </a:lnTo>
                  <a:lnTo>
                    <a:pt x="512" y="337"/>
                  </a:lnTo>
                  <a:lnTo>
                    <a:pt x="515" y="343"/>
                  </a:lnTo>
                  <a:lnTo>
                    <a:pt x="521" y="346"/>
                  </a:lnTo>
                  <a:lnTo>
                    <a:pt x="527" y="350"/>
                  </a:lnTo>
                  <a:lnTo>
                    <a:pt x="529" y="352"/>
                  </a:lnTo>
                  <a:lnTo>
                    <a:pt x="533" y="350"/>
                  </a:lnTo>
                  <a:lnTo>
                    <a:pt x="541" y="352"/>
                  </a:lnTo>
                  <a:lnTo>
                    <a:pt x="548" y="350"/>
                  </a:lnTo>
                  <a:lnTo>
                    <a:pt x="554" y="348"/>
                  </a:lnTo>
                  <a:lnTo>
                    <a:pt x="560" y="345"/>
                  </a:lnTo>
                  <a:lnTo>
                    <a:pt x="564" y="341"/>
                  </a:lnTo>
                  <a:lnTo>
                    <a:pt x="570" y="335"/>
                  </a:lnTo>
                  <a:lnTo>
                    <a:pt x="574" y="329"/>
                  </a:lnTo>
                  <a:lnTo>
                    <a:pt x="580" y="315"/>
                  </a:lnTo>
                  <a:lnTo>
                    <a:pt x="562" y="308"/>
                  </a:lnTo>
                  <a:lnTo>
                    <a:pt x="576" y="321"/>
                  </a:lnTo>
                  <a:lnTo>
                    <a:pt x="583" y="306"/>
                  </a:lnTo>
                  <a:lnTo>
                    <a:pt x="595" y="286"/>
                  </a:lnTo>
                  <a:lnTo>
                    <a:pt x="601" y="280"/>
                  </a:lnTo>
                  <a:lnTo>
                    <a:pt x="611" y="257"/>
                  </a:lnTo>
                  <a:lnTo>
                    <a:pt x="630" y="208"/>
                  </a:lnTo>
                  <a:lnTo>
                    <a:pt x="646" y="160"/>
                  </a:lnTo>
                  <a:lnTo>
                    <a:pt x="655" y="138"/>
                  </a:lnTo>
                  <a:lnTo>
                    <a:pt x="667" y="117"/>
                  </a:lnTo>
                  <a:lnTo>
                    <a:pt x="669" y="113"/>
                  </a:lnTo>
                  <a:lnTo>
                    <a:pt x="652" y="105"/>
                  </a:lnTo>
                  <a:lnTo>
                    <a:pt x="632" y="113"/>
                  </a:lnTo>
                  <a:lnTo>
                    <a:pt x="636" y="119"/>
                  </a:lnTo>
                  <a:lnTo>
                    <a:pt x="644" y="123"/>
                  </a:lnTo>
                  <a:lnTo>
                    <a:pt x="652" y="125"/>
                  </a:lnTo>
                  <a:lnTo>
                    <a:pt x="657" y="123"/>
                  </a:lnTo>
                  <a:lnTo>
                    <a:pt x="665" y="119"/>
                  </a:lnTo>
                  <a:lnTo>
                    <a:pt x="632" y="105"/>
                  </a:lnTo>
                  <a:lnTo>
                    <a:pt x="632" y="107"/>
                  </a:lnTo>
                  <a:lnTo>
                    <a:pt x="652" y="107"/>
                  </a:lnTo>
                  <a:lnTo>
                    <a:pt x="632" y="100"/>
                  </a:lnTo>
                  <a:lnTo>
                    <a:pt x="632" y="101"/>
                  </a:lnTo>
                  <a:lnTo>
                    <a:pt x="630" y="107"/>
                  </a:lnTo>
                  <a:lnTo>
                    <a:pt x="626" y="117"/>
                  </a:lnTo>
                  <a:lnTo>
                    <a:pt x="624" y="127"/>
                  </a:lnTo>
                  <a:lnTo>
                    <a:pt x="624" y="129"/>
                  </a:lnTo>
                  <a:lnTo>
                    <a:pt x="611" y="168"/>
                  </a:lnTo>
                  <a:lnTo>
                    <a:pt x="599" y="210"/>
                  </a:lnTo>
                  <a:lnTo>
                    <a:pt x="599" y="212"/>
                  </a:lnTo>
                  <a:lnTo>
                    <a:pt x="587" y="261"/>
                  </a:lnTo>
                  <a:lnTo>
                    <a:pt x="585" y="282"/>
                  </a:lnTo>
                  <a:lnTo>
                    <a:pt x="583" y="306"/>
                  </a:lnTo>
                  <a:lnTo>
                    <a:pt x="603" y="306"/>
                  </a:lnTo>
                  <a:lnTo>
                    <a:pt x="585" y="304"/>
                  </a:lnTo>
                  <a:lnTo>
                    <a:pt x="582" y="317"/>
                  </a:lnTo>
                  <a:lnTo>
                    <a:pt x="582" y="331"/>
                  </a:lnTo>
                  <a:lnTo>
                    <a:pt x="583" y="343"/>
                  </a:lnTo>
                  <a:lnTo>
                    <a:pt x="585" y="350"/>
                  </a:lnTo>
                  <a:lnTo>
                    <a:pt x="589" y="356"/>
                  </a:lnTo>
                  <a:lnTo>
                    <a:pt x="595" y="368"/>
                  </a:lnTo>
                  <a:lnTo>
                    <a:pt x="599" y="370"/>
                  </a:lnTo>
                  <a:lnTo>
                    <a:pt x="605" y="374"/>
                  </a:lnTo>
                  <a:lnTo>
                    <a:pt x="613" y="376"/>
                  </a:lnTo>
                  <a:lnTo>
                    <a:pt x="615" y="376"/>
                  </a:lnTo>
                  <a:lnTo>
                    <a:pt x="622" y="374"/>
                  </a:lnTo>
                  <a:lnTo>
                    <a:pt x="628" y="370"/>
                  </a:lnTo>
                  <a:lnTo>
                    <a:pt x="636" y="364"/>
                  </a:lnTo>
                  <a:lnTo>
                    <a:pt x="642" y="358"/>
                  </a:lnTo>
                  <a:lnTo>
                    <a:pt x="628" y="345"/>
                  </a:lnTo>
                  <a:lnTo>
                    <a:pt x="636" y="362"/>
                  </a:lnTo>
                  <a:lnTo>
                    <a:pt x="644" y="356"/>
                  </a:lnTo>
                  <a:lnTo>
                    <a:pt x="650" y="352"/>
                  </a:lnTo>
                  <a:lnTo>
                    <a:pt x="653" y="346"/>
                  </a:lnTo>
                  <a:lnTo>
                    <a:pt x="659" y="335"/>
                  </a:lnTo>
                  <a:lnTo>
                    <a:pt x="665" y="325"/>
                  </a:lnTo>
                  <a:lnTo>
                    <a:pt x="667" y="317"/>
                  </a:lnTo>
                  <a:lnTo>
                    <a:pt x="671" y="311"/>
                  </a:lnTo>
                  <a:lnTo>
                    <a:pt x="673" y="304"/>
                  </a:lnTo>
                  <a:lnTo>
                    <a:pt x="675" y="300"/>
                  </a:lnTo>
                  <a:lnTo>
                    <a:pt x="675" y="292"/>
                  </a:lnTo>
                  <a:lnTo>
                    <a:pt x="677" y="288"/>
                  </a:lnTo>
                  <a:lnTo>
                    <a:pt x="657" y="288"/>
                  </a:lnTo>
                  <a:lnTo>
                    <a:pt x="675" y="296"/>
                  </a:lnTo>
                  <a:lnTo>
                    <a:pt x="677" y="286"/>
                  </a:lnTo>
                  <a:lnTo>
                    <a:pt x="679" y="280"/>
                  </a:lnTo>
                  <a:lnTo>
                    <a:pt x="681" y="273"/>
                  </a:lnTo>
                  <a:lnTo>
                    <a:pt x="685" y="261"/>
                  </a:lnTo>
                  <a:lnTo>
                    <a:pt x="688" y="245"/>
                  </a:lnTo>
                  <a:lnTo>
                    <a:pt x="698" y="214"/>
                  </a:lnTo>
                  <a:lnTo>
                    <a:pt x="710" y="181"/>
                  </a:lnTo>
                  <a:lnTo>
                    <a:pt x="710" y="179"/>
                  </a:lnTo>
                  <a:lnTo>
                    <a:pt x="714" y="170"/>
                  </a:lnTo>
                  <a:lnTo>
                    <a:pt x="722" y="158"/>
                  </a:lnTo>
                  <a:lnTo>
                    <a:pt x="723" y="152"/>
                  </a:lnTo>
                  <a:lnTo>
                    <a:pt x="725" y="148"/>
                  </a:lnTo>
                  <a:lnTo>
                    <a:pt x="725" y="140"/>
                  </a:lnTo>
                  <a:lnTo>
                    <a:pt x="725" y="138"/>
                  </a:lnTo>
                  <a:lnTo>
                    <a:pt x="723" y="131"/>
                  </a:lnTo>
                  <a:lnTo>
                    <a:pt x="720" y="125"/>
                  </a:lnTo>
                  <a:lnTo>
                    <a:pt x="714" y="121"/>
                  </a:lnTo>
                  <a:lnTo>
                    <a:pt x="706" y="119"/>
                  </a:lnTo>
                  <a:lnTo>
                    <a:pt x="698" y="121"/>
                  </a:lnTo>
                  <a:lnTo>
                    <a:pt x="692" y="125"/>
                  </a:lnTo>
                  <a:lnTo>
                    <a:pt x="692" y="127"/>
                  </a:lnTo>
                  <a:lnTo>
                    <a:pt x="704" y="140"/>
                  </a:lnTo>
                  <a:lnTo>
                    <a:pt x="692" y="125"/>
                  </a:lnTo>
                  <a:lnTo>
                    <a:pt x="679" y="140"/>
                  </a:lnTo>
                  <a:lnTo>
                    <a:pt x="673" y="146"/>
                  </a:lnTo>
                  <a:lnTo>
                    <a:pt x="663" y="166"/>
                  </a:lnTo>
                  <a:lnTo>
                    <a:pt x="655" y="187"/>
                  </a:lnTo>
                  <a:lnTo>
                    <a:pt x="648" y="212"/>
                  </a:lnTo>
                  <a:lnTo>
                    <a:pt x="642" y="236"/>
                  </a:lnTo>
                  <a:lnTo>
                    <a:pt x="642" y="243"/>
                  </a:lnTo>
                  <a:lnTo>
                    <a:pt x="638" y="269"/>
                  </a:lnTo>
                  <a:lnTo>
                    <a:pt x="634" y="288"/>
                  </a:lnTo>
                  <a:lnTo>
                    <a:pt x="653" y="288"/>
                  </a:lnTo>
                  <a:lnTo>
                    <a:pt x="634" y="280"/>
                  </a:lnTo>
                  <a:lnTo>
                    <a:pt x="632" y="302"/>
                  </a:lnTo>
                  <a:lnTo>
                    <a:pt x="630" y="306"/>
                  </a:lnTo>
                  <a:lnTo>
                    <a:pt x="632" y="313"/>
                  </a:lnTo>
                  <a:lnTo>
                    <a:pt x="636" y="323"/>
                  </a:lnTo>
                  <a:lnTo>
                    <a:pt x="638" y="333"/>
                  </a:lnTo>
                  <a:lnTo>
                    <a:pt x="642" y="343"/>
                  </a:lnTo>
                  <a:lnTo>
                    <a:pt x="646" y="346"/>
                  </a:lnTo>
                  <a:lnTo>
                    <a:pt x="650" y="352"/>
                  </a:lnTo>
                  <a:lnTo>
                    <a:pt x="655" y="358"/>
                  </a:lnTo>
                  <a:lnTo>
                    <a:pt x="663" y="358"/>
                  </a:lnTo>
                  <a:lnTo>
                    <a:pt x="671" y="358"/>
                  </a:lnTo>
                  <a:lnTo>
                    <a:pt x="677" y="352"/>
                  </a:lnTo>
                  <a:lnTo>
                    <a:pt x="683" y="346"/>
                  </a:lnTo>
                  <a:lnTo>
                    <a:pt x="683" y="345"/>
                  </a:lnTo>
                  <a:lnTo>
                    <a:pt x="685" y="337"/>
                  </a:lnTo>
                  <a:lnTo>
                    <a:pt x="685" y="327"/>
                  </a:lnTo>
                  <a:lnTo>
                    <a:pt x="687" y="313"/>
                  </a:lnTo>
                  <a:lnTo>
                    <a:pt x="690" y="292"/>
                  </a:lnTo>
                  <a:lnTo>
                    <a:pt x="671" y="292"/>
                  </a:lnTo>
                  <a:lnTo>
                    <a:pt x="690" y="300"/>
                  </a:lnTo>
                  <a:lnTo>
                    <a:pt x="696" y="273"/>
                  </a:lnTo>
                  <a:lnTo>
                    <a:pt x="696" y="271"/>
                  </a:lnTo>
                  <a:lnTo>
                    <a:pt x="700" y="261"/>
                  </a:lnTo>
                  <a:lnTo>
                    <a:pt x="704" y="247"/>
                  </a:lnTo>
                  <a:lnTo>
                    <a:pt x="716" y="218"/>
                  </a:lnTo>
                  <a:lnTo>
                    <a:pt x="696" y="212"/>
                  </a:lnTo>
                  <a:lnTo>
                    <a:pt x="716" y="220"/>
                  </a:lnTo>
                  <a:lnTo>
                    <a:pt x="718" y="212"/>
                  </a:lnTo>
                  <a:lnTo>
                    <a:pt x="720" y="205"/>
                  </a:lnTo>
                  <a:lnTo>
                    <a:pt x="723" y="187"/>
                  </a:lnTo>
                  <a:lnTo>
                    <a:pt x="725" y="179"/>
                  </a:lnTo>
                  <a:lnTo>
                    <a:pt x="727" y="173"/>
                  </a:lnTo>
                  <a:lnTo>
                    <a:pt x="727" y="171"/>
                  </a:lnTo>
                  <a:lnTo>
                    <a:pt x="710" y="164"/>
                  </a:lnTo>
                  <a:lnTo>
                    <a:pt x="692" y="171"/>
                  </a:lnTo>
                  <a:lnTo>
                    <a:pt x="696" y="177"/>
                  </a:lnTo>
                  <a:lnTo>
                    <a:pt x="702" y="183"/>
                  </a:lnTo>
                  <a:lnTo>
                    <a:pt x="710" y="183"/>
                  </a:lnTo>
                  <a:lnTo>
                    <a:pt x="718" y="183"/>
                  </a:lnTo>
                  <a:lnTo>
                    <a:pt x="723" y="177"/>
                  </a:lnTo>
                  <a:lnTo>
                    <a:pt x="690" y="164"/>
                  </a:lnTo>
                  <a:lnTo>
                    <a:pt x="690" y="168"/>
                  </a:lnTo>
                  <a:lnTo>
                    <a:pt x="688" y="193"/>
                  </a:lnTo>
                  <a:lnTo>
                    <a:pt x="685" y="216"/>
                  </a:lnTo>
                  <a:lnTo>
                    <a:pt x="704" y="216"/>
                  </a:lnTo>
                  <a:lnTo>
                    <a:pt x="687" y="208"/>
                  </a:lnTo>
                  <a:lnTo>
                    <a:pt x="673" y="259"/>
                  </a:lnTo>
                  <a:lnTo>
                    <a:pt x="657" y="310"/>
                  </a:lnTo>
                  <a:lnTo>
                    <a:pt x="650" y="335"/>
                  </a:lnTo>
                  <a:lnTo>
                    <a:pt x="650" y="343"/>
                  </a:lnTo>
                  <a:lnTo>
                    <a:pt x="646" y="362"/>
                  </a:lnTo>
                  <a:lnTo>
                    <a:pt x="644" y="368"/>
                  </a:lnTo>
                  <a:lnTo>
                    <a:pt x="644" y="383"/>
                  </a:lnTo>
                  <a:lnTo>
                    <a:pt x="642" y="403"/>
                  </a:lnTo>
                  <a:lnTo>
                    <a:pt x="644" y="420"/>
                  </a:lnTo>
                  <a:lnTo>
                    <a:pt x="644" y="428"/>
                  </a:lnTo>
                  <a:lnTo>
                    <a:pt x="646" y="438"/>
                  </a:lnTo>
                  <a:lnTo>
                    <a:pt x="653" y="448"/>
                  </a:lnTo>
                  <a:lnTo>
                    <a:pt x="653" y="450"/>
                  </a:lnTo>
                  <a:lnTo>
                    <a:pt x="657" y="453"/>
                  </a:lnTo>
                  <a:lnTo>
                    <a:pt x="663" y="457"/>
                  </a:lnTo>
                  <a:lnTo>
                    <a:pt x="671" y="459"/>
                  </a:lnTo>
                  <a:lnTo>
                    <a:pt x="679" y="457"/>
                  </a:lnTo>
                  <a:lnTo>
                    <a:pt x="683" y="455"/>
                  </a:lnTo>
                  <a:lnTo>
                    <a:pt x="688" y="451"/>
                  </a:lnTo>
                  <a:lnTo>
                    <a:pt x="690" y="450"/>
                  </a:lnTo>
                  <a:lnTo>
                    <a:pt x="696" y="444"/>
                  </a:lnTo>
                  <a:lnTo>
                    <a:pt x="698" y="438"/>
                  </a:lnTo>
                  <a:lnTo>
                    <a:pt x="704" y="426"/>
                  </a:lnTo>
                  <a:lnTo>
                    <a:pt x="708" y="418"/>
                  </a:lnTo>
                  <a:lnTo>
                    <a:pt x="708" y="416"/>
                  </a:lnTo>
                  <a:lnTo>
                    <a:pt x="716" y="393"/>
                  </a:lnTo>
                  <a:lnTo>
                    <a:pt x="716" y="385"/>
                  </a:lnTo>
                  <a:lnTo>
                    <a:pt x="720" y="362"/>
                  </a:lnTo>
                  <a:lnTo>
                    <a:pt x="723" y="339"/>
                  </a:lnTo>
                  <a:lnTo>
                    <a:pt x="704" y="339"/>
                  </a:lnTo>
                  <a:lnTo>
                    <a:pt x="723" y="346"/>
                  </a:lnTo>
                  <a:lnTo>
                    <a:pt x="729" y="321"/>
                  </a:lnTo>
                  <a:lnTo>
                    <a:pt x="737" y="294"/>
                  </a:lnTo>
                  <a:lnTo>
                    <a:pt x="745" y="271"/>
                  </a:lnTo>
                  <a:lnTo>
                    <a:pt x="751" y="253"/>
                  </a:lnTo>
                  <a:lnTo>
                    <a:pt x="757" y="240"/>
                  </a:lnTo>
                  <a:lnTo>
                    <a:pt x="758" y="232"/>
                  </a:lnTo>
                  <a:lnTo>
                    <a:pt x="762" y="226"/>
                  </a:lnTo>
                  <a:lnTo>
                    <a:pt x="743" y="218"/>
                  </a:lnTo>
                  <a:lnTo>
                    <a:pt x="757" y="232"/>
                  </a:lnTo>
                  <a:lnTo>
                    <a:pt x="758" y="230"/>
                  </a:lnTo>
                  <a:lnTo>
                    <a:pt x="745" y="216"/>
                  </a:lnTo>
                  <a:lnTo>
                    <a:pt x="725" y="224"/>
                  </a:lnTo>
                  <a:lnTo>
                    <a:pt x="731" y="230"/>
                  </a:lnTo>
                  <a:lnTo>
                    <a:pt x="737" y="236"/>
                  </a:lnTo>
                  <a:lnTo>
                    <a:pt x="745" y="236"/>
                  </a:lnTo>
                  <a:lnTo>
                    <a:pt x="753" y="236"/>
                  </a:lnTo>
                  <a:lnTo>
                    <a:pt x="725" y="216"/>
                  </a:lnTo>
                  <a:lnTo>
                    <a:pt x="725" y="218"/>
                  </a:lnTo>
                  <a:lnTo>
                    <a:pt x="723" y="224"/>
                  </a:lnTo>
                  <a:lnTo>
                    <a:pt x="723" y="230"/>
                  </a:lnTo>
                  <a:lnTo>
                    <a:pt x="722" y="240"/>
                  </a:lnTo>
                  <a:lnTo>
                    <a:pt x="741" y="240"/>
                  </a:lnTo>
                  <a:lnTo>
                    <a:pt x="723" y="232"/>
                  </a:lnTo>
                  <a:lnTo>
                    <a:pt x="720" y="241"/>
                  </a:lnTo>
                  <a:lnTo>
                    <a:pt x="716" y="267"/>
                  </a:lnTo>
                  <a:lnTo>
                    <a:pt x="714" y="275"/>
                  </a:lnTo>
                  <a:lnTo>
                    <a:pt x="712" y="298"/>
                  </a:lnTo>
                  <a:lnTo>
                    <a:pt x="710" y="298"/>
                  </a:lnTo>
                  <a:lnTo>
                    <a:pt x="708" y="331"/>
                  </a:lnTo>
                  <a:lnTo>
                    <a:pt x="704" y="358"/>
                  </a:lnTo>
                  <a:lnTo>
                    <a:pt x="706" y="364"/>
                  </a:lnTo>
                  <a:lnTo>
                    <a:pt x="704" y="372"/>
                  </a:lnTo>
                  <a:lnTo>
                    <a:pt x="704" y="383"/>
                  </a:lnTo>
                  <a:lnTo>
                    <a:pt x="704" y="395"/>
                  </a:lnTo>
                  <a:lnTo>
                    <a:pt x="706" y="403"/>
                  </a:lnTo>
                  <a:lnTo>
                    <a:pt x="710" y="409"/>
                  </a:lnTo>
                  <a:lnTo>
                    <a:pt x="716" y="418"/>
                  </a:lnTo>
                  <a:lnTo>
                    <a:pt x="720" y="422"/>
                  </a:lnTo>
                  <a:lnTo>
                    <a:pt x="729" y="424"/>
                  </a:lnTo>
                  <a:lnTo>
                    <a:pt x="737" y="426"/>
                  </a:lnTo>
                  <a:lnTo>
                    <a:pt x="745" y="424"/>
                  </a:lnTo>
                  <a:lnTo>
                    <a:pt x="755" y="422"/>
                  </a:lnTo>
                  <a:lnTo>
                    <a:pt x="764" y="416"/>
                  </a:lnTo>
                  <a:lnTo>
                    <a:pt x="770" y="413"/>
                  </a:lnTo>
                  <a:lnTo>
                    <a:pt x="778" y="407"/>
                  </a:lnTo>
                  <a:lnTo>
                    <a:pt x="784" y="399"/>
                  </a:lnTo>
                  <a:lnTo>
                    <a:pt x="788" y="393"/>
                  </a:lnTo>
                  <a:lnTo>
                    <a:pt x="792" y="385"/>
                  </a:lnTo>
                  <a:lnTo>
                    <a:pt x="797" y="366"/>
                  </a:lnTo>
                  <a:lnTo>
                    <a:pt x="797" y="364"/>
                  </a:lnTo>
                  <a:lnTo>
                    <a:pt x="801" y="315"/>
                  </a:lnTo>
                  <a:lnTo>
                    <a:pt x="807" y="271"/>
                  </a:lnTo>
                  <a:lnTo>
                    <a:pt x="815" y="226"/>
                  </a:lnTo>
                  <a:lnTo>
                    <a:pt x="795" y="226"/>
                  </a:lnTo>
                  <a:lnTo>
                    <a:pt x="815" y="234"/>
                  </a:lnTo>
                  <a:lnTo>
                    <a:pt x="821" y="212"/>
                  </a:lnTo>
                  <a:lnTo>
                    <a:pt x="828" y="193"/>
                  </a:lnTo>
                  <a:lnTo>
                    <a:pt x="811" y="183"/>
                  </a:lnTo>
                  <a:lnTo>
                    <a:pt x="792" y="183"/>
                  </a:lnTo>
                  <a:lnTo>
                    <a:pt x="793" y="191"/>
                  </a:lnTo>
                  <a:lnTo>
                    <a:pt x="797" y="197"/>
                  </a:lnTo>
                  <a:lnTo>
                    <a:pt x="803" y="201"/>
                  </a:lnTo>
                  <a:lnTo>
                    <a:pt x="811" y="203"/>
                  </a:lnTo>
                  <a:lnTo>
                    <a:pt x="819" y="201"/>
                  </a:lnTo>
                  <a:lnTo>
                    <a:pt x="825" y="197"/>
                  </a:lnTo>
                  <a:lnTo>
                    <a:pt x="792" y="181"/>
                  </a:lnTo>
                  <a:lnTo>
                    <a:pt x="790" y="205"/>
                  </a:lnTo>
                  <a:lnTo>
                    <a:pt x="790" y="222"/>
                  </a:lnTo>
                  <a:lnTo>
                    <a:pt x="788" y="236"/>
                  </a:lnTo>
                  <a:lnTo>
                    <a:pt x="788" y="247"/>
                  </a:lnTo>
                  <a:lnTo>
                    <a:pt x="788" y="255"/>
                  </a:lnTo>
                  <a:lnTo>
                    <a:pt x="786" y="263"/>
                  </a:lnTo>
                  <a:lnTo>
                    <a:pt x="786" y="273"/>
                  </a:lnTo>
                  <a:lnTo>
                    <a:pt x="784" y="280"/>
                  </a:lnTo>
                  <a:lnTo>
                    <a:pt x="784" y="284"/>
                  </a:lnTo>
                  <a:lnTo>
                    <a:pt x="803" y="284"/>
                  </a:lnTo>
                  <a:lnTo>
                    <a:pt x="784" y="276"/>
                  </a:lnTo>
                  <a:lnTo>
                    <a:pt x="784" y="284"/>
                  </a:lnTo>
                  <a:lnTo>
                    <a:pt x="782" y="292"/>
                  </a:lnTo>
                  <a:lnTo>
                    <a:pt x="780" y="300"/>
                  </a:lnTo>
                  <a:lnTo>
                    <a:pt x="778" y="311"/>
                  </a:lnTo>
                  <a:lnTo>
                    <a:pt x="797" y="311"/>
                  </a:lnTo>
                  <a:lnTo>
                    <a:pt x="780" y="304"/>
                  </a:lnTo>
                  <a:lnTo>
                    <a:pt x="776" y="317"/>
                  </a:lnTo>
                  <a:lnTo>
                    <a:pt x="776" y="325"/>
                  </a:lnTo>
                  <a:lnTo>
                    <a:pt x="774" y="339"/>
                  </a:lnTo>
                  <a:lnTo>
                    <a:pt x="792" y="343"/>
                  </a:lnTo>
                  <a:lnTo>
                    <a:pt x="774" y="337"/>
                  </a:lnTo>
                  <a:lnTo>
                    <a:pt x="766" y="354"/>
                  </a:lnTo>
                  <a:lnTo>
                    <a:pt x="764" y="364"/>
                  </a:lnTo>
                  <a:lnTo>
                    <a:pt x="764" y="372"/>
                  </a:lnTo>
                  <a:lnTo>
                    <a:pt x="764" y="380"/>
                  </a:lnTo>
                  <a:lnTo>
                    <a:pt x="766" y="387"/>
                  </a:lnTo>
                  <a:lnTo>
                    <a:pt x="766" y="391"/>
                  </a:lnTo>
                  <a:lnTo>
                    <a:pt x="770" y="397"/>
                  </a:lnTo>
                  <a:lnTo>
                    <a:pt x="778" y="401"/>
                  </a:lnTo>
                  <a:lnTo>
                    <a:pt x="786" y="403"/>
                  </a:lnTo>
                  <a:lnTo>
                    <a:pt x="793" y="401"/>
                  </a:lnTo>
                  <a:lnTo>
                    <a:pt x="793" y="399"/>
                  </a:lnTo>
                  <a:lnTo>
                    <a:pt x="799" y="395"/>
                  </a:lnTo>
                  <a:lnTo>
                    <a:pt x="803" y="391"/>
                  </a:lnTo>
                  <a:lnTo>
                    <a:pt x="809" y="385"/>
                  </a:lnTo>
                  <a:lnTo>
                    <a:pt x="813" y="380"/>
                  </a:lnTo>
                  <a:lnTo>
                    <a:pt x="813" y="378"/>
                  </a:lnTo>
                  <a:lnTo>
                    <a:pt x="815" y="374"/>
                  </a:lnTo>
                  <a:lnTo>
                    <a:pt x="817" y="370"/>
                  </a:lnTo>
                  <a:lnTo>
                    <a:pt x="830" y="292"/>
                  </a:lnTo>
                  <a:lnTo>
                    <a:pt x="844" y="220"/>
                  </a:lnTo>
                  <a:lnTo>
                    <a:pt x="846" y="210"/>
                  </a:lnTo>
                  <a:lnTo>
                    <a:pt x="827" y="210"/>
                  </a:lnTo>
                  <a:lnTo>
                    <a:pt x="844" y="218"/>
                  </a:lnTo>
                  <a:lnTo>
                    <a:pt x="846" y="212"/>
                  </a:lnTo>
                  <a:lnTo>
                    <a:pt x="850" y="197"/>
                  </a:lnTo>
                  <a:lnTo>
                    <a:pt x="852" y="189"/>
                  </a:lnTo>
                  <a:lnTo>
                    <a:pt x="852" y="185"/>
                  </a:lnTo>
                  <a:lnTo>
                    <a:pt x="854" y="177"/>
                  </a:lnTo>
                  <a:lnTo>
                    <a:pt x="852" y="170"/>
                  </a:lnTo>
                  <a:lnTo>
                    <a:pt x="848" y="164"/>
                  </a:lnTo>
                  <a:lnTo>
                    <a:pt x="842" y="158"/>
                  </a:lnTo>
                  <a:lnTo>
                    <a:pt x="834" y="158"/>
                  </a:lnTo>
                  <a:lnTo>
                    <a:pt x="827" y="158"/>
                  </a:lnTo>
                  <a:lnTo>
                    <a:pt x="821" y="164"/>
                  </a:lnTo>
                  <a:lnTo>
                    <a:pt x="815" y="170"/>
                  </a:lnTo>
                  <a:lnTo>
                    <a:pt x="815" y="171"/>
                  </a:lnTo>
                  <a:lnTo>
                    <a:pt x="832" y="179"/>
                  </a:lnTo>
                  <a:lnTo>
                    <a:pt x="817" y="171"/>
                  </a:lnTo>
                  <a:lnTo>
                    <a:pt x="809" y="181"/>
                  </a:lnTo>
                  <a:lnTo>
                    <a:pt x="803" y="195"/>
                  </a:lnTo>
                  <a:lnTo>
                    <a:pt x="795" y="212"/>
                  </a:lnTo>
                  <a:lnTo>
                    <a:pt x="788" y="232"/>
                  </a:lnTo>
                  <a:lnTo>
                    <a:pt x="772" y="278"/>
                  </a:lnTo>
                  <a:lnTo>
                    <a:pt x="764" y="300"/>
                  </a:lnTo>
                  <a:lnTo>
                    <a:pt x="758" y="323"/>
                  </a:lnTo>
                  <a:lnTo>
                    <a:pt x="753" y="343"/>
                  </a:lnTo>
                  <a:lnTo>
                    <a:pt x="749" y="360"/>
                  </a:lnTo>
                  <a:lnTo>
                    <a:pt x="749" y="368"/>
                  </a:lnTo>
                  <a:lnTo>
                    <a:pt x="747" y="380"/>
                  </a:lnTo>
                  <a:lnTo>
                    <a:pt x="749" y="389"/>
                  </a:lnTo>
                  <a:lnTo>
                    <a:pt x="749" y="395"/>
                  </a:lnTo>
                  <a:lnTo>
                    <a:pt x="755" y="403"/>
                  </a:lnTo>
                  <a:lnTo>
                    <a:pt x="760" y="407"/>
                  </a:lnTo>
                  <a:lnTo>
                    <a:pt x="764" y="409"/>
                  </a:lnTo>
                  <a:lnTo>
                    <a:pt x="772" y="411"/>
                  </a:lnTo>
                  <a:lnTo>
                    <a:pt x="780" y="409"/>
                  </a:lnTo>
                  <a:lnTo>
                    <a:pt x="786" y="405"/>
                  </a:lnTo>
                  <a:lnTo>
                    <a:pt x="792" y="401"/>
                  </a:lnTo>
                  <a:lnTo>
                    <a:pt x="797" y="395"/>
                  </a:lnTo>
                  <a:lnTo>
                    <a:pt x="803" y="389"/>
                  </a:lnTo>
                  <a:lnTo>
                    <a:pt x="811" y="380"/>
                  </a:lnTo>
                  <a:lnTo>
                    <a:pt x="821" y="366"/>
                  </a:lnTo>
                  <a:lnTo>
                    <a:pt x="823" y="362"/>
                  </a:lnTo>
                  <a:lnTo>
                    <a:pt x="825" y="360"/>
                  </a:lnTo>
                  <a:lnTo>
                    <a:pt x="836" y="319"/>
                  </a:lnTo>
                  <a:lnTo>
                    <a:pt x="848" y="273"/>
                  </a:lnTo>
                  <a:lnTo>
                    <a:pt x="863" y="228"/>
                  </a:lnTo>
                  <a:lnTo>
                    <a:pt x="873" y="206"/>
                  </a:lnTo>
                  <a:lnTo>
                    <a:pt x="883" y="189"/>
                  </a:lnTo>
                  <a:lnTo>
                    <a:pt x="885" y="185"/>
                  </a:lnTo>
                  <a:lnTo>
                    <a:pt x="867" y="177"/>
                  </a:lnTo>
                  <a:lnTo>
                    <a:pt x="854" y="191"/>
                  </a:lnTo>
                  <a:lnTo>
                    <a:pt x="860" y="195"/>
                  </a:lnTo>
                  <a:lnTo>
                    <a:pt x="867" y="197"/>
                  </a:lnTo>
                  <a:lnTo>
                    <a:pt x="875" y="195"/>
                  </a:lnTo>
                  <a:lnTo>
                    <a:pt x="881" y="191"/>
                  </a:lnTo>
                  <a:lnTo>
                    <a:pt x="848" y="185"/>
                  </a:lnTo>
                  <a:lnTo>
                    <a:pt x="867" y="177"/>
                  </a:lnTo>
                  <a:lnTo>
                    <a:pt x="848" y="177"/>
                  </a:lnTo>
                  <a:lnTo>
                    <a:pt x="848" y="170"/>
                  </a:lnTo>
                  <a:lnTo>
                    <a:pt x="848" y="173"/>
                  </a:lnTo>
                  <a:lnTo>
                    <a:pt x="846" y="179"/>
                  </a:lnTo>
                  <a:lnTo>
                    <a:pt x="842" y="193"/>
                  </a:lnTo>
                  <a:lnTo>
                    <a:pt x="840" y="199"/>
                  </a:lnTo>
                  <a:lnTo>
                    <a:pt x="840" y="206"/>
                  </a:lnTo>
                  <a:lnTo>
                    <a:pt x="840" y="208"/>
                  </a:lnTo>
                  <a:lnTo>
                    <a:pt x="821" y="290"/>
                  </a:lnTo>
                  <a:lnTo>
                    <a:pt x="801" y="378"/>
                  </a:lnTo>
                  <a:lnTo>
                    <a:pt x="819" y="381"/>
                  </a:lnTo>
                  <a:lnTo>
                    <a:pt x="801" y="376"/>
                  </a:lnTo>
                  <a:lnTo>
                    <a:pt x="797" y="385"/>
                  </a:lnTo>
                  <a:lnTo>
                    <a:pt x="793" y="399"/>
                  </a:lnTo>
                  <a:lnTo>
                    <a:pt x="788" y="426"/>
                  </a:lnTo>
                  <a:lnTo>
                    <a:pt x="784" y="438"/>
                  </a:lnTo>
                  <a:lnTo>
                    <a:pt x="782" y="448"/>
                  </a:lnTo>
                  <a:lnTo>
                    <a:pt x="780" y="455"/>
                  </a:lnTo>
                  <a:lnTo>
                    <a:pt x="780" y="461"/>
                  </a:lnTo>
                  <a:lnTo>
                    <a:pt x="778" y="465"/>
                  </a:lnTo>
                  <a:lnTo>
                    <a:pt x="780" y="473"/>
                  </a:lnTo>
                  <a:lnTo>
                    <a:pt x="782" y="477"/>
                  </a:lnTo>
                  <a:lnTo>
                    <a:pt x="784" y="485"/>
                  </a:lnTo>
                  <a:lnTo>
                    <a:pt x="786" y="498"/>
                  </a:lnTo>
                  <a:lnTo>
                    <a:pt x="792" y="508"/>
                  </a:lnTo>
                  <a:lnTo>
                    <a:pt x="795" y="514"/>
                  </a:lnTo>
                  <a:lnTo>
                    <a:pt x="801" y="518"/>
                  </a:lnTo>
                  <a:lnTo>
                    <a:pt x="805" y="520"/>
                  </a:lnTo>
                  <a:lnTo>
                    <a:pt x="813" y="521"/>
                  </a:lnTo>
                  <a:lnTo>
                    <a:pt x="821" y="520"/>
                  </a:lnTo>
                  <a:lnTo>
                    <a:pt x="823" y="521"/>
                  </a:lnTo>
                  <a:lnTo>
                    <a:pt x="819" y="502"/>
                  </a:lnTo>
                  <a:lnTo>
                    <a:pt x="823" y="521"/>
                  </a:lnTo>
                  <a:lnTo>
                    <a:pt x="827" y="520"/>
                  </a:lnTo>
                  <a:lnTo>
                    <a:pt x="834" y="518"/>
                  </a:lnTo>
                  <a:lnTo>
                    <a:pt x="840" y="514"/>
                  </a:lnTo>
                  <a:lnTo>
                    <a:pt x="846" y="510"/>
                  </a:lnTo>
                  <a:lnTo>
                    <a:pt x="850" y="504"/>
                  </a:lnTo>
                  <a:lnTo>
                    <a:pt x="858" y="490"/>
                  </a:lnTo>
                  <a:lnTo>
                    <a:pt x="863" y="475"/>
                  </a:lnTo>
                  <a:lnTo>
                    <a:pt x="869" y="463"/>
                  </a:lnTo>
                  <a:lnTo>
                    <a:pt x="885" y="432"/>
                  </a:lnTo>
                  <a:lnTo>
                    <a:pt x="895" y="403"/>
                  </a:lnTo>
                  <a:lnTo>
                    <a:pt x="900" y="372"/>
                  </a:lnTo>
                  <a:lnTo>
                    <a:pt x="902" y="364"/>
                  </a:lnTo>
                  <a:lnTo>
                    <a:pt x="908" y="335"/>
                  </a:lnTo>
                  <a:lnTo>
                    <a:pt x="912" y="306"/>
                  </a:lnTo>
                  <a:lnTo>
                    <a:pt x="893" y="306"/>
                  </a:lnTo>
                  <a:lnTo>
                    <a:pt x="912" y="313"/>
                  </a:lnTo>
                  <a:lnTo>
                    <a:pt x="918" y="282"/>
                  </a:lnTo>
                  <a:lnTo>
                    <a:pt x="926" y="253"/>
                  </a:lnTo>
                  <a:lnTo>
                    <a:pt x="937" y="226"/>
                  </a:lnTo>
                  <a:lnTo>
                    <a:pt x="920" y="216"/>
                  </a:lnTo>
                  <a:lnTo>
                    <a:pt x="900" y="216"/>
                  </a:lnTo>
                  <a:lnTo>
                    <a:pt x="902" y="224"/>
                  </a:lnTo>
                  <a:lnTo>
                    <a:pt x="906" y="230"/>
                  </a:lnTo>
                  <a:lnTo>
                    <a:pt x="912" y="234"/>
                  </a:lnTo>
                  <a:lnTo>
                    <a:pt x="920" y="236"/>
                  </a:lnTo>
                  <a:lnTo>
                    <a:pt x="928" y="234"/>
                  </a:lnTo>
                  <a:lnTo>
                    <a:pt x="933" y="230"/>
                  </a:lnTo>
                  <a:lnTo>
                    <a:pt x="902" y="212"/>
                  </a:lnTo>
                  <a:lnTo>
                    <a:pt x="895" y="238"/>
                  </a:lnTo>
                  <a:lnTo>
                    <a:pt x="889" y="261"/>
                  </a:lnTo>
                  <a:lnTo>
                    <a:pt x="883" y="280"/>
                  </a:lnTo>
                  <a:lnTo>
                    <a:pt x="877" y="296"/>
                  </a:lnTo>
                  <a:lnTo>
                    <a:pt x="871" y="308"/>
                  </a:lnTo>
                  <a:lnTo>
                    <a:pt x="867" y="319"/>
                  </a:lnTo>
                  <a:lnTo>
                    <a:pt x="863" y="327"/>
                  </a:lnTo>
                  <a:lnTo>
                    <a:pt x="862" y="333"/>
                  </a:lnTo>
                  <a:lnTo>
                    <a:pt x="860" y="343"/>
                  </a:lnTo>
                  <a:lnTo>
                    <a:pt x="858" y="350"/>
                  </a:lnTo>
                  <a:lnTo>
                    <a:pt x="860" y="358"/>
                  </a:lnTo>
                  <a:lnTo>
                    <a:pt x="862" y="368"/>
                  </a:lnTo>
                  <a:lnTo>
                    <a:pt x="867" y="381"/>
                  </a:lnTo>
                  <a:lnTo>
                    <a:pt x="873" y="389"/>
                  </a:lnTo>
                  <a:lnTo>
                    <a:pt x="883" y="403"/>
                  </a:lnTo>
                  <a:lnTo>
                    <a:pt x="885" y="407"/>
                  </a:lnTo>
                  <a:lnTo>
                    <a:pt x="891" y="411"/>
                  </a:lnTo>
                  <a:lnTo>
                    <a:pt x="898" y="413"/>
                  </a:lnTo>
                  <a:lnTo>
                    <a:pt x="906" y="411"/>
                  </a:lnTo>
                  <a:lnTo>
                    <a:pt x="912" y="407"/>
                  </a:lnTo>
                  <a:lnTo>
                    <a:pt x="916" y="403"/>
                  </a:lnTo>
                  <a:lnTo>
                    <a:pt x="932" y="376"/>
                  </a:lnTo>
                  <a:lnTo>
                    <a:pt x="943" y="350"/>
                  </a:lnTo>
                  <a:lnTo>
                    <a:pt x="926" y="343"/>
                  </a:lnTo>
                  <a:lnTo>
                    <a:pt x="941" y="354"/>
                  </a:lnTo>
                  <a:lnTo>
                    <a:pt x="943" y="348"/>
                  </a:lnTo>
                  <a:lnTo>
                    <a:pt x="949" y="343"/>
                  </a:lnTo>
                  <a:lnTo>
                    <a:pt x="953" y="335"/>
                  </a:lnTo>
                  <a:lnTo>
                    <a:pt x="957" y="327"/>
                  </a:lnTo>
                  <a:lnTo>
                    <a:pt x="957" y="323"/>
                  </a:lnTo>
                  <a:lnTo>
                    <a:pt x="959" y="321"/>
                  </a:lnTo>
                  <a:lnTo>
                    <a:pt x="961" y="317"/>
                  </a:lnTo>
                  <a:lnTo>
                    <a:pt x="963" y="311"/>
                  </a:lnTo>
                  <a:lnTo>
                    <a:pt x="967" y="304"/>
                  </a:lnTo>
                  <a:lnTo>
                    <a:pt x="974" y="284"/>
                  </a:lnTo>
                  <a:lnTo>
                    <a:pt x="986" y="259"/>
                  </a:lnTo>
                  <a:lnTo>
                    <a:pt x="996" y="234"/>
                  </a:lnTo>
                  <a:lnTo>
                    <a:pt x="1003" y="210"/>
                  </a:lnTo>
                  <a:lnTo>
                    <a:pt x="1009" y="189"/>
                  </a:lnTo>
                  <a:lnTo>
                    <a:pt x="1011" y="181"/>
                  </a:lnTo>
                  <a:lnTo>
                    <a:pt x="1013" y="173"/>
                  </a:lnTo>
                  <a:lnTo>
                    <a:pt x="1013" y="168"/>
                  </a:lnTo>
                  <a:lnTo>
                    <a:pt x="1013" y="164"/>
                  </a:lnTo>
                  <a:lnTo>
                    <a:pt x="1011" y="158"/>
                  </a:lnTo>
                  <a:lnTo>
                    <a:pt x="1007" y="150"/>
                  </a:lnTo>
                  <a:lnTo>
                    <a:pt x="1002" y="146"/>
                  </a:lnTo>
                  <a:lnTo>
                    <a:pt x="994" y="144"/>
                  </a:lnTo>
                  <a:lnTo>
                    <a:pt x="986" y="146"/>
                  </a:lnTo>
                  <a:lnTo>
                    <a:pt x="980" y="150"/>
                  </a:lnTo>
                  <a:lnTo>
                    <a:pt x="978" y="152"/>
                  </a:lnTo>
                  <a:lnTo>
                    <a:pt x="974" y="158"/>
                  </a:lnTo>
                  <a:lnTo>
                    <a:pt x="972" y="164"/>
                  </a:lnTo>
                  <a:lnTo>
                    <a:pt x="970" y="171"/>
                  </a:lnTo>
                  <a:lnTo>
                    <a:pt x="965" y="189"/>
                  </a:lnTo>
                  <a:lnTo>
                    <a:pt x="963" y="197"/>
                  </a:lnTo>
                  <a:lnTo>
                    <a:pt x="963" y="208"/>
                  </a:lnTo>
                  <a:lnTo>
                    <a:pt x="980" y="212"/>
                  </a:lnTo>
                  <a:lnTo>
                    <a:pt x="963" y="206"/>
                  </a:lnTo>
                  <a:lnTo>
                    <a:pt x="955" y="226"/>
                  </a:lnTo>
                  <a:lnTo>
                    <a:pt x="949" y="249"/>
                  </a:lnTo>
                  <a:lnTo>
                    <a:pt x="941" y="275"/>
                  </a:lnTo>
                  <a:lnTo>
                    <a:pt x="935" y="300"/>
                  </a:lnTo>
                  <a:lnTo>
                    <a:pt x="930" y="323"/>
                  </a:lnTo>
                  <a:lnTo>
                    <a:pt x="926" y="341"/>
                  </a:lnTo>
                  <a:lnTo>
                    <a:pt x="924" y="348"/>
                  </a:lnTo>
                  <a:lnTo>
                    <a:pt x="922" y="354"/>
                  </a:lnTo>
                  <a:lnTo>
                    <a:pt x="922" y="356"/>
                  </a:lnTo>
                  <a:lnTo>
                    <a:pt x="922" y="362"/>
                  </a:lnTo>
                  <a:lnTo>
                    <a:pt x="920" y="364"/>
                  </a:lnTo>
                  <a:lnTo>
                    <a:pt x="916" y="397"/>
                  </a:lnTo>
                  <a:lnTo>
                    <a:pt x="914" y="426"/>
                  </a:lnTo>
                  <a:lnTo>
                    <a:pt x="912" y="438"/>
                  </a:lnTo>
                  <a:lnTo>
                    <a:pt x="912" y="451"/>
                  </a:lnTo>
                  <a:lnTo>
                    <a:pt x="912" y="457"/>
                  </a:lnTo>
                  <a:lnTo>
                    <a:pt x="912" y="465"/>
                  </a:lnTo>
                  <a:lnTo>
                    <a:pt x="914" y="471"/>
                  </a:lnTo>
                  <a:lnTo>
                    <a:pt x="918" y="477"/>
                  </a:lnTo>
                  <a:lnTo>
                    <a:pt x="922" y="479"/>
                  </a:lnTo>
                  <a:lnTo>
                    <a:pt x="928" y="483"/>
                  </a:lnTo>
                  <a:lnTo>
                    <a:pt x="935" y="485"/>
                  </a:lnTo>
                  <a:lnTo>
                    <a:pt x="943" y="483"/>
                  </a:lnTo>
                  <a:lnTo>
                    <a:pt x="945" y="485"/>
                  </a:lnTo>
                  <a:lnTo>
                    <a:pt x="947" y="485"/>
                  </a:lnTo>
                  <a:lnTo>
                    <a:pt x="961" y="475"/>
                  </a:lnTo>
                  <a:lnTo>
                    <a:pt x="967" y="471"/>
                  </a:lnTo>
                  <a:lnTo>
                    <a:pt x="970" y="465"/>
                  </a:lnTo>
                  <a:lnTo>
                    <a:pt x="978" y="451"/>
                  </a:lnTo>
                  <a:lnTo>
                    <a:pt x="984" y="436"/>
                  </a:lnTo>
                  <a:lnTo>
                    <a:pt x="990" y="424"/>
                  </a:lnTo>
                  <a:lnTo>
                    <a:pt x="992" y="420"/>
                  </a:lnTo>
                  <a:lnTo>
                    <a:pt x="996" y="409"/>
                  </a:lnTo>
                  <a:lnTo>
                    <a:pt x="1000" y="399"/>
                  </a:lnTo>
                  <a:lnTo>
                    <a:pt x="1002" y="391"/>
                  </a:lnTo>
                  <a:lnTo>
                    <a:pt x="1003" y="383"/>
                  </a:lnTo>
                  <a:lnTo>
                    <a:pt x="1007" y="374"/>
                  </a:lnTo>
                  <a:lnTo>
                    <a:pt x="1007" y="366"/>
                  </a:lnTo>
                  <a:lnTo>
                    <a:pt x="1009" y="358"/>
                  </a:lnTo>
                  <a:lnTo>
                    <a:pt x="1011" y="346"/>
                  </a:lnTo>
                  <a:lnTo>
                    <a:pt x="1011" y="341"/>
                  </a:lnTo>
                  <a:lnTo>
                    <a:pt x="1011" y="331"/>
                  </a:lnTo>
                  <a:lnTo>
                    <a:pt x="1013" y="321"/>
                  </a:lnTo>
                  <a:lnTo>
                    <a:pt x="1015" y="308"/>
                  </a:lnTo>
                  <a:lnTo>
                    <a:pt x="1017" y="292"/>
                  </a:lnTo>
                  <a:lnTo>
                    <a:pt x="1019" y="276"/>
                  </a:lnTo>
                  <a:lnTo>
                    <a:pt x="1021" y="267"/>
                  </a:lnTo>
                  <a:lnTo>
                    <a:pt x="1021" y="259"/>
                  </a:lnTo>
                  <a:lnTo>
                    <a:pt x="1002" y="259"/>
                  </a:lnTo>
                  <a:lnTo>
                    <a:pt x="1021" y="267"/>
                  </a:lnTo>
                  <a:lnTo>
                    <a:pt x="1025" y="251"/>
                  </a:lnTo>
                  <a:lnTo>
                    <a:pt x="1025" y="243"/>
                  </a:lnTo>
                  <a:lnTo>
                    <a:pt x="1027" y="240"/>
                  </a:lnTo>
                  <a:lnTo>
                    <a:pt x="1027" y="232"/>
                  </a:lnTo>
                  <a:lnTo>
                    <a:pt x="1027" y="224"/>
                  </a:lnTo>
                  <a:lnTo>
                    <a:pt x="1023" y="218"/>
                  </a:lnTo>
                  <a:lnTo>
                    <a:pt x="1015" y="212"/>
                  </a:lnTo>
                  <a:lnTo>
                    <a:pt x="1007" y="212"/>
                  </a:lnTo>
                  <a:lnTo>
                    <a:pt x="1002" y="212"/>
                  </a:lnTo>
                  <a:lnTo>
                    <a:pt x="994" y="218"/>
                  </a:lnTo>
                  <a:lnTo>
                    <a:pt x="990" y="224"/>
                  </a:lnTo>
                  <a:lnTo>
                    <a:pt x="990" y="228"/>
                  </a:lnTo>
                  <a:lnTo>
                    <a:pt x="974" y="275"/>
                  </a:lnTo>
                  <a:lnTo>
                    <a:pt x="965" y="325"/>
                  </a:lnTo>
                  <a:lnTo>
                    <a:pt x="963" y="333"/>
                  </a:lnTo>
                  <a:lnTo>
                    <a:pt x="955" y="381"/>
                  </a:lnTo>
                  <a:lnTo>
                    <a:pt x="949" y="430"/>
                  </a:lnTo>
                  <a:lnTo>
                    <a:pt x="947" y="432"/>
                  </a:lnTo>
                  <a:lnTo>
                    <a:pt x="949" y="436"/>
                  </a:lnTo>
                  <a:lnTo>
                    <a:pt x="951" y="453"/>
                  </a:lnTo>
                  <a:lnTo>
                    <a:pt x="955" y="463"/>
                  </a:lnTo>
                  <a:lnTo>
                    <a:pt x="959" y="469"/>
                  </a:lnTo>
                  <a:lnTo>
                    <a:pt x="963" y="475"/>
                  </a:lnTo>
                  <a:lnTo>
                    <a:pt x="968" y="479"/>
                  </a:lnTo>
                  <a:lnTo>
                    <a:pt x="972" y="483"/>
                  </a:lnTo>
                  <a:lnTo>
                    <a:pt x="980" y="485"/>
                  </a:lnTo>
                  <a:lnTo>
                    <a:pt x="984" y="483"/>
                  </a:lnTo>
                  <a:lnTo>
                    <a:pt x="992" y="481"/>
                  </a:lnTo>
                  <a:lnTo>
                    <a:pt x="998" y="477"/>
                  </a:lnTo>
                  <a:lnTo>
                    <a:pt x="1002" y="475"/>
                  </a:lnTo>
                  <a:lnTo>
                    <a:pt x="1005" y="469"/>
                  </a:lnTo>
                  <a:lnTo>
                    <a:pt x="1009" y="463"/>
                  </a:lnTo>
                  <a:lnTo>
                    <a:pt x="1013" y="455"/>
                  </a:lnTo>
                  <a:lnTo>
                    <a:pt x="1019" y="440"/>
                  </a:lnTo>
                  <a:lnTo>
                    <a:pt x="1025" y="420"/>
                  </a:lnTo>
                  <a:lnTo>
                    <a:pt x="1029" y="405"/>
                  </a:lnTo>
                  <a:lnTo>
                    <a:pt x="1031" y="399"/>
                  </a:lnTo>
                  <a:lnTo>
                    <a:pt x="1033" y="393"/>
                  </a:lnTo>
                  <a:lnTo>
                    <a:pt x="1013" y="387"/>
                  </a:lnTo>
                  <a:lnTo>
                    <a:pt x="1033" y="393"/>
                  </a:lnTo>
                  <a:lnTo>
                    <a:pt x="1052" y="315"/>
                  </a:lnTo>
                  <a:lnTo>
                    <a:pt x="1073" y="234"/>
                  </a:lnTo>
                  <a:lnTo>
                    <a:pt x="1073" y="232"/>
                  </a:lnTo>
                  <a:lnTo>
                    <a:pt x="1075" y="218"/>
                  </a:lnTo>
                  <a:lnTo>
                    <a:pt x="1081" y="201"/>
                  </a:lnTo>
                  <a:lnTo>
                    <a:pt x="1083" y="193"/>
                  </a:lnTo>
                  <a:lnTo>
                    <a:pt x="1085" y="187"/>
                  </a:lnTo>
                  <a:lnTo>
                    <a:pt x="1085" y="183"/>
                  </a:lnTo>
                  <a:lnTo>
                    <a:pt x="1087" y="179"/>
                  </a:lnTo>
                  <a:lnTo>
                    <a:pt x="1068" y="173"/>
                  </a:lnTo>
                  <a:lnTo>
                    <a:pt x="1050" y="181"/>
                  </a:lnTo>
                  <a:lnTo>
                    <a:pt x="1054" y="187"/>
                  </a:lnTo>
                  <a:lnTo>
                    <a:pt x="1060" y="191"/>
                  </a:lnTo>
                  <a:lnTo>
                    <a:pt x="1068" y="193"/>
                  </a:lnTo>
                  <a:lnTo>
                    <a:pt x="1075" y="191"/>
                  </a:lnTo>
                  <a:lnTo>
                    <a:pt x="1081" y="187"/>
                  </a:lnTo>
                  <a:lnTo>
                    <a:pt x="1085" y="181"/>
                  </a:lnTo>
                  <a:lnTo>
                    <a:pt x="1050" y="177"/>
                  </a:lnTo>
                  <a:lnTo>
                    <a:pt x="1050" y="185"/>
                  </a:lnTo>
                  <a:lnTo>
                    <a:pt x="1052" y="193"/>
                  </a:lnTo>
                  <a:lnTo>
                    <a:pt x="1054" y="206"/>
                  </a:lnTo>
                  <a:lnTo>
                    <a:pt x="1073" y="199"/>
                  </a:lnTo>
                  <a:lnTo>
                    <a:pt x="1054" y="199"/>
                  </a:lnTo>
                  <a:lnTo>
                    <a:pt x="1056" y="210"/>
                  </a:lnTo>
                  <a:lnTo>
                    <a:pt x="1075" y="210"/>
                  </a:lnTo>
                  <a:lnTo>
                    <a:pt x="1056" y="203"/>
                  </a:lnTo>
                  <a:lnTo>
                    <a:pt x="1056" y="218"/>
                  </a:lnTo>
                  <a:lnTo>
                    <a:pt x="1056" y="220"/>
                  </a:lnTo>
                  <a:lnTo>
                    <a:pt x="1050" y="245"/>
                  </a:lnTo>
                  <a:lnTo>
                    <a:pt x="1070" y="245"/>
                  </a:lnTo>
                  <a:lnTo>
                    <a:pt x="1052" y="238"/>
                  </a:lnTo>
                  <a:lnTo>
                    <a:pt x="1046" y="263"/>
                  </a:lnTo>
                  <a:lnTo>
                    <a:pt x="1038" y="288"/>
                  </a:lnTo>
                  <a:lnTo>
                    <a:pt x="1033" y="315"/>
                  </a:lnTo>
                  <a:lnTo>
                    <a:pt x="1027" y="337"/>
                  </a:lnTo>
                  <a:lnTo>
                    <a:pt x="1021" y="356"/>
                  </a:lnTo>
                  <a:lnTo>
                    <a:pt x="1019" y="364"/>
                  </a:lnTo>
                  <a:lnTo>
                    <a:pt x="1017" y="370"/>
                  </a:lnTo>
                  <a:lnTo>
                    <a:pt x="1017" y="372"/>
                  </a:lnTo>
                  <a:lnTo>
                    <a:pt x="1017" y="376"/>
                  </a:lnTo>
                  <a:lnTo>
                    <a:pt x="1017" y="378"/>
                  </a:lnTo>
                  <a:lnTo>
                    <a:pt x="1009" y="413"/>
                  </a:lnTo>
                  <a:lnTo>
                    <a:pt x="1007" y="442"/>
                  </a:lnTo>
                  <a:lnTo>
                    <a:pt x="1007" y="450"/>
                  </a:lnTo>
                  <a:lnTo>
                    <a:pt x="1007" y="457"/>
                  </a:lnTo>
                  <a:lnTo>
                    <a:pt x="1009" y="465"/>
                  </a:lnTo>
                  <a:lnTo>
                    <a:pt x="1011" y="471"/>
                  </a:lnTo>
                  <a:lnTo>
                    <a:pt x="1015" y="477"/>
                  </a:lnTo>
                  <a:lnTo>
                    <a:pt x="1021" y="481"/>
                  </a:lnTo>
                  <a:lnTo>
                    <a:pt x="1029" y="483"/>
                  </a:lnTo>
                  <a:lnTo>
                    <a:pt x="1038" y="485"/>
                  </a:lnTo>
                  <a:lnTo>
                    <a:pt x="1040" y="485"/>
                  </a:lnTo>
                  <a:lnTo>
                    <a:pt x="1050" y="479"/>
                  </a:lnTo>
                  <a:lnTo>
                    <a:pt x="1056" y="475"/>
                  </a:lnTo>
                  <a:lnTo>
                    <a:pt x="1060" y="469"/>
                  </a:lnTo>
                  <a:lnTo>
                    <a:pt x="1066" y="461"/>
                  </a:lnTo>
                  <a:lnTo>
                    <a:pt x="1070" y="453"/>
                  </a:lnTo>
                  <a:lnTo>
                    <a:pt x="1050" y="446"/>
                  </a:lnTo>
                  <a:lnTo>
                    <a:pt x="1064" y="459"/>
                  </a:lnTo>
                  <a:lnTo>
                    <a:pt x="1070" y="450"/>
                  </a:lnTo>
                  <a:lnTo>
                    <a:pt x="1072" y="448"/>
                  </a:lnTo>
                  <a:lnTo>
                    <a:pt x="1085" y="424"/>
                  </a:lnTo>
                  <a:lnTo>
                    <a:pt x="1095" y="407"/>
                  </a:lnTo>
                  <a:lnTo>
                    <a:pt x="1103" y="393"/>
                  </a:lnTo>
                  <a:lnTo>
                    <a:pt x="1108" y="380"/>
                  </a:lnTo>
                  <a:lnTo>
                    <a:pt x="1114" y="366"/>
                  </a:lnTo>
                  <a:lnTo>
                    <a:pt x="1118" y="350"/>
                  </a:lnTo>
                  <a:lnTo>
                    <a:pt x="1126" y="331"/>
                  </a:lnTo>
                  <a:lnTo>
                    <a:pt x="1134" y="306"/>
                  </a:lnTo>
                  <a:lnTo>
                    <a:pt x="1143" y="275"/>
                  </a:lnTo>
                  <a:lnTo>
                    <a:pt x="1155" y="241"/>
                  </a:lnTo>
                  <a:lnTo>
                    <a:pt x="1155" y="240"/>
                  </a:lnTo>
                  <a:lnTo>
                    <a:pt x="1155" y="236"/>
                  </a:lnTo>
                  <a:lnTo>
                    <a:pt x="1157" y="228"/>
                  </a:lnTo>
                  <a:lnTo>
                    <a:pt x="1163" y="212"/>
                  </a:lnTo>
                  <a:lnTo>
                    <a:pt x="1165" y="205"/>
                  </a:lnTo>
                  <a:lnTo>
                    <a:pt x="1167" y="201"/>
                  </a:lnTo>
                  <a:lnTo>
                    <a:pt x="1147" y="193"/>
                  </a:lnTo>
                  <a:lnTo>
                    <a:pt x="1161" y="206"/>
                  </a:lnTo>
                  <a:lnTo>
                    <a:pt x="1163" y="206"/>
                  </a:lnTo>
                  <a:lnTo>
                    <a:pt x="1149" y="193"/>
                  </a:lnTo>
                  <a:lnTo>
                    <a:pt x="1132" y="199"/>
                  </a:lnTo>
                  <a:lnTo>
                    <a:pt x="1136" y="206"/>
                  </a:lnTo>
                  <a:lnTo>
                    <a:pt x="1142" y="210"/>
                  </a:lnTo>
                  <a:lnTo>
                    <a:pt x="1149" y="212"/>
                  </a:lnTo>
                  <a:lnTo>
                    <a:pt x="1157" y="210"/>
                  </a:lnTo>
                  <a:lnTo>
                    <a:pt x="1130" y="193"/>
                  </a:lnTo>
                  <a:lnTo>
                    <a:pt x="1130" y="195"/>
                  </a:lnTo>
                  <a:lnTo>
                    <a:pt x="1128" y="214"/>
                  </a:lnTo>
                  <a:lnTo>
                    <a:pt x="1126" y="234"/>
                  </a:lnTo>
                  <a:lnTo>
                    <a:pt x="1145" y="234"/>
                  </a:lnTo>
                  <a:lnTo>
                    <a:pt x="1126" y="226"/>
                  </a:lnTo>
                  <a:lnTo>
                    <a:pt x="1118" y="269"/>
                  </a:lnTo>
                  <a:lnTo>
                    <a:pt x="1107" y="300"/>
                  </a:lnTo>
                  <a:lnTo>
                    <a:pt x="1097" y="337"/>
                  </a:lnTo>
                  <a:lnTo>
                    <a:pt x="1097" y="339"/>
                  </a:lnTo>
                  <a:lnTo>
                    <a:pt x="1089" y="364"/>
                  </a:lnTo>
                  <a:lnTo>
                    <a:pt x="1083" y="395"/>
                  </a:lnTo>
                  <a:lnTo>
                    <a:pt x="1081" y="399"/>
                  </a:lnTo>
                  <a:lnTo>
                    <a:pt x="1083" y="403"/>
                  </a:lnTo>
                  <a:lnTo>
                    <a:pt x="1085" y="416"/>
                  </a:lnTo>
                  <a:lnTo>
                    <a:pt x="1087" y="426"/>
                  </a:lnTo>
                  <a:lnTo>
                    <a:pt x="1091" y="432"/>
                  </a:lnTo>
                  <a:lnTo>
                    <a:pt x="1093" y="436"/>
                  </a:lnTo>
                  <a:lnTo>
                    <a:pt x="1099" y="442"/>
                  </a:lnTo>
                  <a:lnTo>
                    <a:pt x="1105" y="446"/>
                  </a:lnTo>
                  <a:lnTo>
                    <a:pt x="1110" y="450"/>
                  </a:lnTo>
                  <a:lnTo>
                    <a:pt x="1118" y="451"/>
                  </a:lnTo>
                  <a:lnTo>
                    <a:pt x="1126" y="450"/>
                  </a:lnTo>
                  <a:lnTo>
                    <a:pt x="1134" y="448"/>
                  </a:lnTo>
                  <a:lnTo>
                    <a:pt x="1140" y="444"/>
                  </a:lnTo>
                  <a:lnTo>
                    <a:pt x="1145" y="436"/>
                  </a:lnTo>
                  <a:lnTo>
                    <a:pt x="1151" y="430"/>
                  </a:lnTo>
                  <a:lnTo>
                    <a:pt x="1159" y="420"/>
                  </a:lnTo>
                  <a:lnTo>
                    <a:pt x="1165" y="405"/>
                  </a:lnTo>
                  <a:lnTo>
                    <a:pt x="1173" y="391"/>
                  </a:lnTo>
                  <a:lnTo>
                    <a:pt x="1184" y="364"/>
                  </a:lnTo>
                  <a:lnTo>
                    <a:pt x="1194" y="339"/>
                  </a:lnTo>
                  <a:lnTo>
                    <a:pt x="1206" y="286"/>
                  </a:lnTo>
                  <a:lnTo>
                    <a:pt x="1206" y="278"/>
                  </a:lnTo>
                  <a:lnTo>
                    <a:pt x="1215" y="226"/>
                  </a:lnTo>
                  <a:lnTo>
                    <a:pt x="1196" y="226"/>
                  </a:lnTo>
                  <a:lnTo>
                    <a:pt x="1215" y="234"/>
                  </a:lnTo>
                  <a:lnTo>
                    <a:pt x="1221" y="208"/>
                  </a:lnTo>
                  <a:lnTo>
                    <a:pt x="1229" y="179"/>
                  </a:lnTo>
                  <a:lnTo>
                    <a:pt x="1210" y="173"/>
                  </a:lnTo>
                  <a:lnTo>
                    <a:pt x="1190" y="173"/>
                  </a:lnTo>
                  <a:lnTo>
                    <a:pt x="1192" y="181"/>
                  </a:lnTo>
                  <a:lnTo>
                    <a:pt x="1196" y="187"/>
                  </a:lnTo>
                  <a:lnTo>
                    <a:pt x="1202" y="191"/>
                  </a:lnTo>
                  <a:lnTo>
                    <a:pt x="1210" y="193"/>
                  </a:lnTo>
                  <a:lnTo>
                    <a:pt x="1217" y="191"/>
                  </a:lnTo>
                  <a:lnTo>
                    <a:pt x="1223" y="187"/>
                  </a:lnTo>
                  <a:lnTo>
                    <a:pt x="1227" y="181"/>
                  </a:lnTo>
                  <a:lnTo>
                    <a:pt x="1190" y="171"/>
                  </a:lnTo>
                  <a:lnTo>
                    <a:pt x="1188" y="201"/>
                  </a:lnTo>
                  <a:lnTo>
                    <a:pt x="1186" y="228"/>
                  </a:lnTo>
                  <a:lnTo>
                    <a:pt x="1186" y="255"/>
                  </a:lnTo>
                  <a:lnTo>
                    <a:pt x="1184" y="280"/>
                  </a:lnTo>
                  <a:lnTo>
                    <a:pt x="1178" y="308"/>
                  </a:lnTo>
                  <a:lnTo>
                    <a:pt x="1198" y="308"/>
                  </a:lnTo>
                  <a:lnTo>
                    <a:pt x="1180" y="300"/>
                  </a:lnTo>
                  <a:lnTo>
                    <a:pt x="1175" y="323"/>
                  </a:lnTo>
                  <a:lnTo>
                    <a:pt x="1165" y="372"/>
                  </a:lnTo>
                  <a:lnTo>
                    <a:pt x="1165" y="374"/>
                  </a:lnTo>
                  <a:lnTo>
                    <a:pt x="1163" y="380"/>
                  </a:lnTo>
                  <a:lnTo>
                    <a:pt x="1165" y="385"/>
                  </a:lnTo>
                  <a:lnTo>
                    <a:pt x="1169" y="393"/>
                  </a:lnTo>
                  <a:lnTo>
                    <a:pt x="1175" y="397"/>
                  </a:lnTo>
                  <a:lnTo>
                    <a:pt x="1182" y="399"/>
                  </a:lnTo>
                  <a:lnTo>
                    <a:pt x="1190" y="397"/>
                  </a:lnTo>
                  <a:lnTo>
                    <a:pt x="1192" y="395"/>
                  </a:lnTo>
                  <a:lnTo>
                    <a:pt x="1198" y="391"/>
                  </a:lnTo>
                  <a:lnTo>
                    <a:pt x="1200" y="387"/>
                  </a:lnTo>
                  <a:lnTo>
                    <a:pt x="1206" y="381"/>
                  </a:lnTo>
                  <a:lnTo>
                    <a:pt x="1208" y="376"/>
                  </a:lnTo>
                  <a:lnTo>
                    <a:pt x="1215" y="362"/>
                  </a:lnTo>
                  <a:lnTo>
                    <a:pt x="1217" y="356"/>
                  </a:lnTo>
                  <a:lnTo>
                    <a:pt x="1221" y="348"/>
                  </a:lnTo>
                  <a:lnTo>
                    <a:pt x="1202" y="343"/>
                  </a:lnTo>
                  <a:lnTo>
                    <a:pt x="1219" y="350"/>
                  </a:lnTo>
                  <a:lnTo>
                    <a:pt x="1227" y="335"/>
                  </a:lnTo>
                  <a:lnTo>
                    <a:pt x="1233" y="315"/>
                  </a:lnTo>
                  <a:lnTo>
                    <a:pt x="1239" y="294"/>
                  </a:lnTo>
                  <a:lnTo>
                    <a:pt x="1245" y="273"/>
                  </a:lnTo>
                  <a:lnTo>
                    <a:pt x="1248" y="251"/>
                  </a:lnTo>
                  <a:lnTo>
                    <a:pt x="1254" y="230"/>
                  </a:lnTo>
                  <a:lnTo>
                    <a:pt x="1258" y="212"/>
                  </a:lnTo>
                  <a:lnTo>
                    <a:pt x="1262" y="193"/>
                  </a:lnTo>
                  <a:lnTo>
                    <a:pt x="1262" y="185"/>
                  </a:lnTo>
                  <a:lnTo>
                    <a:pt x="1264" y="179"/>
                  </a:lnTo>
                  <a:lnTo>
                    <a:pt x="1266" y="170"/>
                  </a:lnTo>
                  <a:lnTo>
                    <a:pt x="1268" y="160"/>
                  </a:lnTo>
                  <a:lnTo>
                    <a:pt x="1272" y="136"/>
                  </a:lnTo>
                  <a:lnTo>
                    <a:pt x="1252" y="136"/>
                  </a:lnTo>
                  <a:lnTo>
                    <a:pt x="1270" y="144"/>
                  </a:lnTo>
                  <a:lnTo>
                    <a:pt x="1272" y="135"/>
                  </a:lnTo>
                  <a:lnTo>
                    <a:pt x="1274" y="127"/>
                  </a:lnTo>
                  <a:lnTo>
                    <a:pt x="1276" y="119"/>
                  </a:lnTo>
                  <a:lnTo>
                    <a:pt x="1278" y="115"/>
                  </a:lnTo>
                  <a:lnTo>
                    <a:pt x="1258" y="107"/>
                  </a:lnTo>
                  <a:lnTo>
                    <a:pt x="1266" y="127"/>
                  </a:lnTo>
                  <a:lnTo>
                    <a:pt x="1272" y="123"/>
                  </a:lnTo>
                  <a:lnTo>
                    <a:pt x="1258" y="127"/>
                  </a:lnTo>
                  <a:lnTo>
                    <a:pt x="1260" y="127"/>
                  </a:lnTo>
                  <a:lnTo>
                    <a:pt x="1260" y="107"/>
                  </a:lnTo>
                  <a:lnTo>
                    <a:pt x="1241" y="115"/>
                  </a:lnTo>
                  <a:lnTo>
                    <a:pt x="1247" y="123"/>
                  </a:lnTo>
                  <a:lnTo>
                    <a:pt x="1252" y="127"/>
                  </a:lnTo>
                  <a:lnTo>
                    <a:pt x="1241" y="107"/>
                  </a:lnTo>
                  <a:lnTo>
                    <a:pt x="1241" y="113"/>
                  </a:lnTo>
                  <a:lnTo>
                    <a:pt x="1239" y="123"/>
                  </a:lnTo>
                  <a:lnTo>
                    <a:pt x="1237" y="138"/>
                  </a:lnTo>
                  <a:lnTo>
                    <a:pt x="1235" y="160"/>
                  </a:lnTo>
                  <a:lnTo>
                    <a:pt x="1233" y="173"/>
                  </a:lnTo>
                  <a:lnTo>
                    <a:pt x="1233" y="187"/>
                  </a:lnTo>
                  <a:lnTo>
                    <a:pt x="1225" y="228"/>
                  </a:lnTo>
                  <a:lnTo>
                    <a:pt x="1219" y="265"/>
                  </a:lnTo>
                  <a:lnTo>
                    <a:pt x="1217" y="267"/>
                  </a:lnTo>
                  <a:lnTo>
                    <a:pt x="1219" y="271"/>
                  </a:lnTo>
                  <a:lnTo>
                    <a:pt x="1219" y="290"/>
                  </a:lnTo>
                  <a:lnTo>
                    <a:pt x="1237" y="282"/>
                  </a:lnTo>
                  <a:lnTo>
                    <a:pt x="1217" y="282"/>
                  </a:lnTo>
                  <a:lnTo>
                    <a:pt x="1217" y="300"/>
                  </a:lnTo>
                  <a:lnTo>
                    <a:pt x="1217" y="310"/>
                  </a:lnTo>
                  <a:lnTo>
                    <a:pt x="1219" y="317"/>
                  </a:lnTo>
                  <a:lnTo>
                    <a:pt x="1221" y="323"/>
                  </a:lnTo>
                  <a:lnTo>
                    <a:pt x="1225" y="331"/>
                  </a:lnTo>
                  <a:lnTo>
                    <a:pt x="1229" y="337"/>
                  </a:lnTo>
                  <a:lnTo>
                    <a:pt x="1235" y="341"/>
                  </a:lnTo>
                  <a:lnTo>
                    <a:pt x="1243" y="345"/>
                  </a:lnTo>
                  <a:lnTo>
                    <a:pt x="1250" y="327"/>
                  </a:lnTo>
                  <a:lnTo>
                    <a:pt x="1243" y="345"/>
                  </a:lnTo>
                  <a:lnTo>
                    <a:pt x="1248" y="346"/>
                  </a:lnTo>
                  <a:lnTo>
                    <a:pt x="1256" y="348"/>
                  </a:lnTo>
                  <a:lnTo>
                    <a:pt x="1264" y="346"/>
                  </a:lnTo>
                  <a:lnTo>
                    <a:pt x="1268" y="343"/>
                  </a:lnTo>
                  <a:lnTo>
                    <a:pt x="1274" y="339"/>
                  </a:lnTo>
                  <a:lnTo>
                    <a:pt x="1278" y="333"/>
                  </a:lnTo>
                  <a:lnTo>
                    <a:pt x="1280" y="329"/>
                  </a:lnTo>
                  <a:lnTo>
                    <a:pt x="1282" y="321"/>
                  </a:lnTo>
                  <a:lnTo>
                    <a:pt x="1283" y="313"/>
                  </a:lnTo>
                  <a:lnTo>
                    <a:pt x="1285" y="298"/>
                  </a:lnTo>
                  <a:lnTo>
                    <a:pt x="1287" y="288"/>
                  </a:lnTo>
                  <a:lnTo>
                    <a:pt x="1268" y="288"/>
                  </a:lnTo>
                  <a:lnTo>
                    <a:pt x="1287" y="296"/>
                  </a:lnTo>
                  <a:lnTo>
                    <a:pt x="1289" y="290"/>
                  </a:lnTo>
                  <a:lnTo>
                    <a:pt x="1289" y="288"/>
                  </a:lnTo>
                  <a:lnTo>
                    <a:pt x="1299" y="255"/>
                  </a:lnTo>
                  <a:lnTo>
                    <a:pt x="1309" y="220"/>
                  </a:lnTo>
                  <a:lnTo>
                    <a:pt x="1318" y="183"/>
                  </a:lnTo>
                  <a:lnTo>
                    <a:pt x="1330" y="148"/>
                  </a:lnTo>
                  <a:lnTo>
                    <a:pt x="1330" y="146"/>
                  </a:lnTo>
                  <a:lnTo>
                    <a:pt x="1330" y="142"/>
                  </a:lnTo>
                  <a:lnTo>
                    <a:pt x="1332" y="135"/>
                  </a:lnTo>
                  <a:lnTo>
                    <a:pt x="1338" y="119"/>
                  </a:lnTo>
                  <a:lnTo>
                    <a:pt x="1340" y="111"/>
                  </a:lnTo>
                  <a:lnTo>
                    <a:pt x="1342" y="107"/>
                  </a:lnTo>
                  <a:lnTo>
                    <a:pt x="1322" y="100"/>
                  </a:lnTo>
                  <a:lnTo>
                    <a:pt x="1336" y="113"/>
                  </a:lnTo>
                  <a:lnTo>
                    <a:pt x="1338" y="113"/>
                  </a:lnTo>
                  <a:lnTo>
                    <a:pt x="1324" y="100"/>
                  </a:lnTo>
                  <a:lnTo>
                    <a:pt x="1307" y="105"/>
                  </a:lnTo>
                  <a:lnTo>
                    <a:pt x="1311" y="113"/>
                  </a:lnTo>
                  <a:lnTo>
                    <a:pt x="1317" y="117"/>
                  </a:lnTo>
                  <a:lnTo>
                    <a:pt x="1324" y="119"/>
                  </a:lnTo>
                  <a:lnTo>
                    <a:pt x="1332" y="117"/>
                  </a:lnTo>
                  <a:lnTo>
                    <a:pt x="1305" y="100"/>
                  </a:lnTo>
                  <a:lnTo>
                    <a:pt x="1305" y="101"/>
                  </a:lnTo>
                  <a:lnTo>
                    <a:pt x="1324" y="101"/>
                  </a:lnTo>
                  <a:lnTo>
                    <a:pt x="1305" y="100"/>
                  </a:lnTo>
                  <a:lnTo>
                    <a:pt x="1301" y="135"/>
                  </a:lnTo>
                  <a:lnTo>
                    <a:pt x="1299" y="162"/>
                  </a:lnTo>
                  <a:lnTo>
                    <a:pt x="1293" y="187"/>
                  </a:lnTo>
                  <a:lnTo>
                    <a:pt x="1313" y="187"/>
                  </a:lnTo>
                  <a:lnTo>
                    <a:pt x="1295" y="179"/>
                  </a:lnTo>
                  <a:lnTo>
                    <a:pt x="1289" y="201"/>
                  </a:lnTo>
                  <a:lnTo>
                    <a:pt x="1283" y="222"/>
                  </a:lnTo>
                  <a:lnTo>
                    <a:pt x="1276" y="243"/>
                  </a:lnTo>
                  <a:lnTo>
                    <a:pt x="1268" y="269"/>
                  </a:lnTo>
                  <a:lnTo>
                    <a:pt x="1258" y="300"/>
                  </a:lnTo>
                  <a:lnTo>
                    <a:pt x="1256" y="306"/>
                  </a:lnTo>
                  <a:lnTo>
                    <a:pt x="1258" y="313"/>
                  </a:lnTo>
                  <a:lnTo>
                    <a:pt x="1260" y="329"/>
                  </a:lnTo>
                  <a:lnTo>
                    <a:pt x="1280" y="321"/>
                  </a:lnTo>
                  <a:lnTo>
                    <a:pt x="1260" y="321"/>
                  </a:lnTo>
                  <a:lnTo>
                    <a:pt x="1262" y="339"/>
                  </a:lnTo>
                  <a:lnTo>
                    <a:pt x="1262" y="346"/>
                  </a:lnTo>
                  <a:lnTo>
                    <a:pt x="1266" y="362"/>
                  </a:lnTo>
                  <a:lnTo>
                    <a:pt x="1272" y="368"/>
                  </a:lnTo>
                  <a:lnTo>
                    <a:pt x="1276" y="372"/>
                  </a:lnTo>
                  <a:lnTo>
                    <a:pt x="1282" y="376"/>
                  </a:lnTo>
                  <a:lnTo>
                    <a:pt x="1289" y="378"/>
                  </a:lnTo>
                  <a:lnTo>
                    <a:pt x="1295" y="380"/>
                  </a:lnTo>
                  <a:lnTo>
                    <a:pt x="1305" y="380"/>
                  </a:lnTo>
                  <a:lnTo>
                    <a:pt x="1313" y="378"/>
                  </a:lnTo>
                  <a:lnTo>
                    <a:pt x="1318" y="374"/>
                  </a:lnTo>
                  <a:lnTo>
                    <a:pt x="1322" y="370"/>
                  </a:lnTo>
                  <a:lnTo>
                    <a:pt x="1328" y="364"/>
                  </a:lnTo>
                  <a:lnTo>
                    <a:pt x="1330" y="358"/>
                  </a:lnTo>
                  <a:lnTo>
                    <a:pt x="1334" y="350"/>
                  </a:lnTo>
                  <a:lnTo>
                    <a:pt x="1338" y="333"/>
                  </a:lnTo>
                  <a:lnTo>
                    <a:pt x="1342" y="319"/>
                  </a:lnTo>
                  <a:lnTo>
                    <a:pt x="1346" y="311"/>
                  </a:lnTo>
                  <a:lnTo>
                    <a:pt x="1350" y="302"/>
                  </a:lnTo>
                  <a:lnTo>
                    <a:pt x="1353" y="292"/>
                  </a:lnTo>
                  <a:lnTo>
                    <a:pt x="1359" y="278"/>
                  </a:lnTo>
                  <a:lnTo>
                    <a:pt x="1369" y="251"/>
                  </a:lnTo>
                  <a:lnTo>
                    <a:pt x="1375" y="240"/>
                  </a:lnTo>
                  <a:lnTo>
                    <a:pt x="1379" y="228"/>
                  </a:lnTo>
                  <a:lnTo>
                    <a:pt x="1381" y="220"/>
                  </a:lnTo>
                  <a:lnTo>
                    <a:pt x="1383" y="214"/>
                  </a:lnTo>
                  <a:lnTo>
                    <a:pt x="1385" y="210"/>
                  </a:lnTo>
                  <a:lnTo>
                    <a:pt x="1385" y="203"/>
                  </a:lnTo>
                  <a:lnTo>
                    <a:pt x="1383" y="195"/>
                  </a:lnTo>
                  <a:lnTo>
                    <a:pt x="1379" y="189"/>
                  </a:lnTo>
                  <a:lnTo>
                    <a:pt x="1373" y="185"/>
                  </a:lnTo>
                  <a:lnTo>
                    <a:pt x="1365" y="183"/>
                  </a:lnTo>
                  <a:lnTo>
                    <a:pt x="1357" y="185"/>
                  </a:lnTo>
                  <a:lnTo>
                    <a:pt x="1352" y="189"/>
                  </a:lnTo>
                  <a:lnTo>
                    <a:pt x="1348" y="195"/>
                  </a:lnTo>
                  <a:lnTo>
                    <a:pt x="1346" y="197"/>
                  </a:lnTo>
                  <a:lnTo>
                    <a:pt x="1344" y="205"/>
                  </a:lnTo>
                  <a:lnTo>
                    <a:pt x="1338" y="218"/>
                  </a:lnTo>
                  <a:lnTo>
                    <a:pt x="1330" y="238"/>
                  </a:lnTo>
                  <a:lnTo>
                    <a:pt x="1324" y="251"/>
                  </a:lnTo>
                  <a:lnTo>
                    <a:pt x="1320" y="267"/>
                  </a:lnTo>
                  <a:lnTo>
                    <a:pt x="1338" y="273"/>
                  </a:lnTo>
                  <a:lnTo>
                    <a:pt x="1320" y="265"/>
                  </a:lnTo>
                  <a:lnTo>
                    <a:pt x="1309" y="292"/>
                  </a:lnTo>
                  <a:lnTo>
                    <a:pt x="1299" y="319"/>
                  </a:lnTo>
                  <a:lnTo>
                    <a:pt x="1299" y="325"/>
                  </a:lnTo>
                  <a:lnTo>
                    <a:pt x="1295" y="337"/>
                  </a:lnTo>
                  <a:lnTo>
                    <a:pt x="1315" y="337"/>
                  </a:lnTo>
                  <a:lnTo>
                    <a:pt x="1295" y="329"/>
                  </a:lnTo>
                  <a:lnTo>
                    <a:pt x="1291" y="339"/>
                  </a:lnTo>
                  <a:lnTo>
                    <a:pt x="1289" y="348"/>
                  </a:lnTo>
                  <a:lnTo>
                    <a:pt x="1289" y="356"/>
                  </a:lnTo>
                  <a:lnTo>
                    <a:pt x="1289" y="364"/>
                  </a:lnTo>
                  <a:lnTo>
                    <a:pt x="1295" y="378"/>
                  </a:lnTo>
                  <a:lnTo>
                    <a:pt x="1293" y="376"/>
                  </a:lnTo>
                  <a:lnTo>
                    <a:pt x="1299" y="381"/>
                  </a:lnTo>
                  <a:lnTo>
                    <a:pt x="1305" y="385"/>
                  </a:lnTo>
                  <a:lnTo>
                    <a:pt x="1313" y="387"/>
                  </a:lnTo>
                  <a:lnTo>
                    <a:pt x="1320" y="385"/>
                  </a:lnTo>
                  <a:lnTo>
                    <a:pt x="1322" y="383"/>
                  </a:lnTo>
                  <a:lnTo>
                    <a:pt x="1328" y="380"/>
                  </a:lnTo>
                  <a:lnTo>
                    <a:pt x="1334" y="376"/>
                  </a:lnTo>
                  <a:lnTo>
                    <a:pt x="1340" y="368"/>
                  </a:lnTo>
                  <a:lnTo>
                    <a:pt x="1344" y="362"/>
                  </a:lnTo>
                  <a:lnTo>
                    <a:pt x="1346" y="360"/>
                  </a:lnTo>
                  <a:lnTo>
                    <a:pt x="1330" y="348"/>
                  </a:lnTo>
                  <a:lnTo>
                    <a:pt x="1346" y="362"/>
                  </a:lnTo>
                  <a:lnTo>
                    <a:pt x="1363" y="339"/>
                  </a:lnTo>
                  <a:lnTo>
                    <a:pt x="1367" y="333"/>
                  </a:lnTo>
                  <a:lnTo>
                    <a:pt x="1383" y="310"/>
                  </a:lnTo>
                  <a:lnTo>
                    <a:pt x="1392" y="290"/>
                  </a:lnTo>
                  <a:lnTo>
                    <a:pt x="1400" y="271"/>
                  </a:lnTo>
                  <a:lnTo>
                    <a:pt x="1418" y="232"/>
                  </a:lnTo>
                  <a:lnTo>
                    <a:pt x="1425" y="214"/>
                  </a:lnTo>
                  <a:lnTo>
                    <a:pt x="1431" y="201"/>
                  </a:lnTo>
                  <a:lnTo>
                    <a:pt x="1435" y="191"/>
                  </a:lnTo>
                  <a:lnTo>
                    <a:pt x="1435" y="187"/>
                  </a:lnTo>
                  <a:lnTo>
                    <a:pt x="1437" y="185"/>
                  </a:lnTo>
                  <a:lnTo>
                    <a:pt x="1437" y="177"/>
                  </a:lnTo>
                  <a:lnTo>
                    <a:pt x="1439" y="170"/>
                  </a:lnTo>
                  <a:lnTo>
                    <a:pt x="1437" y="158"/>
                  </a:lnTo>
                  <a:lnTo>
                    <a:pt x="1439" y="150"/>
                  </a:lnTo>
                  <a:lnTo>
                    <a:pt x="1420" y="150"/>
                  </a:lnTo>
                  <a:lnTo>
                    <a:pt x="1437" y="158"/>
                  </a:lnTo>
                  <a:lnTo>
                    <a:pt x="1433" y="164"/>
                  </a:lnTo>
                  <a:lnTo>
                    <a:pt x="1435" y="162"/>
                  </a:lnTo>
                  <a:lnTo>
                    <a:pt x="1422" y="148"/>
                  </a:lnTo>
                  <a:lnTo>
                    <a:pt x="1429" y="166"/>
                  </a:lnTo>
                  <a:lnTo>
                    <a:pt x="1422" y="168"/>
                  </a:lnTo>
                  <a:lnTo>
                    <a:pt x="1425" y="166"/>
                  </a:lnTo>
                  <a:lnTo>
                    <a:pt x="1429" y="168"/>
                  </a:lnTo>
                  <a:lnTo>
                    <a:pt x="1429" y="148"/>
                  </a:lnTo>
                  <a:lnTo>
                    <a:pt x="1422" y="166"/>
                  </a:lnTo>
                  <a:lnTo>
                    <a:pt x="1416" y="162"/>
                  </a:lnTo>
                  <a:lnTo>
                    <a:pt x="1420" y="164"/>
                  </a:lnTo>
                  <a:lnTo>
                    <a:pt x="1433" y="150"/>
                  </a:lnTo>
                  <a:lnTo>
                    <a:pt x="1414" y="158"/>
                  </a:lnTo>
                  <a:lnTo>
                    <a:pt x="1416" y="166"/>
                  </a:lnTo>
                  <a:lnTo>
                    <a:pt x="1435" y="158"/>
                  </a:lnTo>
                  <a:lnTo>
                    <a:pt x="1416" y="158"/>
                  </a:lnTo>
                  <a:lnTo>
                    <a:pt x="1414" y="170"/>
                  </a:lnTo>
                  <a:lnTo>
                    <a:pt x="1414" y="177"/>
                  </a:lnTo>
                  <a:lnTo>
                    <a:pt x="1412" y="177"/>
                  </a:lnTo>
                  <a:lnTo>
                    <a:pt x="1410" y="195"/>
                  </a:lnTo>
                  <a:lnTo>
                    <a:pt x="1429" y="195"/>
                  </a:lnTo>
                  <a:lnTo>
                    <a:pt x="1410" y="187"/>
                  </a:lnTo>
                  <a:lnTo>
                    <a:pt x="1406" y="205"/>
                  </a:lnTo>
                  <a:lnTo>
                    <a:pt x="1394" y="240"/>
                  </a:lnTo>
                  <a:lnTo>
                    <a:pt x="1412" y="245"/>
                  </a:lnTo>
                  <a:lnTo>
                    <a:pt x="1394" y="240"/>
                  </a:lnTo>
                  <a:lnTo>
                    <a:pt x="1385" y="259"/>
                  </a:lnTo>
                  <a:lnTo>
                    <a:pt x="1377" y="278"/>
                  </a:lnTo>
                  <a:lnTo>
                    <a:pt x="1369" y="296"/>
                  </a:lnTo>
                  <a:lnTo>
                    <a:pt x="1361" y="311"/>
                  </a:lnTo>
                  <a:lnTo>
                    <a:pt x="1355" y="323"/>
                  </a:lnTo>
                  <a:lnTo>
                    <a:pt x="1350" y="335"/>
                  </a:lnTo>
                  <a:lnTo>
                    <a:pt x="1346" y="343"/>
                  </a:lnTo>
                  <a:lnTo>
                    <a:pt x="1342" y="348"/>
                  </a:lnTo>
                  <a:lnTo>
                    <a:pt x="1340" y="352"/>
                  </a:lnTo>
                  <a:lnTo>
                    <a:pt x="1340" y="360"/>
                  </a:lnTo>
                  <a:lnTo>
                    <a:pt x="1340" y="362"/>
                  </a:lnTo>
                  <a:lnTo>
                    <a:pt x="1342" y="370"/>
                  </a:lnTo>
                  <a:lnTo>
                    <a:pt x="1346" y="376"/>
                  </a:lnTo>
                  <a:lnTo>
                    <a:pt x="1352" y="380"/>
                  </a:lnTo>
                  <a:lnTo>
                    <a:pt x="1359" y="381"/>
                  </a:lnTo>
                  <a:lnTo>
                    <a:pt x="1361" y="381"/>
                  </a:lnTo>
                  <a:lnTo>
                    <a:pt x="1369" y="380"/>
                  </a:lnTo>
                  <a:lnTo>
                    <a:pt x="1373" y="378"/>
                  </a:lnTo>
                  <a:lnTo>
                    <a:pt x="1379" y="374"/>
                  </a:lnTo>
                  <a:lnTo>
                    <a:pt x="1385" y="370"/>
                  </a:lnTo>
                  <a:lnTo>
                    <a:pt x="1392" y="364"/>
                  </a:lnTo>
                  <a:lnTo>
                    <a:pt x="1404" y="356"/>
                  </a:lnTo>
                  <a:lnTo>
                    <a:pt x="1416" y="348"/>
                  </a:lnTo>
                  <a:lnTo>
                    <a:pt x="1418" y="346"/>
                  </a:lnTo>
                  <a:lnTo>
                    <a:pt x="1422" y="341"/>
                  </a:lnTo>
                  <a:lnTo>
                    <a:pt x="1433" y="313"/>
                  </a:lnTo>
                  <a:lnTo>
                    <a:pt x="1445" y="282"/>
                  </a:lnTo>
                  <a:lnTo>
                    <a:pt x="1457" y="251"/>
                  </a:lnTo>
                  <a:lnTo>
                    <a:pt x="1470" y="226"/>
                  </a:lnTo>
                  <a:lnTo>
                    <a:pt x="1453" y="216"/>
                  </a:lnTo>
                  <a:lnTo>
                    <a:pt x="1433" y="216"/>
                  </a:lnTo>
                  <a:lnTo>
                    <a:pt x="1435" y="224"/>
                  </a:lnTo>
                  <a:lnTo>
                    <a:pt x="1439" y="230"/>
                  </a:lnTo>
                  <a:lnTo>
                    <a:pt x="1445" y="234"/>
                  </a:lnTo>
                  <a:lnTo>
                    <a:pt x="1453" y="236"/>
                  </a:lnTo>
                  <a:lnTo>
                    <a:pt x="1460" y="234"/>
                  </a:lnTo>
                  <a:lnTo>
                    <a:pt x="1466" y="230"/>
                  </a:lnTo>
                  <a:lnTo>
                    <a:pt x="1435" y="212"/>
                  </a:lnTo>
                  <a:lnTo>
                    <a:pt x="1420" y="261"/>
                  </a:lnTo>
                  <a:lnTo>
                    <a:pt x="1400" y="311"/>
                  </a:lnTo>
                  <a:lnTo>
                    <a:pt x="1359" y="413"/>
                  </a:lnTo>
                  <a:lnTo>
                    <a:pt x="1359" y="418"/>
                  </a:lnTo>
                  <a:lnTo>
                    <a:pt x="1353" y="434"/>
                  </a:lnTo>
                  <a:lnTo>
                    <a:pt x="1373" y="434"/>
                  </a:lnTo>
                  <a:lnTo>
                    <a:pt x="1355" y="426"/>
                  </a:lnTo>
                  <a:lnTo>
                    <a:pt x="1350" y="440"/>
                  </a:lnTo>
                  <a:lnTo>
                    <a:pt x="1350" y="446"/>
                  </a:lnTo>
                  <a:lnTo>
                    <a:pt x="1348" y="453"/>
                  </a:lnTo>
                  <a:lnTo>
                    <a:pt x="1348" y="459"/>
                  </a:lnTo>
                  <a:lnTo>
                    <a:pt x="1348" y="467"/>
                  </a:lnTo>
                  <a:lnTo>
                    <a:pt x="1350" y="469"/>
                  </a:lnTo>
                  <a:lnTo>
                    <a:pt x="1353" y="475"/>
                  </a:lnTo>
                  <a:lnTo>
                    <a:pt x="1359" y="479"/>
                  </a:lnTo>
                  <a:lnTo>
                    <a:pt x="1367" y="481"/>
                  </a:lnTo>
                  <a:lnTo>
                    <a:pt x="1375" y="479"/>
                  </a:lnTo>
                  <a:lnTo>
                    <a:pt x="1383" y="475"/>
                  </a:lnTo>
                  <a:lnTo>
                    <a:pt x="1385" y="475"/>
                  </a:lnTo>
                  <a:lnTo>
                    <a:pt x="1402" y="455"/>
                  </a:lnTo>
                  <a:lnTo>
                    <a:pt x="1406" y="450"/>
                  </a:lnTo>
                  <a:lnTo>
                    <a:pt x="1420" y="430"/>
                  </a:lnTo>
                  <a:lnTo>
                    <a:pt x="1431" y="409"/>
                  </a:lnTo>
                  <a:lnTo>
                    <a:pt x="1414" y="401"/>
                  </a:lnTo>
                  <a:lnTo>
                    <a:pt x="1427" y="415"/>
                  </a:lnTo>
                  <a:lnTo>
                    <a:pt x="1441" y="393"/>
                  </a:lnTo>
                  <a:lnTo>
                    <a:pt x="1455" y="374"/>
                  </a:lnTo>
                  <a:lnTo>
                    <a:pt x="1464" y="352"/>
                  </a:lnTo>
                  <a:lnTo>
                    <a:pt x="1476" y="329"/>
                  </a:lnTo>
                  <a:lnTo>
                    <a:pt x="1486" y="306"/>
                  </a:lnTo>
                  <a:lnTo>
                    <a:pt x="1493" y="286"/>
                  </a:lnTo>
                  <a:lnTo>
                    <a:pt x="1497" y="278"/>
                  </a:lnTo>
                  <a:lnTo>
                    <a:pt x="1497" y="273"/>
                  </a:lnTo>
                  <a:lnTo>
                    <a:pt x="1499" y="265"/>
                  </a:lnTo>
                  <a:lnTo>
                    <a:pt x="1499" y="261"/>
                  </a:lnTo>
                  <a:lnTo>
                    <a:pt x="1497" y="253"/>
                  </a:lnTo>
                  <a:lnTo>
                    <a:pt x="1493" y="247"/>
                  </a:lnTo>
                  <a:lnTo>
                    <a:pt x="1486" y="241"/>
                  </a:lnTo>
                  <a:lnTo>
                    <a:pt x="1480" y="241"/>
                  </a:lnTo>
                  <a:lnTo>
                    <a:pt x="1472" y="243"/>
                  </a:lnTo>
                  <a:lnTo>
                    <a:pt x="1468" y="245"/>
                  </a:lnTo>
                  <a:lnTo>
                    <a:pt x="1462" y="249"/>
                  </a:lnTo>
                  <a:lnTo>
                    <a:pt x="1458" y="255"/>
                  </a:lnTo>
                  <a:lnTo>
                    <a:pt x="1447" y="269"/>
                  </a:lnTo>
                  <a:lnTo>
                    <a:pt x="1437" y="280"/>
                  </a:lnTo>
                  <a:lnTo>
                    <a:pt x="1431" y="290"/>
                  </a:lnTo>
                  <a:lnTo>
                    <a:pt x="1425" y="298"/>
                  </a:lnTo>
                  <a:lnTo>
                    <a:pt x="1420" y="304"/>
                  </a:lnTo>
                  <a:lnTo>
                    <a:pt x="1412" y="315"/>
                  </a:lnTo>
                  <a:lnTo>
                    <a:pt x="1406" y="327"/>
                  </a:lnTo>
                  <a:lnTo>
                    <a:pt x="1404" y="333"/>
                  </a:lnTo>
                  <a:lnTo>
                    <a:pt x="1400" y="341"/>
                  </a:lnTo>
                  <a:lnTo>
                    <a:pt x="1396" y="350"/>
                  </a:lnTo>
                  <a:lnTo>
                    <a:pt x="1390" y="364"/>
                  </a:lnTo>
                  <a:lnTo>
                    <a:pt x="1385" y="380"/>
                  </a:lnTo>
                  <a:lnTo>
                    <a:pt x="1377" y="399"/>
                  </a:lnTo>
                  <a:lnTo>
                    <a:pt x="1365" y="422"/>
                  </a:lnTo>
                  <a:lnTo>
                    <a:pt x="1353" y="451"/>
                  </a:lnTo>
                  <a:lnTo>
                    <a:pt x="1371" y="459"/>
                  </a:lnTo>
                  <a:lnTo>
                    <a:pt x="1353" y="451"/>
                  </a:lnTo>
                  <a:lnTo>
                    <a:pt x="1346" y="463"/>
                  </a:lnTo>
                  <a:lnTo>
                    <a:pt x="1338" y="475"/>
                  </a:lnTo>
                  <a:lnTo>
                    <a:pt x="1334" y="481"/>
                  </a:lnTo>
                  <a:lnTo>
                    <a:pt x="1334" y="486"/>
                  </a:lnTo>
                  <a:lnTo>
                    <a:pt x="1332" y="494"/>
                  </a:lnTo>
                  <a:lnTo>
                    <a:pt x="1334" y="502"/>
                  </a:lnTo>
                  <a:lnTo>
                    <a:pt x="1334" y="504"/>
                  </a:lnTo>
                  <a:lnTo>
                    <a:pt x="1340" y="510"/>
                  </a:lnTo>
                  <a:lnTo>
                    <a:pt x="1346" y="516"/>
                  </a:lnTo>
                  <a:lnTo>
                    <a:pt x="1353" y="516"/>
                  </a:lnTo>
                  <a:lnTo>
                    <a:pt x="1357" y="518"/>
                  </a:lnTo>
                  <a:lnTo>
                    <a:pt x="1365" y="516"/>
                  </a:lnTo>
                  <a:lnTo>
                    <a:pt x="1373" y="514"/>
                  </a:lnTo>
                  <a:lnTo>
                    <a:pt x="1379" y="512"/>
                  </a:lnTo>
                  <a:lnTo>
                    <a:pt x="1385" y="508"/>
                  </a:lnTo>
                  <a:lnTo>
                    <a:pt x="1394" y="498"/>
                  </a:lnTo>
                  <a:lnTo>
                    <a:pt x="1400" y="492"/>
                  </a:lnTo>
                  <a:lnTo>
                    <a:pt x="1408" y="479"/>
                  </a:lnTo>
                  <a:lnTo>
                    <a:pt x="1390" y="471"/>
                  </a:lnTo>
                  <a:lnTo>
                    <a:pt x="1404" y="485"/>
                  </a:lnTo>
                  <a:lnTo>
                    <a:pt x="1414" y="473"/>
                  </a:lnTo>
                  <a:lnTo>
                    <a:pt x="1414" y="471"/>
                  </a:lnTo>
                  <a:lnTo>
                    <a:pt x="1453" y="415"/>
                  </a:lnTo>
                  <a:lnTo>
                    <a:pt x="1495" y="354"/>
                  </a:lnTo>
                  <a:lnTo>
                    <a:pt x="1480" y="343"/>
                  </a:lnTo>
                  <a:lnTo>
                    <a:pt x="1495" y="354"/>
                  </a:lnTo>
                  <a:lnTo>
                    <a:pt x="1499" y="348"/>
                  </a:lnTo>
                  <a:lnTo>
                    <a:pt x="1503" y="343"/>
                  </a:lnTo>
                  <a:lnTo>
                    <a:pt x="1509" y="333"/>
                  </a:lnTo>
                  <a:lnTo>
                    <a:pt x="1523" y="313"/>
                  </a:lnTo>
                  <a:lnTo>
                    <a:pt x="1527" y="306"/>
                  </a:lnTo>
                  <a:lnTo>
                    <a:pt x="1530" y="300"/>
                  </a:lnTo>
                  <a:lnTo>
                    <a:pt x="1513" y="292"/>
                  </a:lnTo>
                  <a:lnTo>
                    <a:pt x="1527" y="306"/>
                  </a:lnTo>
                  <a:lnTo>
                    <a:pt x="1528" y="304"/>
                  </a:lnTo>
                  <a:lnTo>
                    <a:pt x="1515" y="290"/>
                  </a:lnTo>
                  <a:lnTo>
                    <a:pt x="1495" y="290"/>
                  </a:lnTo>
                  <a:lnTo>
                    <a:pt x="1495" y="298"/>
                  </a:lnTo>
                  <a:lnTo>
                    <a:pt x="1501" y="304"/>
                  </a:lnTo>
                  <a:lnTo>
                    <a:pt x="1507" y="308"/>
                  </a:lnTo>
                  <a:lnTo>
                    <a:pt x="1515" y="310"/>
                  </a:lnTo>
                  <a:lnTo>
                    <a:pt x="1523" y="308"/>
                  </a:lnTo>
                  <a:lnTo>
                    <a:pt x="1495" y="282"/>
                  </a:lnTo>
                  <a:lnTo>
                    <a:pt x="1495" y="286"/>
                  </a:lnTo>
                  <a:lnTo>
                    <a:pt x="1513" y="294"/>
                  </a:lnTo>
                  <a:lnTo>
                    <a:pt x="1495" y="286"/>
                  </a:lnTo>
                  <a:lnTo>
                    <a:pt x="1493" y="290"/>
                  </a:lnTo>
                  <a:lnTo>
                    <a:pt x="1490" y="294"/>
                  </a:lnTo>
                  <a:lnTo>
                    <a:pt x="1484" y="308"/>
                  </a:lnTo>
                  <a:lnTo>
                    <a:pt x="1474" y="327"/>
                  </a:lnTo>
                  <a:lnTo>
                    <a:pt x="1464" y="346"/>
                  </a:lnTo>
                  <a:lnTo>
                    <a:pt x="1453" y="366"/>
                  </a:lnTo>
                  <a:lnTo>
                    <a:pt x="1445" y="381"/>
                  </a:lnTo>
                  <a:lnTo>
                    <a:pt x="1437" y="395"/>
                  </a:lnTo>
                  <a:lnTo>
                    <a:pt x="1435" y="399"/>
                  </a:lnTo>
                  <a:lnTo>
                    <a:pt x="1437" y="399"/>
                  </a:lnTo>
                  <a:lnTo>
                    <a:pt x="1435" y="401"/>
                  </a:lnTo>
                  <a:lnTo>
                    <a:pt x="1429" y="409"/>
                  </a:lnTo>
                  <a:lnTo>
                    <a:pt x="1425" y="416"/>
                  </a:lnTo>
                  <a:lnTo>
                    <a:pt x="1443" y="424"/>
                  </a:lnTo>
                  <a:lnTo>
                    <a:pt x="1429" y="411"/>
                  </a:lnTo>
                  <a:lnTo>
                    <a:pt x="1418" y="428"/>
                  </a:lnTo>
                  <a:lnTo>
                    <a:pt x="1412" y="434"/>
                  </a:lnTo>
                  <a:lnTo>
                    <a:pt x="1408" y="442"/>
                  </a:lnTo>
                  <a:lnTo>
                    <a:pt x="1406" y="448"/>
                  </a:lnTo>
                  <a:lnTo>
                    <a:pt x="1406" y="455"/>
                  </a:lnTo>
                  <a:lnTo>
                    <a:pt x="1406" y="463"/>
                  </a:lnTo>
                  <a:lnTo>
                    <a:pt x="1408" y="467"/>
                  </a:lnTo>
                  <a:lnTo>
                    <a:pt x="1412" y="473"/>
                  </a:lnTo>
                  <a:lnTo>
                    <a:pt x="1418" y="477"/>
                  </a:lnTo>
                  <a:lnTo>
                    <a:pt x="1425" y="479"/>
                  </a:lnTo>
                  <a:lnTo>
                    <a:pt x="1435" y="479"/>
                  </a:lnTo>
                  <a:lnTo>
                    <a:pt x="1437" y="477"/>
                  </a:lnTo>
                  <a:lnTo>
                    <a:pt x="1445" y="475"/>
                  </a:lnTo>
                  <a:lnTo>
                    <a:pt x="1451" y="471"/>
                  </a:lnTo>
                  <a:lnTo>
                    <a:pt x="1457" y="467"/>
                  </a:lnTo>
                  <a:lnTo>
                    <a:pt x="1468" y="455"/>
                  </a:lnTo>
                  <a:lnTo>
                    <a:pt x="1484" y="438"/>
                  </a:lnTo>
                  <a:lnTo>
                    <a:pt x="1499" y="418"/>
                  </a:lnTo>
                  <a:lnTo>
                    <a:pt x="1513" y="399"/>
                  </a:lnTo>
                  <a:lnTo>
                    <a:pt x="1517" y="393"/>
                  </a:lnTo>
                  <a:lnTo>
                    <a:pt x="1530" y="376"/>
                  </a:lnTo>
                  <a:lnTo>
                    <a:pt x="1540" y="360"/>
                  </a:lnTo>
                  <a:lnTo>
                    <a:pt x="1544" y="352"/>
                  </a:lnTo>
                  <a:lnTo>
                    <a:pt x="1562" y="321"/>
                  </a:lnTo>
                  <a:lnTo>
                    <a:pt x="1577" y="292"/>
                  </a:lnTo>
                  <a:lnTo>
                    <a:pt x="1560" y="282"/>
                  </a:lnTo>
                  <a:lnTo>
                    <a:pt x="1577" y="292"/>
                  </a:lnTo>
                  <a:lnTo>
                    <a:pt x="1583" y="280"/>
                  </a:lnTo>
                  <a:lnTo>
                    <a:pt x="1587" y="271"/>
                  </a:lnTo>
                  <a:lnTo>
                    <a:pt x="1591" y="265"/>
                  </a:lnTo>
                  <a:lnTo>
                    <a:pt x="1571" y="257"/>
                  </a:lnTo>
                  <a:lnTo>
                    <a:pt x="1585" y="271"/>
                  </a:lnTo>
                  <a:lnTo>
                    <a:pt x="1589" y="269"/>
                  </a:lnTo>
                  <a:lnTo>
                    <a:pt x="1575" y="255"/>
                  </a:lnTo>
                  <a:lnTo>
                    <a:pt x="1583" y="273"/>
                  </a:lnTo>
                  <a:lnTo>
                    <a:pt x="1585" y="271"/>
                  </a:lnTo>
                  <a:lnTo>
                    <a:pt x="1577" y="253"/>
                  </a:lnTo>
                  <a:lnTo>
                    <a:pt x="1569" y="271"/>
                  </a:lnTo>
                  <a:lnTo>
                    <a:pt x="1577" y="273"/>
                  </a:lnTo>
                  <a:lnTo>
                    <a:pt x="1563" y="267"/>
                  </a:lnTo>
                  <a:lnTo>
                    <a:pt x="1569" y="271"/>
                  </a:lnTo>
                  <a:lnTo>
                    <a:pt x="1569" y="273"/>
                  </a:lnTo>
                  <a:lnTo>
                    <a:pt x="1583" y="259"/>
                  </a:lnTo>
                  <a:lnTo>
                    <a:pt x="1565" y="267"/>
                  </a:lnTo>
                  <a:lnTo>
                    <a:pt x="1563" y="259"/>
                  </a:lnTo>
                  <a:lnTo>
                    <a:pt x="1563" y="263"/>
                  </a:lnTo>
                  <a:lnTo>
                    <a:pt x="1583" y="263"/>
                  </a:lnTo>
                  <a:lnTo>
                    <a:pt x="1565" y="255"/>
                  </a:lnTo>
                  <a:lnTo>
                    <a:pt x="1562" y="263"/>
                  </a:lnTo>
                  <a:lnTo>
                    <a:pt x="1581" y="271"/>
                  </a:lnTo>
                  <a:lnTo>
                    <a:pt x="1567" y="257"/>
                  </a:lnTo>
                  <a:lnTo>
                    <a:pt x="1560" y="267"/>
                  </a:lnTo>
                  <a:lnTo>
                    <a:pt x="1556" y="273"/>
                  </a:lnTo>
                  <a:lnTo>
                    <a:pt x="1552" y="278"/>
                  </a:lnTo>
                  <a:lnTo>
                    <a:pt x="1552" y="280"/>
                  </a:lnTo>
                  <a:lnTo>
                    <a:pt x="1540" y="296"/>
                  </a:lnTo>
                  <a:lnTo>
                    <a:pt x="1558" y="304"/>
                  </a:lnTo>
                  <a:lnTo>
                    <a:pt x="1544" y="290"/>
                  </a:lnTo>
                  <a:lnTo>
                    <a:pt x="1534" y="306"/>
                  </a:lnTo>
                  <a:lnTo>
                    <a:pt x="1523" y="321"/>
                  </a:lnTo>
                  <a:lnTo>
                    <a:pt x="1519" y="327"/>
                  </a:lnTo>
                  <a:lnTo>
                    <a:pt x="1511" y="339"/>
                  </a:lnTo>
                  <a:lnTo>
                    <a:pt x="1484" y="383"/>
                  </a:lnTo>
                  <a:lnTo>
                    <a:pt x="1464" y="422"/>
                  </a:lnTo>
                  <a:lnTo>
                    <a:pt x="1462" y="428"/>
                  </a:lnTo>
                  <a:lnTo>
                    <a:pt x="1453" y="457"/>
                  </a:lnTo>
                  <a:lnTo>
                    <a:pt x="1449" y="473"/>
                  </a:lnTo>
                  <a:lnTo>
                    <a:pt x="1447" y="481"/>
                  </a:lnTo>
                  <a:lnTo>
                    <a:pt x="1447" y="500"/>
                  </a:lnTo>
                  <a:lnTo>
                    <a:pt x="1466" y="498"/>
                  </a:lnTo>
                  <a:lnTo>
                    <a:pt x="1447" y="498"/>
                  </a:lnTo>
                  <a:lnTo>
                    <a:pt x="1449" y="506"/>
                  </a:lnTo>
                  <a:lnTo>
                    <a:pt x="1449" y="514"/>
                  </a:lnTo>
                  <a:lnTo>
                    <a:pt x="1453" y="520"/>
                  </a:lnTo>
                  <a:lnTo>
                    <a:pt x="1458" y="525"/>
                  </a:lnTo>
                  <a:lnTo>
                    <a:pt x="1464" y="531"/>
                  </a:lnTo>
                  <a:lnTo>
                    <a:pt x="1470" y="535"/>
                  </a:lnTo>
                  <a:lnTo>
                    <a:pt x="1478" y="537"/>
                  </a:lnTo>
                  <a:lnTo>
                    <a:pt x="1490" y="539"/>
                  </a:lnTo>
                  <a:lnTo>
                    <a:pt x="1493" y="535"/>
                  </a:lnTo>
                  <a:lnTo>
                    <a:pt x="1501" y="533"/>
                  </a:lnTo>
                  <a:lnTo>
                    <a:pt x="1507" y="529"/>
                  </a:lnTo>
                  <a:lnTo>
                    <a:pt x="1517" y="520"/>
                  </a:lnTo>
                  <a:lnTo>
                    <a:pt x="1528" y="506"/>
                  </a:lnTo>
                  <a:lnTo>
                    <a:pt x="1540" y="492"/>
                  </a:lnTo>
                  <a:lnTo>
                    <a:pt x="1550" y="479"/>
                  </a:lnTo>
                  <a:lnTo>
                    <a:pt x="1554" y="473"/>
                  </a:lnTo>
                  <a:lnTo>
                    <a:pt x="1563" y="459"/>
                  </a:lnTo>
                  <a:lnTo>
                    <a:pt x="1569" y="450"/>
                  </a:lnTo>
                  <a:lnTo>
                    <a:pt x="1550" y="442"/>
                  </a:lnTo>
                  <a:lnTo>
                    <a:pt x="1563" y="455"/>
                  </a:lnTo>
                  <a:lnTo>
                    <a:pt x="1567" y="451"/>
                  </a:lnTo>
                  <a:lnTo>
                    <a:pt x="1571" y="448"/>
                  </a:lnTo>
                  <a:lnTo>
                    <a:pt x="1587" y="424"/>
                  </a:lnTo>
                  <a:lnTo>
                    <a:pt x="1598" y="403"/>
                  </a:lnTo>
                  <a:lnTo>
                    <a:pt x="1600" y="399"/>
                  </a:lnTo>
                  <a:lnTo>
                    <a:pt x="1602" y="393"/>
                  </a:lnTo>
                  <a:lnTo>
                    <a:pt x="1606" y="387"/>
                  </a:lnTo>
                  <a:lnTo>
                    <a:pt x="1608" y="381"/>
                  </a:lnTo>
                  <a:lnTo>
                    <a:pt x="1608" y="374"/>
                  </a:lnTo>
                  <a:lnTo>
                    <a:pt x="1608" y="366"/>
                  </a:lnTo>
                  <a:lnTo>
                    <a:pt x="1602" y="360"/>
                  </a:lnTo>
                  <a:lnTo>
                    <a:pt x="1597" y="356"/>
                  </a:lnTo>
                  <a:lnTo>
                    <a:pt x="1589" y="354"/>
                  </a:lnTo>
                  <a:lnTo>
                    <a:pt x="1581" y="356"/>
                  </a:lnTo>
                  <a:lnTo>
                    <a:pt x="1583" y="354"/>
                  </a:lnTo>
                  <a:lnTo>
                    <a:pt x="1587" y="372"/>
                  </a:lnTo>
                  <a:lnTo>
                    <a:pt x="1585" y="354"/>
                  </a:lnTo>
                  <a:lnTo>
                    <a:pt x="1577" y="356"/>
                  </a:lnTo>
                  <a:lnTo>
                    <a:pt x="1571" y="358"/>
                  </a:lnTo>
                  <a:lnTo>
                    <a:pt x="1563" y="362"/>
                  </a:lnTo>
                  <a:lnTo>
                    <a:pt x="1558" y="368"/>
                  </a:lnTo>
                  <a:lnTo>
                    <a:pt x="1552" y="374"/>
                  </a:lnTo>
                  <a:lnTo>
                    <a:pt x="1544" y="389"/>
                  </a:lnTo>
                  <a:lnTo>
                    <a:pt x="1519" y="428"/>
                  </a:lnTo>
                  <a:lnTo>
                    <a:pt x="1515" y="434"/>
                  </a:lnTo>
                  <a:lnTo>
                    <a:pt x="1492" y="481"/>
                  </a:lnTo>
                  <a:lnTo>
                    <a:pt x="1472" y="527"/>
                  </a:lnTo>
                  <a:lnTo>
                    <a:pt x="1455" y="572"/>
                  </a:lnTo>
                  <a:lnTo>
                    <a:pt x="1453" y="580"/>
                  </a:lnTo>
                  <a:lnTo>
                    <a:pt x="1455" y="588"/>
                  </a:lnTo>
                  <a:lnTo>
                    <a:pt x="1457" y="595"/>
                  </a:lnTo>
                  <a:lnTo>
                    <a:pt x="1458" y="601"/>
                  </a:lnTo>
                  <a:lnTo>
                    <a:pt x="1460" y="605"/>
                  </a:lnTo>
                  <a:lnTo>
                    <a:pt x="1466" y="611"/>
                  </a:lnTo>
                  <a:lnTo>
                    <a:pt x="1472" y="615"/>
                  </a:lnTo>
                  <a:lnTo>
                    <a:pt x="1474" y="615"/>
                  </a:lnTo>
                  <a:lnTo>
                    <a:pt x="1482" y="617"/>
                  </a:lnTo>
                  <a:lnTo>
                    <a:pt x="1490" y="615"/>
                  </a:lnTo>
                  <a:lnTo>
                    <a:pt x="1492" y="615"/>
                  </a:lnTo>
                  <a:lnTo>
                    <a:pt x="1497" y="611"/>
                  </a:lnTo>
                  <a:lnTo>
                    <a:pt x="1503" y="605"/>
                  </a:lnTo>
                  <a:lnTo>
                    <a:pt x="1509" y="599"/>
                  </a:lnTo>
                  <a:lnTo>
                    <a:pt x="1521" y="588"/>
                  </a:lnTo>
                  <a:lnTo>
                    <a:pt x="1544" y="556"/>
                  </a:lnTo>
                  <a:lnTo>
                    <a:pt x="1548" y="551"/>
                  </a:lnTo>
                  <a:lnTo>
                    <a:pt x="1569" y="520"/>
                  </a:lnTo>
                  <a:lnTo>
                    <a:pt x="1589" y="485"/>
                  </a:lnTo>
                  <a:lnTo>
                    <a:pt x="1604" y="451"/>
                  </a:lnTo>
                  <a:lnTo>
                    <a:pt x="1604" y="450"/>
                  </a:lnTo>
                  <a:lnTo>
                    <a:pt x="1612" y="436"/>
                  </a:lnTo>
                  <a:lnTo>
                    <a:pt x="1620" y="418"/>
                  </a:lnTo>
                  <a:lnTo>
                    <a:pt x="1628" y="399"/>
                  </a:lnTo>
                  <a:lnTo>
                    <a:pt x="1637" y="380"/>
                  </a:lnTo>
                  <a:lnTo>
                    <a:pt x="1643" y="364"/>
                  </a:lnTo>
                  <a:lnTo>
                    <a:pt x="1649" y="354"/>
                  </a:lnTo>
                  <a:lnTo>
                    <a:pt x="1649" y="350"/>
                  </a:lnTo>
                  <a:lnTo>
                    <a:pt x="1651" y="343"/>
                  </a:lnTo>
                  <a:lnTo>
                    <a:pt x="1649" y="335"/>
                  </a:lnTo>
                  <a:lnTo>
                    <a:pt x="1645" y="329"/>
                  </a:lnTo>
                  <a:lnTo>
                    <a:pt x="1639" y="325"/>
                  </a:lnTo>
                  <a:lnTo>
                    <a:pt x="1632" y="323"/>
                  </a:lnTo>
                  <a:lnTo>
                    <a:pt x="1624" y="325"/>
                  </a:lnTo>
                  <a:lnTo>
                    <a:pt x="1618" y="329"/>
                  </a:lnTo>
                  <a:lnTo>
                    <a:pt x="1612" y="335"/>
                  </a:lnTo>
                  <a:lnTo>
                    <a:pt x="1612" y="337"/>
                  </a:lnTo>
                  <a:lnTo>
                    <a:pt x="1610" y="341"/>
                  </a:lnTo>
                  <a:lnTo>
                    <a:pt x="1602" y="354"/>
                  </a:lnTo>
                  <a:lnTo>
                    <a:pt x="1598" y="364"/>
                  </a:lnTo>
                  <a:lnTo>
                    <a:pt x="1595" y="370"/>
                  </a:lnTo>
                  <a:lnTo>
                    <a:pt x="1593" y="374"/>
                  </a:lnTo>
                  <a:lnTo>
                    <a:pt x="1591" y="378"/>
                  </a:lnTo>
                  <a:lnTo>
                    <a:pt x="1610" y="385"/>
                  </a:lnTo>
                  <a:lnTo>
                    <a:pt x="1597" y="372"/>
                  </a:lnTo>
                  <a:lnTo>
                    <a:pt x="1595" y="374"/>
                  </a:lnTo>
                  <a:lnTo>
                    <a:pt x="1589" y="380"/>
                  </a:lnTo>
                  <a:lnTo>
                    <a:pt x="1589" y="381"/>
                  </a:lnTo>
                  <a:lnTo>
                    <a:pt x="1585" y="387"/>
                  </a:lnTo>
                  <a:lnTo>
                    <a:pt x="1581" y="395"/>
                  </a:lnTo>
                  <a:lnTo>
                    <a:pt x="1575" y="407"/>
                  </a:lnTo>
                  <a:lnTo>
                    <a:pt x="1565" y="422"/>
                  </a:lnTo>
                  <a:lnTo>
                    <a:pt x="1554" y="444"/>
                  </a:lnTo>
                  <a:lnTo>
                    <a:pt x="1540" y="471"/>
                  </a:lnTo>
                  <a:lnTo>
                    <a:pt x="1525" y="506"/>
                  </a:lnTo>
                  <a:lnTo>
                    <a:pt x="1511" y="525"/>
                  </a:lnTo>
                  <a:lnTo>
                    <a:pt x="1499" y="545"/>
                  </a:lnTo>
                  <a:lnTo>
                    <a:pt x="1490" y="564"/>
                  </a:lnTo>
                  <a:lnTo>
                    <a:pt x="1488" y="574"/>
                  </a:lnTo>
                  <a:lnTo>
                    <a:pt x="1488" y="582"/>
                  </a:lnTo>
                  <a:lnTo>
                    <a:pt x="1486" y="591"/>
                  </a:lnTo>
                  <a:lnTo>
                    <a:pt x="1486" y="593"/>
                  </a:lnTo>
                  <a:lnTo>
                    <a:pt x="1488" y="601"/>
                  </a:lnTo>
                  <a:lnTo>
                    <a:pt x="1492" y="607"/>
                  </a:lnTo>
                  <a:lnTo>
                    <a:pt x="1497" y="611"/>
                  </a:lnTo>
                  <a:lnTo>
                    <a:pt x="1505" y="613"/>
                  </a:lnTo>
                  <a:lnTo>
                    <a:pt x="1513" y="611"/>
                  </a:lnTo>
                  <a:lnTo>
                    <a:pt x="1519" y="607"/>
                  </a:lnTo>
                  <a:lnTo>
                    <a:pt x="1519" y="605"/>
                  </a:lnTo>
                  <a:lnTo>
                    <a:pt x="1525" y="599"/>
                  </a:lnTo>
                  <a:lnTo>
                    <a:pt x="1527" y="595"/>
                  </a:lnTo>
                  <a:lnTo>
                    <a:pt x="1528" y="588"/>
                  </a:lnTo>
                  <a:lnTo>
                    <a:pt x="1528" y="586"/>
                  </a:lnTo>
                  <a:lnTo>
                    <a:pt x="1544" y="568"/>
                  </a:lnTo>
                  <a:lnTo>
                    <a:pt x="1552" y="560"/>
                  </a:lnTo>
                  <a:lnTo>
                    <a:pt x="1556" y="555"/>
                  </a:lnTo>
                  <a:lnTo>
                    <a:pt x="1563" y="545"/>
                  </a:lnTo>
                  <a:lnTo>
                    <a:pt x="1546" y="535"/>
                  </a:lnTo>
                  <a:lnTo>
                    <a:pt x="1562" y="547"/>
                  </a:lnTo>
                  <a:lnTo>
                    <a:pt x="1585" y="514"/>
                  </a:lnTo>
                  <a:lnTo>
                    <a:pt x="1608" y="481"/>
                  </a:lnTo>
                  <a:lnTo>
                    <a:pt x="1635" y="448"/>
                  </a:lnTo>
                  <a:lnTo>
                    <a:pt x="1651" y="434"/>
                  </a:lnTo>
                  <a:lnTo>
                    <a:pt x="1667" y="420"/>
                  </a:lnTo>
                  <a:lnTo>
                    <a:pt x="1655" y="405"/>
                  </a:lnTo>
                  <a:lnTo>
                    <a:pt x="1635" y="405"/>
                  </a:lnTo>
                  <a:lnTo>
                    <a:pt x="1637" y="413"/>
                  </a:lnTo>
                  <a:lnTo>
                    <a:pt x="1641" y="418"/>
                  </a:lnTo>
                  <a:lnTo>
                    <a:pt x="1647" y="422"/>
                  </a:lnTo>
                  <a:lnTo>
                    <a:pt x="1655" y="424"/>
                  </a:lnTo>
                  <a:lnTo>
                    <a:pt x="1663" y="422"/>
                  </a:lnTo>
                  <a:lnTo>
                    <a:pt x="1637" y="399"/>
                  </a:lnTo>
                  <a:lnTo>
                    <a:pt x="1628" y="418"/>
                  </a:lnTo>
                  <a:lnTo>
                    <a:pt x="1616" y="438"/>
                  </a:lnTo>
                  <a:lnTo>
                    <a:pt x="1635" y="446"/>
                  </a:lnTo>
                  <a:lnTo>
                    <a:pt x="1622" y="432"/>
                  </a:lnTo>
                  <a:lnTo>
                    <a:pt x="1595" y="465"/>
                  </a:lnTo>
                  <a:lnTo>
                    <a:pt x="1562" y="494"/>
                  </a:lnTo>
                  <a:lnTo>
                    <a:pt x="1527" y="527"/>
                  </a:lnTo>
                  <a:lnTo>
                    <a:pt x="1511" y="545"/>
                  </a:lnTo>
                  <a:lnTo>
                    <a:pt x="1507" y="551"/>
                  </a:lnTo>
                  <a:lnTo>
                    <a:pt x="1497" y="564"/>
                  </a:lnTo>
                  <a:lnTo>
                    <a:pt x="1492" y="572"/>
                  </a:lnTo>
                  <a:lnTo>
                    <a:pt x="1488" y="578"/>
                  </a:lnTo>
                  <a:lnTo>
                    <a:pt x="1486" y="582"/>
                  </a:lnTo>
                  <a:lnTo>
                    <a:pt x="1484" y="590"/>
                  </a:lnTo>
                  <a:lnTo>
                    <a:pt x="1486" y="597"/>
                  </a:lnTo>
                  <a:lnTo>
                    <a:pt x="1490" y="603"/>
                  </a:lnTo>
                  <a:lnTo>
                    <a:pt x="1495" y="607"/>
                  </a:lnTo>
                  <a:lnTo>
                    <a:pt x="1503" y="609"/>
                  </a:lnTo>
                  <a:lnTo>
                    <a:pt x="1505" y="611"/>
                  </a:lnTo>
                  <a:lnTo>
                    <a:pt x="1507" y="611"/>
                  </a:lnTo>
                  <a:lnTo>
                    <a:pt x="1525" y="607"/>
                  </a:lnTo>
                  <a:lnTo>
                    <a:pt x="1532" y="605"/>
                  </a:lnTo>
                  <a:lnTo>
                    <a:pt x="1552" y="599"/>
                  </a:lnTo>
                  <a:lnTo>
                    <a:pt x="1569" y="591"/>
                  </a:lnTo>
                  <a:lnTo>
                    <a:pt x="1587" y="588"/>
                  </a:lnTo>
                  <a:lnTo>
                    <a:pt x="1589" y="586"/>
                  </a:lnTo>
                  <a:lnTo>
                    <a:pt x="1593" y="584"/>
                  </a:lnTo>
                  <a:lnTo>
                    <a:pt x="1633" y="555"/>
                  </a:lnTo>
                  <a:lnTo>
                    <a:pt x="1672" y="529"/>
                  </a:lnTo>
                  <a:lnTo>
                    <a:pt x="1670" y="531"/>
                  </a:lnTo>
                  <a:lnTo>
                    <a:pt x="1676" y="527"/>
                  </a:lnTo>
                  <a:lnTo>
                    <a:pt x="1680" y="521"/>
                  </a:lnTo>
                  <a:lnTo>
                    <a:pt x="1682" y="514"/>
                  </a:lnTo>
                  <a:lnTo>
                    <a:pt x="1680" y="506"/>
                  </a:lnTo>
                  <a:lnTo>
                    <a:pt x="1676" y="500"/>
                  </a:lnTo>
                  <a:lnTo>
                    <a:pt x="1670" y="494"/>
                  </a:lnTo>
                  <a:lnTo>
                    <a:pt x="1663" y="494"/>
                  </a:lnTo>
                  <a:lnTo>
                    <a:pt x="1655" y="496"/>
                  </a:lnTo>
                  <a:lnTo>
                    <a:pt x="1653" y="496"/>
                  </a:lnTo>
                  <a:lnTo>
                    <a:pt x="1647" y="500"/>
                  </a:lnTo>
                  <a:lnTo>
                    <a:pt x="1639" y="504"/>
                  </a:lnTo>
                  <a:lnTo>
                    <a:pt x="1632" y="510"/>
                  </a:lnTo>
                  <a:lnTo>
                    <a:pt x="1641" y="525"/>
                  </a:lnTo>
                  <a:lnTo>
                    <a:pt x="1632" y="510"/>
                  </a:lnTo>
                  <a:lnTo>
                    <a:pt x="1608" y="523"/>
                  </a:lnTo>
                  <a:lnTo>
                    <a:pt x="1589" y="535"/>
                  </a:lnTo>
                  <a:lnTo>
                    <a:pt x="1571" y="545"/>
                  </a:lnTo>
                  <a:lnTo>
                    <a:pt x="1558" y="555"/>
                  </a:lnTo>
                  <a:lnTo>
                    <a:pt x="1544" y="560"/>
                  </a:lnTo>
                  <a:lnTo>
                    <a:pt x="1534" y="566"/>
                  </a:lnTo>
                  <a:lnTo>
                    <a:pt x="1519" y="576"/>
                  </a:lnTo>
                  <a:lnTo>
                    <a:pt x="1507" y="586"/>
                  </a:lnTo>
                  <a:lnTo>
                    <a:pt x="1501" y="590"/>
                  </a:lnTo>
                  <a:lnTo>
                    <a:pt x="1486" y="599"/>
                  </a:lnTo>
                  <a:lnTo>
                    <a:pt x="1478" y="605"/>
                  </a:lnTo>
                  <a:lnTo>
                    <a:pt x="1466" y="613"/>
                  </a:lnTo>
                  <a:lnTo>
                    <a:pt x="1455" y="621"/>
                  </a:lnTo>
                  <a:lnTo>
                    <a:pt x="1443" y="630"/>
                  </a:lnTo>
                  <a:lnTo>
                    <a:pt x="1439" y="632"/>
                  </a:lnTo>
                  <a:lnTo>
                    <a:pt x="1437" y="636"/>
                  </a:lnTo>
                  <a:lnTo>
                    <a:pt x="1427" y="654"/>
                  </a:lnTo>
                  <a:lnTo>
                    <a:pt x="1425" y="661"/>
                  </a:lnTo>
                  <a:lnTo>
                    <a:pt x="1423" y="669"/>
                  </a:lnTo>
                  <a:lnTo>
                    <a:pt x="1425" y="677"/>
                  </a:lnTo>
                  <a:lnTo>
                    <a:pt x="1429" y="683"/>
                  </a:lnTo>
                  <a:lnTo>
                    <a:pt x="1433" y="689"/>
                  </a:lnTo>
                  <a:lnTo>
                    <a:pt x="1441" y="693"/>
                  </a:lnTo>
                  <a:lnTo>
                    <a:pt x="1447" y="695"/>
                  </a:lnTo>
                  <a:lnTo>
                    <a:pt x="1457" y="695"/>
                  </a:lnTo>
                  <a:lnTo>
                    <a:pt x="1468" y="695"/>
                  </a:lnTo>
                  <a:lnTo>
                    <a:pt x="1476" y="693"/>
                  </a:lnTo>
                  <a:lnTo>
                    <a:pt x="1490" y="689"/>
                  </a:lnTo>
                  <a:lnTo>
                    <a:pt x="1517" y="683"/>
                  </a:lnTo>
                  <a:lnTo>
                    <a:pt x="1519" y="683"/>
                  </a:lnTo>
                  <a:lnTo>
                    <a:pt x="1536" y="677"/>
                  </a:lnTo>
                  <a:lnTo>
                    <a:pt x="1550" y="673"/>
                  </a:lnTo>
                  <a:lnTo>
                    <a:pt x="1575" y="665"/>
                  </a:lnTo>
                  <a:lnTo>
                    <a:pt x="1600" y="658"/>
                  </a:lnTo>
                  <a:lnTo>
                    <a:pt x="1626" y="650"/>
                  </a:lnTo>
                  <a:lnTo>
                    <a:pt x="1628" y="648"/>
                  </a:lnTo>
                  <a:lnTo>
                    <a:pt x="1641" y="640"/>
                  </a:lnTo>
                  <a:lnTo>
                    <a:pt x="1647" y="638"/>
                  </a:lnTo>
                  <a:lnTo>
                    <a:pt x="1639" y="621"/>
                  </a:lnTo>
                  <a:lnTo>
                    <a:pt x="1639" y="640"/>
                  </a:lnTo>
                  <a:lnTo>
                    <a:pt x="1647" y="638"/>
                  </a:lnTo>
                  <a:lnTo>
                    <a:pt x="1649" y="638"/>
                  </a:lnTo>
                  <a:lnTo>
                    <a:pt x="1649" y="619"/>
                  </a:lnTo>
                  <a:lnTo>
                    <a:pt x="1630" y="619"/>
                  </a:lnTo>
                  <a:lnTo>
                    <a:pt x="1632" y="626"/>
                  </a:lnTo>
                  <a:lnTo>
                    <a:pt x="1635" y="632"/>
                  </a:lnTo>
                  <a:lnTo>
                    <a:pt x="1641" y="636"/>
                  </a:lnTo>
                  <a:lnTo>
                    <a:pt x="1632" y="611"/>
                  </a:lnTo>
                  <a:lnTo>
                    <a:pt x="1632" y="613"/>
                  </a:lnTo>
                  <a:lnTo>
                    <a:pt x="1649" y="621"/>
                  </a:lnTo>
                  <a:lnTo>
                    <a:pt x="1635" y="605"/>
                  </a:lnTo>
                  <a:lnTo>
                    <a:pt x="1641" y="603"/>
                  </a:lnTo>
                  <a:lnTo>
                    <a:pt x="1635" y="605"/>
                  </a:lnTo>
                  <a:lnTo>
                    <a:pt x="1628" y="609"/>
                  </a:lnTo>
                  <a:lnTo>
                    <a:pt x="1622" y="613"/>
                  </a:lnTo>
                  <a:lnTo>
                    <a:pt x="1614" y="617"/>
                  </a:lnTo>
                  <a:lnTo>
                    <a:pt x="1628" y="630"/>
                  </a:lnTo>
                  <a:lnTo>
                    <a:pt x="1618" y="615"/>
                  </a:lnTo>
                  <a:lnTo>
                    <a:pt x="1608" y="621"/>
                  </a:lnTo>
                  <a:lnTo>
                    <a:pt x="1602" y="625"/>
                  </a:lnTo>
                  <a:lnTo>
                    <a:pt x="1593" y="632"/>
                  </a:lnTo>
                  <a:lnTo>
                    <a:pt x="1579" y="644"/>
                  </a:lnTo>
                  <a:lnTo>
                    <a:pt x="1565" y="660"/>
                  </a:lnTo>
                  <a:lnTo>
                    <a:pt x="1556" y="667"/>
                  </a:lnTo>
                  <a:lnTo>
                    <a:pt x="1546" y="677"/>
                  </a:lnTo>
                  <a:lnTo>
                    <a:pt x="1560" y="691"/>
                  </a:lnTo>
                  <a:lnTo>
                    <a:pt x="1550" y="675"/>
                  </a:lnTo>
                  <a:lnTo>
                    <a:pt x="1546" y="677"/>
                  </a:lnTo>
                  <a:lnTo>
                    <a:pt x="1536" y="683"/>
                  </a:lnTo>
                  <a:lnTo>
                    <a:pt x="1530" y="687"/>
                  </a:lnTo>
                  <a:lnTo>
                    <a:pt x="1525" y="691"/>
                  </a:lnTo>
                  <a:lnTo>
                    <a:pt x="1521" y="696"/>
                  </a:lnTo>
                  <a:lnTo>
                    <a:pt x="1519" y="698"/>
                  </a:lnTo>
                  <a:lnTo>
                    <a:pt x="1519" y="706"/>
                  </a:lnTo>
                  <a:lnTo>
                    <a:pt x="1521" y="714"/>
                  </a:lnTo>
                  <a:lnTo>
                    <a:pt x="1525" y="720"/>
                  </a:lnTo>
                  <a:lnTo>
                    <a:pt x="1530" y="724"/>
                  </a:lnTo>
                  <a:lnTo>
                    <a:pt x="1538" y="726"/>
                  </a:lnTo>
                  <a:lnTo>
                    <a:pt x="1540" y="726"/>
                  </a:lnTo>
                  <a:lnTo>
                    <a:pt x="1540" y="706"/>
                  </a:lnTo>
                  <a:lnTo>
                    <a:pt x="1538" y="726"/>
                  </a:lnTo>
                  <a:lnTo>
                    <a:pt x="1556" y="726"/>
                  </a:lnTo>
                  <a:lnTo>
                    <a:pt x="1577" y="724"/>
                  </a:lnTo>
                  <a:lnTo>
                    <a:pt x="1602" y="722"/>
                  </a:lnTo>
                  <a:lnTo>
                    <a:pt x="1628" y="718"/>
                  </a:lnTo>
                  <a:lnTo>
                    <a:pt x="1655" y="714"/>
                  </a:lnTo>
                  <a:lnTo>
                    <a:pt x="1680" y="710"/>
                  </a:lnTo>
                  <a:lnTo>
                    <a:pt x="1702" y="706"/>
                  </a:lnTo>
                  <a:lnTo>
                    <a:pt x="1723" y="704"/>
                  </a:lnTo>
                  <a:lnTo>
                    <a:pt x="1721" y="685"/>
                  </a:lnTo>
                  <a:lnTo>
                    <a:pt x="1719" y="704"/>
                  </a:lnTo>
                  <a:lnTo>
                    <a:pt x="1733" y="704"/>
                  </a:lnTo>
                  <a:lnTo>
                    <a:pt x="1744" y="704"/>
                  </a:lnTo>
                  <a:lnTo>
                    <a:pt x="1754" y="706"/>
                  </a:lnTo>
                  <a:lnTo>
                    <a:pt x="1754" y="687"/>
                  </a:lnTo>
                  <a:lnTo>
                    <a:pt x="1746" y="704"/>
                  </a:lnTo>
                  <a:lnTo>
                    <a:pt x="1740" y="700"/>
                  </a:lnTo>
                  <a:lnTo>
                    <a:pt x="1748" y="702"/>
                  </a:lnTo>
                  <a:lnTo>
                    <a:pt x="1748" y="704"/>
                  </a:lnTo>
                  <a:lnTo>
                    <a:pt x="1748" y="706"/>
                  </a:lnTo>
                  <a:lnTo>
                    <a:pt x="1762" y="693"/>
                  </a:lnTo>
                  <a:lnTo>
                    <a:pt x="1744" y="685"/>
                  </a:lnTo>
                  <a:lnTo>
                    <a:pt x="1742" y="693"/>
                  </a:lnTo>
                  <a:lnTo>
                    <a:pt x="1744" y="700"/>
                  </a:lnTo>
                  <a:lnTo>
                    <a:pt x="1748" y="679"/>
                  </a:lnTo>
                  <a:lnTo>
                    <a:pt x="1748" y="681"/>
                  </a:lnTo>
                  <a:lnTo>
                    <a:pt x="1762" y="695"/>
                  </a:lnTo>
                  <a:lnTo>
                    <a:pt x="1754" y="677"/>
                  </a:lnTo>
                  <a:lnTo>
                    <a:pt x="1746" y="679"/>
                  </a:lnTo>
                  <a:lnTo>
                    <a:pt x="1754" y="696"/>
                  </a:lnTo>
                  <a:lnTo>
                    <a:pt x="1754" y="677"/>
                  </a:lnTo>
                  <a:lnTo>
                    <a:pt x="1744" y="679"/>
                  </a:lnTo>
                  <a:lnTo>
                    <a:pt x="1737" y="681"/>
                  </a:lnTo>
                  <a:lnTo>
                    <a:pt x="1729" y="683"/>
                  </a:lnTo>
                  <a:lnTo>
                    <a:pt x="1725" y="685"/>
                  </a:lnTo>
                  <a:lnTo>
                    <a:pt x="1705" y="695"/>
                  </a:lnTo>
                  <a:lnTo>
                    <a:pt x="1684" y="704"/>
                  </a:lnTo>
                  <a:lnTo>
                    <a:pt x="1665" y="714"/>
                  </a:lnTo>
                  <a:lnTo>
                    <a:pt x="1659" y="718"/>
                  </a:lnTo>
                  <a:lnTo>
                    <a:pt x="1643" y="731"/>
                  </a:lnTo>
                  <a:lnTo>
                    <a:pt x="1655" y="745"/>
                  </a:lnTo>
                  <a:lnTo>
                    <a:pt x="1645" y="730"/>
                  </a:lnTo>
                  <a:lnTo>
                    <a:pt x="1639" y="731"/>
                  </a:lnTo>
                  <a:lnTo>
                    <a:pt x="1635" y="739"/>
                  </a:lnTo>
                  <a:lnTo>
                    <a:pt x="1633" y="747"/>
                  </a:lnTo>
                  <a:lnTo>
                    <a:pt x="1635" y="753"/>
                  </a:lnTo>
                  <a:lnTo>
                    <a:pt x="1639" y="761"/>
                  </a:lnTo>
                  <a:lnTo>
                    <a:pt x="1647" y="765"/>
                  </a:lnTo>
                  <a:lnTo>
                    <a:pt x="1653" y="766"/>
                  </a:lnTo>
                  <a:lnTo>
                    <a:pt x="1655" y="766"/>
                  </a:lnTo>
                  <a:lnTo>
                    <a:pt x="1663" y="765"/>
                  </a:lnTo>
                  <a:lnTo>
                    <a:pt x="1668" y="763"/>
                  </a:lnTo>
                  <a:lnTo>
                    <a:pt x="1676" y="759"/>
                  </a:lnTo>
                  <a:lnTo>
                    <a:pt x="1680" y="759"/>
                  </a:lnTo>
                  <a:lnTo>
                    <a:pt x="1674" y="739"/>
                  </a:lnTo>
                  <a:lnTo>
                    <a:pt x="1680" y="759"/>
                  </a:lnTo>
                  <a:lnTo>
                    <a:pt x="1703" y="749"/>
                  </a:lnTo>
                  <a:lnTo>
                    <a:pt x="1723" y="741"/>
                  </a:lnTo>
                  <a:lnTo>
                    <a:pt x="1725" y="741"/>
                  </a:lnTo>
                  <a:lnTo>
                    <a:pt x="1729" y="737"/>
                  </a:lnTo>
                  <a:lnTo>
                    <a:pt x="1737" y="735"/>
                  </a:lnTo>
                  <a:lnTo>
                    <a:pt x="1754" y="728"/>
                  </a:lnTo>
                  <a:lnTo>
                    <a:pt x="1762" y="726"/>
                  </a:lnTo>
                  <a:lnTo>
                    <a:pt x="1766" y="722"/>
                  </a:lnTo>
                  <a:lnTo>
                    <a:pt x="1772" y="718"/>
                  </a:lnTo>
                  <a:lnTo>
                    <a:pt x="1777" y="712"/>
                  </a:lnTo>
                  <a:lnTo>
                    <a:pt x="1777" y="710"/>
                  </a:lnTo>
                  <a:lnTo>
                    <a:pt x="1779" y="702"/>
                  </a:lnTo>
                  <a:lnTo>
                    <a:pt x="1777" y="695"/>
                  </a:lnTo>
                  <a:lnTo>
                    <a:pt x="1773" y="689"/>
                  </a:lnTo>
                  <a:lnTo>
                    <a:pt x="1768" y="685"/>
                  </a:lnTo>
                  <a:lnTo>
                    <a:pt x="1762" y="683"/>
                  </a:lnTo>
                  <a:lnTo>
                    <a:pt x="1760" y="683"/>
                  </a:lnTo>
                  <a:lnTo>
                    <a:pt x="1752" y="683"/>
                  </a:lnTo>
                  <a:lnTo>
                    <a:pt x="1744" y="681"/>
                  </a:lnTo>
                  <a:lnTo>
                    <a:pt x="1729" y="685"/>
                  </a:lnTo>
                  <a:lnTo>
                    <a:pt x="1721" y="687"/>
                  </a:lnTo>
                  <a:lnTo>
                    <a:pt x="1702" y="693"/>
                  </a:lnTo>
                  <a:lnTo>
                    <a:pt x="1682" y="700"/>
                  </a:lnTo>
                  <a:lnTo>
                    <a:pt x="1661" y="708"/>
                  </a:lnTo>
                  <a:lnTo>
                    <a:pt x="1643" y="716"/>
                  </a:lnTo>
                  <a:lnTo>
                    <a:pt x="1630" y="722"/>
                  </a:lnTo>
                  <a:lnTo>
                    <a:pt x="1618" y="730"/>
                  </a:lnTo>
                  <a:lnTo>
                    <a:pt x="1610" y="733"/>
                  </a:lnTo>
                  <a:lnTo>
                    <a:pt x="1598" y="739"/>
                  </a:lnTo>
                  <a:lnTo>
                    <a:pt x="1595" y="741"/>
                  </a:lnTo>
                  <a:lnTo>
                    <a:pt x="1589" y="745"/>
                  </a:lnTo>
                  <a:lnTo>
                    <a:pt x="1585" y="749"/>
                  </a:lnTo>
                  <a:lnTo>
                    <a:pt x="1579" y="755"/>
                  </a:lnTo>
                  <a:lnTo>
                    <a:pt x="1579" y="757"/>
                  </a:lnTo>
                  <a:lnTo>
                    <a:pt x="1579" y="765"/>
                  </a:lnTo>
                  <a:lnTo>
                    <a:pt x="1579" y="772"/>
                  </a:lnTo>
                  <a:lnTo>
                    <a:pt x="1585" y="778"/>
                  </a:lnTo>
                  <a:lnTo>
                    <a:pt x="1591" y="782"/>
                  </a:lnTo>
                  <a:lnTo>
                    <a:pt x="1595" y="786"/>
                  </a:lnTo>
                  <a:lnTo>
                    <a:pt x="1608" y="786"/>
                  </a:lnTo>
                  <a:lnTo>
                    <a:pt x="1616" y="788"/>
                  </a:lnTo>
                  <a:lnTo>
                    <a:pt x="1624" y="786"/>
                  </a:lnTo>
                  <a:lnTo>
                    <a:pt x="1639" y="782"/>
                  </a:lnTo>
                  <a:lnTo>
                    <a:pt x="1653" y="778"/>
                  </a:lnTo>
                  <a:lnTo>
                    <a:pt x="1645" y="761"/>
                  </a:lnTo>
                  <a:lnTo>
                    <a:pt x="1645" y="780"/>
                  </a:lnTo>
                  <a:lnTo>
                    <a:pt x="1663" y="776"/>
                  </a:lnTo>
                  <a:lnTo>
                    <a:pt x="1668" y="774"/>
                  </a:lnTo>
                  <a:lnTo>
                    <a:pt x="1670" y="774"/>
                  </a:lnTo>
                  <a:lnTo>
                    <a:pt x="1672" y="772"/>
                  </a:lnTo>
                  <a:lnTo>
                    <a:pt x="1684" y="768"/>
                  </a:lnTo>
                  <a:lnTo>
                    <a:pt x="1698" y="761"/>
                  </a:lnTo>
                  <a:lnTo>
                    <a:pt x="1713" y="755"/>
                  </a:lnTo>
                  <a:lnTo>
                    <a:pt x="1725" y="747"/>
                  </a:lnTo>
                  <a:lnTo>
                    <a:pt x="1731" y="743"/>
                  </a:lnTo>
                  <a:lnTo>
                    <a:pt x="1735" y="741"/>
                  </a:lnTo>
                  <a:lnTo>
                    <a:pt x="1737" y="739"/>
                  </a:lnTo>
                  <a:lnTo>
                    <a:pt x="1740" y="733"/>
                  </a:lnTo>
                  <a:lnTo>
                    <a:pt x="1742" y="726"/>
                  </a:lnTo>
                  <a:lnTo>
                    <a:pt x="1740" y="718"/>
                  </a:lnTo>
                  <a:lnTo>
                    <a:pt x="1740" y="716"/>
                  </a:lnTo>
                  <a:lnTo>
                    <a:pt x="1735" y="710"/>
                  </a:lnTo>
                  <a:lnTo>
                    <a:pt x="1729" y="706"/>
                  </a:lnTo>
                  <a:lnTo>
                    <a:pt x="1721" y="704"/>
                  </a:lnTo>
                  <a:lnTo>
                    <a:pt x="1719" y="704"/>
                  </a:lnTo>
                  <a:lnTo>
                    <a:pt x="1711" y="706"/>
                  </a:lnTo>
                  <a:lnTo>
                    <a:pt x="1703" y="708"/>
                  </a:lnTo>
                  <a:lnTo>
                    <a:pt x="1698" y="710"/>
                  </a:lnTo>
                  <a:lnTo>
                    <a:pt x="1692" y="712"/>
                  </a:lnTo>
                  <a:lnTo>
                    <a:pt x="1643" y="741"/>
                  </a:lnTo>
                  <a:lnTo>
                    <a:pt x="1637" y="745"/>
                  </a:lnTo>
                  <a:lnTo>
                    <a:pt x="1614" y="761"/>
                  </a:lnTo>
                  <a:lnTo>
                    <a:pt x="1593" y="782"/>
                  </a:lnTo>
                  <a:lnTo>
                    <a:pt x="1589" y="786"/>
                  </a:lnTo>
                  <a:lnTo>
                    <a:pt x="1587" y="794"/>
                  </a:lnTo>
                  <a:lnTo>
                    <a:pt x="1589" y="801"/>
                  </a:lnTo>
                  <a:lnTo>
                    <a:pt x="1593" y="807"/>
                  </a:lnTo>
                  <a:lnTo>
                    <a:pt x="1598" y="811"/>
                  </a:lnTo>
                  <a:lnTo>
                    <a:pt x="1602" y="813"/>
                  </a:lnTo>
                  <a:lnTo>
                    <a:pt x="1608" y="815"/>
                  </a:lnTo>
                  <a:lnTo>
                    <a:pt x="1616" y="817"/>
                  </a:lnTo>
                  <a:lnTo>
                    <a:pt x="1632" y="819"/>
                  </a:lnTo>
                  <a:lnTo>
                    <a:pt x="1641" y="819"/>
                  </a:lnTo>
                  <a:lnTo>
                    <a:pt x="1647" y="819"/>
                  </a:lnTo>
                  <a:lnTo>
                    <a:pt x="1655" y="817"/>
                  </a:lnTo>
                  <a:lnTo>
                    <a:pt x="1661" y="813"/>
                  </a:lnTo>
                  <a:lnTo>
                    <a:pt x="1667" y="809"/>
                  </a:lnTo>
                  <a:lnTo>
                    <a:pt x="1670" y="803"/>
                  </a:lnTo>
                  <a:lnTo>
                    <a:pt x="1672" y="796"/>
                  </a:lnTo>
                  <a:lnTo>
                    <a:pt x="1674" y="790"/>
                  </a:lnTo>
                  <a:lnTo>
                    <a:pt x="1672" y="788"/>
                  </a:lnTo>
                  <a:lnTo>
                    <a:pt x="1670" y="780"/>
                  </a:lnTo>
                  <a:lnTo>
                    <a:pt x="1667" y="774"/>
                  </a:lnTo>
                  <a:lnTo>
                    <a:pt x="1661" y="770"/>
                  </a:lnTo>
                  <a:lnTo>
                    <a:pt x="1653" y="768"/>
                  </a:lnTo>
                  <a:lnTo>
                    <a:pt x="1647" y="770"/>
                  </a:lnTo>
                  <a:lnTo>
                    <a:pt x="1639" y="772"/>
                  </a:lnTo>
                  <a:lnTo>
                    <a:pt x="1632" y="774"/>
                  </a:lnTo>
                  <a:lnTo>
                    <a:pt x="1630" y="776"/>
                  </a:lnTo>
                  <a:lnTo>
                    <a:pt x="1626" y="776"/>
                  </a:lnTo>
                  <a:lnTo>
                    <a:pt x="1610" y="786"/>
                  </a:lnTo>
                  <a:lnTo>
                    <a:pt x="1593" y="794"/>
                  </a:lnTo>
                  <a:lnTo>
                    <a:pt x="1600" y="811"/>
                  </a:lnTo>
                  <a:lnTo>
                    <a:pt x="1593" y="794"/>
                  </a:lnTo>
                  <a:lnTo>
                    <a:pt x="1573" y="805"/>
                  </a:lnTo>
                  <a:lnTo>
                    <a:pt x="1552" y="815"/>
                  </a:lnTo>
                  <a:lnTo>
                    <a:pt x="1538" y="821"/>
                  </a:lnTo>
                  <a:lnTo>
                    <a:pt x="1532" y="825"/>
                  </a:lnTo>
                  <a:lnTo>
                    <a:pt x="1521" y="829"/>
                  </a:lnTo>
                  <a:lnTo>
                    <a:pt x="1519" y="831"/>
                  </a:lnTo>
                  <a:lnTo>
                    <a:pt x="1519" y="833"/>
                  </a:lnTo>
                  <a:lnTo>
                    <a:pt x="1515" y="838"/>
                  </a:lnTo>
                  <a:lnTo>
                    <a:pt x="1513" y="846"/>
                  </a:lnTo>
                  <a:lnTo>
                    <a:pt x="1515" y="852"/>
                  </a:lnTo>
                  <a:lnTo>
                    <a:pt x="1519" y="860"/>
                  </a:lnTo>
                  <a:lnTo>
                    <a:pt x="1525" y="864"/>
                  </a:lnTo>
                  <a:lnTo>
                    <a:pt x="1532" y="866"/>
                  </a:lnTo>
                  <a:lnTo>
                    <a:pt x="1540" y="864"/>
                  </a:lnTo>
                  <a:lnTo>
                    <a:pt x="1546" y="862"/>
                  </a:lnTo>
                  <a:lnTo>
                    <a:pt x="1554" y="858"/>
                  </a:lnTo>
                  <a:lnTo>
                    <a:pt x="1560" y="858"/>
                  </a:lnTo>
                  <a:lnTo>
                    <a:pt x="1562" y="856"/>
                  </a:lnTo>
                  <a:lnTo>
                    <a:pt x="1567" y="852"/>
                  </a:lnTo>
                  <a:lnTo>
                    <a:pt x="1577" y="844"/>
                  </a:lnTo>
                  <a:lnTo>
                    <a:pt x="1587" y="835"/>
                  </a:lnTo>
                  <a:lnTo>
                    <a:pt x="1597" y="829"/>
                  </a:lnTo>
                  <a:lnTo>
                    <a:pt x="1600" y="825"/>
                  </a:lnTo>
                  <a:lnTo>
                    <a:pt x="1598" y="827"/>
                  </a:lnTo>
                  <a:lnTo>
                    <a:pt x="1600" y="825"/>
                  </a:lnTo>
                  <a:lnTo>
                    <a:pt x="1604" y="819"/>
                  </a:lnTo>
                  <a:lnTo>
                    <a:pt x="1606" y="811"/>
                  </a:lnTo>
                  <a:lnTo>
                    <a:pt x="1606" y="809"/>
                  </a:lnTo>
                  <a:lnTo>
                    <a:pt x="1593" y="726"/>
                  </a:lnTo>
                  <a:lnTo>
                    <a:pt x="1556" y="731"/>
                  </a:lnTo>
                  <a:lnTo>
                    <a:pt x="1569" y="815"/>
                  </a:lnTo>
                  <a:lnTo>
                    <a:pt x="1573" y="798"/>
                  </a:lnTo>
                  <a:lnTo>
                    <a:pt x="1569" y="803"/>
                  </a:lnTo>
                  <a:lnTo>
                    <a:pt x="1567" y="811"/>
                  </a:lnTo>
                  <a:lnTo>
                    <a:pt x="1587" y="811"/>
                  </a:lnTo>
                  <a:lnTo>
                    <a:pt x="1575" y="796"/>
                  </a:lnTo>
                  <a:lnTo>
                    <a:pt x="1573" y="798"/>
                  </a:lnTo>
                  <a:lnTo>
                    <a:pt x="1569" y="801"/>
                  </a:lnTo>
                  <a:lnTo>
                    <a:pt x="1560" y="807"/>
                  </a:lnTo>
                  <a:lnTo>
                    <a:pt x="1550" y="817"/>
                  </a:lnTo>
                  <a:lnTo>
                    <a:pt x="1540" y="825"/>
                  </a:lnTo>
                  <a:lnTo>
                    <a:pt x="1554" y="838"/>
                  </a:lnTo>
                  <a:lnTo>
                    <a:pt x="1550" y="821"/>
                  </a:lnTo>
                  <a:lnTo>
                    <a:pt x="1538" y="823"/>
                  </a:lnTo>
                  <a:lnTo>
                    <a:pt x="1530" y="827"/>
                  </a:lnTo>
                  <a:lnTo>
                    <a:pt x="1525" y="829"/>
                  </a:lnTo>
                  <a:lnTo>
                    <a:pt x="1532" y="846"/>
                  </a:lnTo>
                  <a:lnTo>
                    <a:pt x="1532" y="827"/>
                  </a:lnTo>
                  <a:lnTo>
                    <a:pt x="1550" y="852"/>
                  </a:lnTo>
                  <a:lnTo>
                    <a:pt x="1552" y="846"/>
                  </a:lnTo>
                  <a:lnTo>
                    <a:pt x="1550" y="838"/>
                  </a:lnTo>
                  <a:lnTo>
                    <a:pt x="1546" y="831"/>
                  </a:lnTo>
                  <a:lnTo>
                    <a:pt x="1540" y="827"/>
                  </a:lnTo>
                  <a:lnTo>
                    <a:pt x="1532" y="846"/>
                  </a:lnTo>
                  <a:lnTo>
                    <a:pt x="1546" y="860"/>
                  </a:lnTo>
                  <a:lnTo>
                    <a:pt x="1546" y="858"/>
                  </a:lnTo>
                  <a:lnTo>
                    <a:pt x="1532" y="844"/>
                  </a:lnTo>
                  <a:lnTo>
                    <a:pt x="1544" y="860"/>
                  </a:lnTo>
                  <a:lnTo>
                    <a:pt x="1560" y="852"/>
                  </a:lnTo>
                  <a:lnTo>
                    <a:pt x="1546" y="838"/>
                  </a:lnTo>
                  <a:lnTo>
                    <a:pt x="1554" y="856"/>
                  </a:lnTo>
                  <a:lnTo>
                    <a:pt x="1569" y="850"/>
                  </a:lnTo>
                  <a:lnTo>
                    <a:pt x="1560" y="833"/>
                  </a:lnTo>
                  <a:lnTo>
                    <a:pt x="1567" y="850"/>
                  </a:lnTo>
                  <a:lnTo>
                    <a:pt x="1589" y="840"/>
                  </a:lnTo>
                  <a:lnTo>
                    <a:pt x="1608" y="829"/>
                  </a:lnTo>
                  <a:lnTo>
                    <a:pt x="1610" y="829"/>
                  </a:lnTo>
                  <a:lnTo>
                    <a:pt x="1626" y="821"/>
                  </a:lnTo>
                  <a:lnTo>
                    <a:pt x="1643" y="811"/>
                  </a:lnTo>
                  <a:lnTo>
                    <a:pt x="1633" y="794"/>
                  </a:lnTo>
                  <a:lnTo>
                    <a:pt x="1639" y="813"/>
                  </a:lnTo>
                  <a:lnTo>
                    <a:pt x="1647" y="809"/>
                  </a:lnTo>
                  <a:lnTo>
                    <a:pt x="1655" y="807"/>
                  </a:lnTo>
                  <a:lnTo>
                    <a:pt x="1647" y="790"/>
                  </a:lnTo>
                  <a:lnTo>
                    <a:pt x="1647" y="809"/>
                  </a:lnTo>
                  <a:lnTo>
                    <a:pt x="1653" y="807"/>
                  </a:lnTo>
                  <a:lnTo>
                    <a:pt x="1635" y="796"/>
                  </a:lnTo>
                  <a:lnTo>
                    <a:pt x="1639" y="801"/>
                  </a:lnTo>
                  <a:lnTo>
                    <a:pt x="1645" y="805"/>
                  </a:lnTo>
                  <a:lnTo>
                    <a:pt x="1653" y="788"/>
                  </a:lnTo>
                  <a:lnTo>
                    <a:pt x="1633" y="788"/>
                  </a:lnTo>
                  <a:lnTo>
                    <a:pt x="1635" y="790"/>
                  </a:lnTo>
                  <a:lnTo>
                    <a:pt x="1633" y="796"/>
                  </a:lnTo>
                  <a:lnTo>
                    <a:pt x="1639" y="782"/>
                  </a:lnTo>
                  <a:lnTo>
                    <a:pt x="1635" y="788"/>
                  </a:lnTo>
                  <a:lnTo>
                    <a:pt x="1633" y="796"/>
                  </a:lnTo>
                  <a:lnTo>
                    <a:pt x="1653" y="796"/>
                  </a:lnTo>
                  <a:lnTo>
                    <a:pt x="1645" y="778"/>
                  </a:lnTo>
                  <a:lnTo>
                    <a:pt x="1639" y="782"/>
                  </a:lnTo>
                  <a:lnTo>
                    <a:pt x="1647" y="800"/>
                  </a:lnTo>
                  <a:lnTo>
                    <a:pt x="1647" y="780"/>
                  </a:lnTo>
                  <a:lnTo>
                    <a:pt x="1641" y="780"/>
                  </a:lnTo>
                  <a:lnTo>
                    <a:pt x="1632" y="780"/>
                  </a:lnTo>
                  <a:lnTo>
                    <a:pt x="1616" y="778"/>
                  </a:lnTo>
                  <a:lnTo>
                    <a:pt x="1616" y="798"/>
                  </a:lnTo>
                  <a:lnTo>
                    <a:pt x="1624" y="780"/>
                  </a:lnTo>
                  <a:lnTo>
                    <a:pt x="1618" y="778"/>
                  </a:lnTo>
                  <a:lnTo>
                    <a:pt x="1616" y="776"/>
                  </a:lnTo>
                  <a:lnTo>
                    <a:pt x="1624" y="801"/>
                  </a:lnTo>
                  <a:lnTo>
                    <a:pt x="1626" y="794"/>
                  </a:lnTo>
                  <a:lnTo>
                    <a:pt x="1624" y="786"/>
                  </a:lnTo>
                  <a:lnTo>
                    <a:pt x="1620" y="780"/>
                  </a:lnTo>
                  <a:lnTo>
                    <a:pt x="1606" y="794"/>
                  </a:lnTo>
                  <a:lnTo>
                    <a:pt x="1620" y="807"/>
                  </a:lnTo>
                  <a:lnTo>
                    <a:pt x="1641" y="788"/>
                  </a:lnTo>
                  <a:lnTo>
                    <a:pt x="1665" y="772"/>
                  </a:lnTo>
                  <a:lnTo>
                    <a:pt x="1651" y="759"/>
                  </a:lnTo>
                  <a:lnTo>
                    <a:pt x="1659" y="776"/>
                  </a:lnTo>
                  <a:lnTo>
                    <a:pt x="1711" y="745"/>
                  </a:lnTo>
                  <a:lnTo>
                    <a:pt x="1702" y="728"/>
                  </a:lnTo>
                  <a:lnTo>
                    <a:pt x="1707" y="747"/>
                  </a:lnTo>
                  <a:lnTo>
                    <a:pt x="1719" y="743"/>
                  </a:lnTo>
                  <a:lnTo>
                    <a:pt x="1711" y="726"/>
                  </a:lnTo>
                  <a:lnTo>
                    <a:pt x="1711" y="745"/>
                  </a:lnTo>
                  <a:lnTo>
                    <a:pt x="1719" y="743"/>
                  </a:lnTo>
                  <a:lnTo>
                    <a:pt x="1721" y="743"/>
                  </a:lnTo>
                  <a:lnTo>
                    <a:pt x="1707" y="739"/>
                  </a:lnTo>
                  <a:lnTo>
                    <a:pt x="1713" y="743"/>
                  </a:lnTo>
                  <a:lnTo>
                    <a:pt x="1721" y="724"/>
                  </a:lnTo>
                  <a:lnTo>
                    <a:pt x="1703" y="731"/>
                  </a:lnTo>
                  <a:lnTo>
                    <a:pt x="1703" y="733"/>
                  </a:lnTo>
                  <a:lnTo>
                    <a:pt x="1703" y="718"/>
                  </a:lnTo>
                  <a:lnTo>
                    <a:pt x="1703" y="726"/>
                  </a:lnTo>
                  <a:lnTo>
                    <a:pt x="1723" y="726"/>
                  </a:lnTo>
                  <a:lnTo>
                    <a:pt x="1709" y="712"/>
                  </a:lnTo>
                  <a:lnTo>
                    <a:pt x="1707" y="714"/>
                  </a:lnTo>
                  <a:lnTo>
                    <a:pt x="1703" y="716"/>
                  </a:lnTo>
                  <a:lnTo>
                    <a:pt x="1717" y="730"/>
                  </a:lnTo>
                  <a:lnTo>
                    <a:pt x="1709" y="712"/>
                  </a:lnTo>
                  <a:lnTo>
                    <a:pt x="1698" y="720"/>
                  </a:lnTo>
                  <a:lnTo>
                    <a:pt x="1682" y="726"/>
                  </a:lnTo>
                  <a:lnTo>
                    <a:pt x="1668" y="733"/>
                  </a:lnTo>
                  <a:lnTo>
                    <a:pt x="1657" y="737"/>
                  </a:lnTo>
                  <a:lnTo>
                    <a:pt x="1655" y="739"/>
                  </a:lnTo>
                  <a:lnTo>
                    <a:pt x="1661" y="757"/>
                  </a:lnTo>
                  <a:lnTo>
                    <a:pt x="1659" y="737"/>
                  </a:lnTo>
                  <a:lnTo>
                    <a:pt x="1645" y="741"/>
                  </a:lnTo>
                  <a:lnTo>
                    <a:pt x="1637" y="743"/>
                  </a:lnTo>
                  <a:lnTo>
                    <a:pt x="1624" y="747"/>
                  </a:lnTo>
                  <a:lnTo>
                    <a:pt x="1608" y="751"/>
                  </a:lnTo>
                  <a:lnTo>
                    <a:pt x="1616" y="749"/>
                  </a:lnTo>
                  <a:lnTo>
                    <a:pt x="1616" y="768"/>
                  </a:lnTo>
                  <a:lnTo>
                    <a:pt x="1624" y="751"/>
                  </a:lnTo>
                  <a:lnTo>
                    <a:pt x="1606" y="749"/>
                  </a:lnTo>
                  <a:lnTo>
                    <a:pt x="1606" y="747"/>
                  </a:lnTo>
                  <a:lnTo>
                    <a:pt x="1618" y="765"/>
                  </a:lnTo>
                  <a:lnTo>
                    <a:pt x="1616" y="757"/>
                  </a:lnTo>
                  <a:lnTo>
                    <a:pt x="1612" y="751"/>
                  </a:lnTo>
                  <a:lnTo>
                    <a:pt x="1598" y="765"/>
                  </a:lnTo>
                  <a:lnTo>
                    <a:pt x="1616" y="772"/>
                  </a:lnTo>
                  <a:lnTo>
                    <a:pt x="1616" y="770"/>
                  </a:lnTo>
                  <a:lnTo>
                    <a:pt x="1598" y="763"/>
                  </a:lnTo>
                  <a:lnTo>
                    <a:pt x="1612" y="776"/>
                  </a:lnTo>
                  <a:lnTo>
                    <a:pt x="1616" y="772"/>
                  </a:lnTo>
                  <a:lnTo>
                    <a:pt x="1602" y="759"/>
                  </a:lnTo>
                  <a:lnTo>
                    <a:pt x="1610" y="776"/>
                  </a:lnTo>
                  <a:lnTo>
                    <a:pt x="1614" y="774"/>
                  </a:lnTo>
                  <a:lnTo>
                    <a:pt x="1626" y="768"/>
                  </a:lnTo>
                  <a:lnTo>
                    <a:pt x="1637" y="763"/>
                  </a:lnTo>
                  <a:lnTo>
                    <a:pt x="1645" y="757"/>
                  </a:lnTo>
                  <a:lnTo>
                    <a:pt x="1659" y="751"/>
                  </a:lnTo>
                  <a:lnTo>
                    <a:pt x="1676" y="743"/>
                  </a:lnTo>
                  <a:lnTo>
                    <a:pt x="1698" y="735"/>
                  </a:lnTo>
                  <a:lnTo>
                    <a:pt x="1717" y="728"/>
                  </a:lnTo>
                  <a:lnTo>
                    <a:pt x="1737" y="722"/>
                  </a:lnTo>
                  <a:lnTo>
                    <a:pt x="1729" y="704"/>
                  </a:lnTo>
                  <a:lnTo>
                    <a:pt x="1729" y="724"/>
                  </a:lnTo>
                  <a:lnTo>
                    <a:pt x="1744" y="720"/>
                  </a:lnTo>
                  <a:lnTo>
                    <a:pt x="1744" y="700"/>
                  </a:lnTo>
                  <a:lnTo>
                    <a:pt x="1737" y="718"/>
                  </a:lnTo>
                  <a:lnTo>
                    <a:pt x="1752" y="720"/>
                  </a:lnTo>
                  <a:lnTo>
                    <a:pt x="1756" y="700"/>
                  </a:lnTo>
                  <a:lnTo>
                    <a:pt x="1752" y="720"/>
                  </a:lnTo>
                  <a:lnTo>
                    <a:pt x="1740" y="702"/>
                  </a:lnTo>
                  <a:lnTo>
                    <a:pt x="1740" y="710"/>
                  </a:lnTo>
                  <a:lnTo>
                    <a:pt x="1746" y="716"/>
                  </a:lnTo>
                  <a:lnTo>
                    <a:pt x="1760" y="702"/>
                  </a:lnTo>
                  <a:lnTo>
                    <a:pt x="1740" y="695"/>
                  </a:lnTo>
                  <a:lnTo>
                    <a:pt x="1740" y="696"/>
                  </a:lnTo>
                  <a:lnTo>
                    <a:pt x="1744" y="691"/>
                  </a:lnTo>
                  <a:lnTo>
                    <a:pt x="1758" y="704"/>
                  </a:lnTo>
                  <a:lnTo>
                    <a:pt x="1750" y="687"/>
                  </a:lnTo>
                  <a:lnTo>
                    <a:pt x="1746" y="691"/>
                  </a:lnTo>
                  <a:lnTo>
                    <a:pt x="1738" y="693"/>
                  </a:lnTo>
                  <a:lnTo>
                    <a:pt x="1721" y="700"/>
                  </a:lnTo>
                  <a:lnTo>
                    <a:pt x="1713" y="702"/>
                  </a:lnTo>
                  <a:lnTo>
                    <a:pt x="1705" y="708"/>
                  </a:lnTo>
                  <a:lnTo>
                    <a:pt x="1715" y="724"/>
                  </a:lnTo>
                  <a:lnTo>
                    <a:pt x="1707" y="706"/>
                  </a:lnTo>
                  <a:lnTo>
                    <a:pt x="1688" y="714"/>
                  </a:lnTo>
                  <a:lnTo>
                    <a:pt x="1670" y="722"/>
                  </a:lnTo>
                  <a:lnTo>
                    <a:pt x="1668" y="722"/>
                  </a:lnTo>
                  <a:lnTo>
                    <a:pt x="1661" y="724"/>
                  </a:lnTo>
                  <a:lnTo>
                    <a:pt x="1653" y="728"/>
                  </a:lnTo>
                  <a:lnTo>
                    <a:pt x="1647" y="730"/>
                  </a:lnTo>
                  <a:lnTo>
                    <a:pt x="1655" y="747"/>
                  </a:lnTo>
                  <a:lnTo>
                    <a:pt x="1655" y="728"/>
                  </a:lnTo>
                  <a:lnTo>
                    <a:pt x="1653" y="728"/>
                  </a:lnTo>
                  <a:lnTo>
                    <a:pt x="1668" y="761"/>
                  </a:lnTo>
                  <a:lnTo>
                    <a:pt x="1672" y="753"/>
                  </a:lnTo>
                  <a:lnTo>
                    <a:pt x="1672" y="747"/>
                  </a:lnTo>
                  <a:lnTo>
                    <a:pt x="1672" y="739"/>
                  </a:lnTo>
                  <a:lnTo>
                    <a:pt x="1668" y="731"/>
                  </a:lnTo>
                  <a:lnTo>
                    <a:pt x="1661" y="728"/>
                  </a:lnTo>
                  <a:lnTo>
                    <a:pt x="1653" y="747"/>
                  </a:lnTo>
                  <a:lnTo>
                    <a:pt x="1661" y="765"/>
                  </a:lnTo>
                  <a:lnTo>
                    <a:pt x="1667" y="761"/>
                  </a:lnTo>
                  <a:lnTo>
                    <a:pt x="1668" y="761"/>
                  </a:lnTo>
                  <a:lnTo>
                    <a:pt x="1686" y="745"/>
                  </a:lnTo>
                  <a:lnTo>
                    <a:pt x="1672" y="731"/>
                  </a:lnTo>
                  <a:lnTo>
                    <a:pt x="1680" y="749"/>
                  </a:lnTo>
                  <a:lnTo>
                    <a:pt x="1700" y="739"/>
                  </a:lnTo>
                  <a:lnTo>
                    <a:pt x="1721" y="730"/>
                  </a:lnTo>
                  <a:lnTo>
                    <a:pt x="1744" y="718"/>
                  </a:lnTo>
                  <a:lnTo>
                    <a:pt x="1735" y="700"/>
                  </a:lnTo>
                  <a:lnTo>
                    <a:pt x="1742" y="718"/>
                  </a:lnTo>
                  <a:lnTo>
                    <a:pt x="1752" y="716"/>
                  </a:lnTo>
                  <a:lnTo>
                    <a:pt x="1744" y="698"/>
                  </a:lnTo>
                  <a:lnTo>
                    <a:pt x="1744" y="718"/>
                  </a:lnTo>
                  <a:lnTo>
                    <a:pt x="1754" y="716"/>
                  </a:lnTo>
                  <a:lnTo>
                    <a:pt x="1762" y="714"/>
                  </a:lnTo>
                  <a:lnTo>
                    <a:pt x="1770" y="712"/>
                  </a:lnTo>
                  <a:lnTo>
                    <a:pt x="1775" y="708"/>
                  </a:lnTo>
                  <a:lnTo>
                    <a:pt x="1775" y="706"/>
                  </a:lnTo>
                  <a:lnTo>
                    <a:pt x="1781" y="700"/>
                  </a:lnTo>
                  <a:lnTo>
                    <a:pt x="1781" y="693"/>
                  </a:lnTo>
                  <a:lnTo>
                    <a:pt x="1781" y="685"/>
                  </a:lnTo>
                  <a:lnTo>
                    <a:pt x="1775" y="679"/>
                  </a:lnTo>
                  <a:lnTo>
                    <a:pt x="1775" y="677"/>
                  </a:lnTo>
                  <a:lnTo>
                    <a:pt x="1762" y="691"/>
                  </a:lnTo>
                  <a:lnTo>
                    <a:pt x="1777" y="679"/>
                  </a:lnTo>
                  <a:lnTo>
                    <a:pt x="1768" y="673"/>
                  </a:lnTo>
                  <a:lnTo>
                    <a:pt x="1762" y="667"/>
                  </a:lnTo>
                  <a:lnTo>
                    <a:pt x="1754" y="667"/>
                  </a:lnTo>
                  <a:lnTo>
                    <a:pt x="1744" y="665"/>
                  </a:lnTo>
                  <a:lnTo>
                    <a:pt x="1733" y="665"/>
                  </a:lnTo>
                  <a:lnTo>
                    <a:pt x="1725" y="667"/>
                  </a:lnTo>
                  <a:lnTo>
                    <a:pt x="1719" y="665"/>
                  </a:lnTo>
                  <a:lnTo>
                    <a:pt x="1702" y="667"/>
                  </a:lnTo>
                  <a:lnTo>
                    <a:pt x="1680" y="671"/>
                  </a:lnTo>
                  <a:lnTo>
                    <a:pt x="1655" y="675"/>
                  </a:lnTo>
                  <a:lnTo>
                    <a:pt x="1628" y="679"/>
                  </a:lnTo>
                  <a:lnTo>
                    <a:pt x="1602" y="683"/>
                  </a:lnTo>
                  <a:lnTo>
                    <a:pt x="1577" y="685"/>
                  </a:lnTo>
                  <a:lnTo>
                    <a:pt x="1556" y="687"/>
                  </a:lnTo>
                  <a:lnTo>
                    <a:pt x="1542" y="687"/>
                  </a:lnTo>
                  <a:lnTo>
                    <a:pt x="1540" y="687"/>
                  </a:lnTo>
                  <a:lnTo>
                    <a:pt x="1538" y="687"/>
                  </a:lnTo>
                  <a:lnTo>
                    <a:pt x="1558" y="706"/>
                  </a:lnTo>
                  <a:lnTo>
                    <a:pt x="1556" y="698"/>
                  </a:lnTo>
                  <a:lnTo>
                    <a:pt x="1552" y="693"/>
                  </a:lnTo>
                  <a:lnTo>
                    <a:pt x="1546" y="689"/>
                  </a:lnTo>
                  <a:lnTo>
                    <a:pt x="1538" y="706"/>
                  </a:lnTo>
                  <a:lnTo>
                    <a:pt x="1556" y="714"/>
                  </a:lnTo>
                  <a:lnTo>
                    <a:pt x="1558" y="712"/>
                  </a:lnTo>
                  <a:lnTo>
                    <a:pt x="1538" y="704"/>
                  </a:lnTo>
                  <a:lnTo>
                    <a:pt x="1552" y="718"/>
                  </a:lnTo>
                  <a:lnTo>
                    <a:pt x="1558" y="714"/>
                  </a:lnTo>
                  <a:lnTo>
                    <a:pt x="1544" y="700"/>
                  </a:lnTo>
                  <a:lnTo>
                    <a:pt x="1552" y="718"/>
                  </a:lnTo>
                  <a:lnTo>
                    <a:pt x="1562" y="712"/>
                  </a:lnTo>
                  <a:lnTo>
                    <a:pt x="1571" y="706"/>
                  </a:lnTo>
                  <a:lnTo>
                    <a:pt x="1573" y="706"/>
                  </a:lnTo>
                  <a:lnTo>
                    <a:pt x="1583" y="695"/>
                  </a:lnTo>
                  <a:lnTo>
                    <a:pt x="1593" y="687"/>
                  </a:lnTo>
                  <a:lnTo>
                    <a:pt x="1606" y="671"/>
                  </a:lnTo>
                  <a:lnTo>
                    <a:pt x="1620" y="660"/>
                  </a:lnTo>
                  <a:lnTo>
                    <a:pt x="1630" y="652"/>
                  </a:lnTo>
                  <a:lnTo>
                    <a:pt x="1616" y="638"/>
                  </a:lnTo>
                  <a:lnTo>
                    <a:pt x="1624" y="656"/>
                  </a:lnTo>
                  <a:lnTo>
                    <a:pt x="1639" y="646"/>
                  </a:lnTo>
                  <a:lnTo>
                    <a:pt x="1641" y="644"/>
                  </a:lnTo>
                  <a:lnTo>
                    <a:pt x="1649" y="640"/>
                  </a:lnTo>
                  <a:lnTo>
                    <a:pt x="1635" y="626"/>
                  </a:lnTo>
                  <a:lnTo>
                    <a:pt x="1643" y="644"/>
                  </a:lnTo>
                  <a:lnTo>
                    <a:pt x="1651" y="640"/>
                  </a:lnTo>
                  <a:lnTo>
                    <a:pt x="1657" y="638"/>
                  </a:lnTo>
                  <a:lnTo>
                    <a:pt x="1663" y="634"/>
                  </a:lnTo>
                  <a:lnTo>
                    <a:pt x="1668" y="628"/>
                  </a:lnTo>
                  <a:lnTo>
                    <a:pt x="1668" y="626"/>
                  </a:lnTo>
                  <a:lnTo>
                    <a:pt x="1668" y="619"/>
                  </a:lnTo>
                  <a:lnTo>
                    <a:pt x="1667" y="611"/>
                  </a:lnTo>
                  <a:lnTo>
                    <a:pt x="1663" y="605"/>
                  </a:lnTo>
                  <a:lnTo>
                    <a:pt x="1657" y="601"/>
                  </a:lnTo>
                  <a:lnTo>
                    <a:pt x="1649" y="599"/>
                  </a:lnTo>
                  <a:lnTo>
                    <a:pt x="1647" y="599"/>
                  </a:lnTo>
                  <a:lnTo>
                    <a:pt x="1639" y="601"/>
                  </a:lnTo>
                  <a:lnTo>
                    <a:pt x="1632" y="603"/>
                  </a:lnTo>
                  <a:lnTo>
                    <a:pt x="1626" y="605"/>
                  </a:lnTo>
                  <a:lnTo>
                    <a:pt x="1614" y="613"/>
                  </a:lnTo>
                  <a:lnTo>
                    <a:pt x="1620" y="630"/>
                  </a:lnTo>
                  <a:lnTo>
                    <a:pt x="1614" y="613"/>
                  </a:lnTo>
                  <a:lnTo>
                    <a:pt x="1585" y="623"/>
                  </a:lnTo>
                  <a:lnTo>
                    <a:pt x="1560" y="630"/>
                  </a:lnTo>
                  <a:lnTo>
                    <a:pt x="1534" y="638"/>
                  </a:lnTo>
                  <a:lnTo>
                    <a:pt x="1521" y="642"/>
                  </a:lnTo>
                  <a:lnTo>
                    <a:pt x="1509" y="646"/>
                  </a:lnTo>
                  <a:lnTo>
                    <a:pt x="1513" y="663"/>
                  </a:lnTo>
                  <a:lnTo>
                    <a:pt x="1509" y="646"/>
                  </a:lnTo>
                  <a:lnTo>
                    <a:pt x="1474" y="654"/>
                  </a:lnTo>
                  <a:lnTo>
                    <a:pt x="1460" y="658"/>
                  </a:lnTo>
                  <a:lnTo>
                    <a:pt x="1468" y="675"/>
                  </a:lnTo>
                  <a:lnTo>
                    <a:pt x="1468" y="656"/>
                  </a:lnTo>
                  <a:lnTo>
                    <a:pt x="1457" y="656"/>
                  </a:lnTo>
                  <a:lnTo>
                    <a:pt x="1447" y="656"/>
                  </a:lnTo>
                  <a:lnTo>
                    <a:pt x="1455" y="658"/>
                  </a:lnTo>
                  <a:lnTo>
                    <a:pt x="1447" y="675"/>
                  </a:lnTo>
                  <a:lnTo>
                    <a:pt x="1460" y="661"/>
                  </a:lnTo>
                  <a:lnTo>
                    <a:pt x="1457" y="656"/>
                  </a:lnTo>
                  <a:lnTo>
                    <a:pt x="1462" y="661"/>
                  </a:lnTo>
                  <a:lnTo>
                    <a:pt x="1443" y="669"/>
                  </a:lnTo>
                  <a:lnTo>
                    <a:pt x="1462" y="669"/>
                  </a:lnTo>
                  <a:lnTo>
                    <a:pt x="1464" y="661"/>
                  </a:lnTo>
                  <a:lnTo>
                    <a:pt x="1445" y="661"/>
                  </a:lnTo>
                  <a:lnTo>
                    <a:pt x="1464" y="669"/>
                  </a:lnTo>
                  <a:lnTo>
                    <a:pt x="1470" y="656"/>
                  </a:lnTo>
                  <a:lnTo>
                    <a:pt x="1453" y="646"/>
                  </a:lnTo>
                  <a:lnTo>
                    <a:pt x="1464" y="661"/>
                  </a:lnTo>
                  <a:lnTo>
                    <a:pt x="1482" y="648"/>
                  </a:lnTo>
                  <a:lnTo>
                    <a:pt x="1493" y="640"/>
                  </a:lnTo>
                  <a:lnTo>
                    <a:pt x="1505" y="632"/>
                  </a:lnTo>
                  <a:lnTo>
                    <a:pt x="1513" y="626"/>
                  </a:lnTo>
                  <a:lnTo>
                    <a:pt x="1528" y="617"/>
                  </a:lnTo>
                  <a:lnTo>
                    <a:pt x="1515" y="603"/>
                  </a:lnTo>
                  <a:lnTo>
                    <a:pt x="1523" y="621"/>
                  </a:lnTo>
                  <a:lnTo>
                    <a:pt x="1534" y="611"/>
                  </a:lnTo>
                  <a:lnTo>
                    <a:pt x="1550" y="601"/>
                  </a:lnTo>
                  <a:lnTo>
                    <a:pt x="1560" y="595"/>
                  </a:lnTo>
                  <a:lnTo>
                    <a:pt x="1573" y="590"/>
                  </a:lnTo>
                  <a:lnTo>
                    <a:pt x="1587" y="580"/>
                  </a:lnTo>
                  <a:lnTo>
                    <a:pt x="1604" y="570"/>
                  </a:lnTo>
                  <a:lnTo>
                    <a:pt x="1624" y="558"/>
                  </a:lnTo>
                  <a:lnTo>
                    <a:pt x="1651" y="543"/>
                  </a:lnTo>
                  <a:lnTo>
                    <a:pt x="1653" y="541"/>
                  </a:lnTo>
                  <a:lnTo>
                    <a:pt x="1655" y="539"/>
                  </a:lnTo>
                  <a:lnTo>
                    <a:pt x="1663" y="535"/>
                  </a:lnTo>
                  <a:lnTo>
                    <a:pt x="1668" y="531"/>
                  </a:lnTo>
                  <a:lnTo>
                    <a:pt x="1670" y="531"/>
                  </a:lnTo>
                  <a:lnTo>
                    <a:pt x="1649" y="500"/>
                  </a:lnTo>
                  <a:lnTo>
                    <a:pt x="1643" y="506"/>
                  </a:lnTo>
                  <a:lnTo>
                    <a:pt x="1643" y="514"/>
                  </a:lnTo>
                  <a:lnTo>
                    <a:pt x="1643" y="521"/>
                  </a:lnTo>
                  <a:lnTo>
                    <a:pt x="1649" y="527"/>
                  </a:lnTo>
                  <a:lnTo>
                    <a:pt x="1655" y="531"/>
                  </a:lnTo>
                  <a:lnTo>
                    <a:pt x="1663" y="533"/>
                  </a:lnTo>
                  <a:lnTo>
                    <a:pt x="1663" y="514"/>
                  </a:lnTo>
                  <a:lnTo>
                    <a:pt x="1655" y="496"/>
                  </a:lnTo>
                  <a:lnTo>
                    <a:pt x="1651" y="498"/>
                  </a:lnTo>
                  <a:lnTo>
                    <a:pt x="1606" y="527"/>
                  </a:lnTo>
                  <a:lnTo>
                    <a:pt x="1571" y="553"/>
                  </a:lnTo>
                  <a:lnTo>
                    <a:pt x="1581" y="568"/>
                  </a:lnTo>
                  <a:lnTo>
                    <a:pt x="1575" y="551"/>
                  </a:lnTo>
                  <a:lnTo>
                    <a:pt x="1554" y="556"/>
                  </a:lnTo>
                  <a:lnTo>
                    <a:pt x="1536" y="564"/>
                  </a:lnTo>
                  <a:lnTo>
                    <a:pt x="1517" y="570"/>
                  </a:lnTo>
                  <a:lnTo>
                    <a:pt x="1525" y="588"/>
                  </a:lnTo>
                  <a:lnTo>
                    <a:pt x="1525" y="568"/>
                  </a:lnTo>
                  <a:lnTo>
                    <a:pt x="1505" y="572"/>
                  </a:lnTo>
                  <a:lnTo>
                    <a:pt x="1505" y="591"/>
                  </a:lnTo>
                  <a:lnTo>
                    <a:pt x="1505" y="572"/>
                  </a:lnTo>
                  <a:lnTo>
                    <a:pt x="1503" y="570"/>
                  </a:lnTo>
                  <a:lnTo>
                    <a:pt x="1523" y="590"/>
                  </a:lnTo>
                  <a:lnTo>
                    <a:pt x="1521" y="582"/>
                  </a:lnTo>
                  <a:lnTo>
                    <a:pt x="1517" y="576"/>
                  </a:lnTo>
                  <a:lnTo>
                    <a:pt x="1511" y="572"/>
                  </a:lnTo>
                  <a:lnTo>
                    <a:pt x="1503" y="590"/>
                  </a:lnTo>
                  <a:lnTo>
                    <a:pt x="1523" y="597"/>
                  </a:lnTo>
                  <a:lnTo>
                    <a:pt x="1525" y="593"/>
                  </a:lnTo>
                  <a:lnTo>
                    <a:pt x="1528" y="588"/>
                  </a:lnTo>
                  <a:lnTo>
                    <a:pt x="1528" y="586"/>
                  </a:lnTo>
                  <a:lnTo>
                    <a:pt x="1544" y="566"/>
                  </a:lnTo>
                  <a:lnTo>
                    <a:pt x="1525" y="558"/>
                  </a:lnTo>
                  <a:lnTo>
                    <a:pt x="1538" y="572"/>
                  </a:lnTo>
                  <a:lnTo>
                    <a:pt x="1554" y="555"/>
                  </a:lnTo>
                  <a:lnTo>
                    <a:pt x="1589" y="521"/>
                  </a:lnTo>
                  <a:lnTo>
                    <a:pt x="1622" y="492"/>
                  </a:lnTo>
                  <a:lnTo>
                    <a:pt x="1649" y="459"/>
                  </a:lnTo>
                  <a:lnTo>
                    <a:pt x="1653" y="453"/>
                  </a:lnTo>
                  <a:lnTo>
                    <a:pt x="1665" y="434"/>
                  </a:lnTo>
                  <a:lnTo>
                    <a:pt x="1674" y="413"/>
                  </a:lnTo>
                  <a:lnTo>
                    <a:pt x="1674" y="405"/>
                  </a:lnTo>
                  <a:lnTo>
                    <a:pt x="1672" y="397"/>
                  </a:lnTo>
                  <a:lnTo>
                    <a:pt x="1668" y="391"/>
                  </a:lnTo>
                  <a:lnTo>
                    <a:pt x="1663" y="387"/>
                  </a:lnTo>
                  <a:lnTo>
                    <a:pt x="1655" y="385"/>
                  </a:lnTo>
                  <a:lnTo>
                    <a:pt x="1647" y="387"/>
                  </a:lnTo>
                  <a:lnTo>
                    <a:pt x="1643" y="389"/>
                  </a:lnTo>
                  <a:lnTo>
                    <a:pt x="1624" y="407"/>
                  </a:lnTo>
                  <a:lnTo>
                    <a:pt x="1608" y="420"/>
                  </a:lnTo>
                  <a:lnTo>
                    <a:pt x="1581" y="453"/>
                  </a:lnTo>
                  <a:lnTo>
                    <a:pt x="1558" y="486"/>
                  </a:lnTo>
                  <a:lnTo>
                    <a:pt x="1530" y="525"/>
                  </a:lnTo>
                  <a:lnTo>
                    <a:pt x="1519" y="539"/>
                  </a:lnTo>
                  <a:lnTo>
                    <a:pt x="1538" y="547"/>
                  </a:lnTo>
                  <a:lnTo>
                    <a:pt x="1525" y="533"/>
                  </a:lnTo>
                  <a:lnTo>
                    <a:pt x="1517" y="541"/>
                  </a:lnTo>
                  <a:lnTo>
                    <a:pt x="1497" y="564"/>
                  </a:lnTo>
                  <a:lnTo>
                    <a:pt x="1492" y="572"/>
                  </a:lnTo>
                  <a:lnTo>
                    <a:pt x="1490" y="580"/>
                  </a:lnTo>
                  <a:lnTo>
                    <a:pt x="1488" y="584"/>
                  </a:lnTo>
                  <a:lnTo>
                    <a:pt x="1505" y="591"/>
                  </a:lnTo>
                  <a:lnTo>
                    <a:pt x="1492" y="578"/>
                  </a:lnTo>
                  <a:lnTo>
                    <a:pt x="1492" y="580"/>
                  </a:lnTo>
                  <a:lnTo>
                    <a:pt x="1523" y="586"/>
                  </a:lnTo>
                  <a:lnTo>
                    <a:pt x="1519" y="580"/>
                  </a:lnTo>
                  <a:lnTo>
                    <a:pt x="1513" y="574"/>
                  </a:lnTo>
                  <a:lnTo>
                    <a:pt x="1505" y="574"/>
                  </a:lnTo>
                  <a:lnTo>
                    <a:pt x="1497" y="574"/>
                  </a:lnTo>
                  <a:lnTo>
                    <a:pt x="1505" y="593"/>
                  </a:lnTo>
                  <a:lnTo>
                    <a:pt x="1525" y="593"/>
                  </a:lnTo>
                  <a:lnTo>
                    <a:pt x="1525" y="591"/>
                  </a:lnTo>
                  <a:lnTo>
                    <a:pt x="1527" y="582"/>
                  </a:lnTo>
                  <a:lnTo>
                    <a:pt x="1507" y="582"/>
                  </a:lnTo>
                  <a:lnTo>
                    <a:pt x="1525" y="590"/>
                  </a:lnTo>
                  <a:lnTo>
                    <a:pt x="1527" y="580"/>
                  </a:lnTo>
                  <a:lnTo>
                    <a:pt x="1536" y="560"/>
                  </a:lnTo>
                  <a:lnTo>
                    <a:pt x="1548" y="541"/>
                  </a:lnTo>
                  <a:lnTo>
                    <a:pt x="1558" y="523"/>
                  </a:lnTo>
                  <a:lnTo>
                    <a:pt x="1577" y="486"/>
                  </a:lnTo>
                  <a:lnTo>
                    <a:pt x="1591" y="459"/>
                  </a:lnTo>
                  <a:lnTo>
                    <a:pt x="1602" y="438"/>
                  </a:lnTo>
                  <a:lnTo>
                    <a:pt x="1612" y="422"/>
                  </a:lnTo>
                  <a:lnTo>
                    <a:pt x="1618" y="411"/>
                  </a:lnTo>
                  <a:lnTo>
                    <a:pt x="1622" y="403"/>
                  </a:lnTo>
                  <a:lnTo>
                    <a:pt x="1626" y="397"/>
                  </a:lnTo>
                  <a:lnTo>
                    <a:pt x="1626" y="395"/>
                  </a:lnTo>
                  <a:lnTo>
                    <a:pt x="1608" y="387"/>
                  </a:lnTo>
                  <a:lnTo>
                    <a:pt x="1622" y="401"/>
                  </a:lnTo>
                  <a:lnTo>
                    <a:pt x="1624" y="399"/>
                  </a:lnTo>
                  <a:lnTo>
                    <a:pt x="1628" y="393"/>
                  </a:lnTo>
                  <a:lnTo>
                    <a:pt x="1630" y="389"/>
                  </a:lnTo>
                  <a:lnTo>
                    <a:pt x="1632" y="385"/>
                  </a:lnTo>
                  <a:lnTo>
                    <a:pt x="1635" y="380"/>
                  </a:lnTo>
                  <a:lnTo>
                    <a:pt x="1639" y="370"/>
                  </a:lnTo>
                  <a:lnTo>
                    <a:pt x="1645" y="358"/>
                  </a:lnTo>
                  <a:lnTo>
                    <a:pt x="1649" y="352"/>
                  </a:lnTo>
                  <a:lnTo>
                    <a:pt x="1649" y="350"/>
                  </a:lnTo>
                  <a:lnTo>
                    <a:pt x="1612" y="343"/>
                  </a:lnTo>
                  <a:lnTo>
                    <a:pt x="1612" y="350"/>
                  </a:lnTo>
                  <a:lnTo>
                    <a:pt x="1618" y="356"/>
                  </a:lnTo>
                  <a:lnTo>
                    <a:pt x="1624" y="360"/>
                  </a:lnTo>
                  <a:lnTo>
                    <a:pt x="1632" y="362"/>
                  </a:lnTo>
                  <a:lnTo>
                    <a:pt x="1639" y="360"/>
                  </a:lnTo>
                  <a:lnTo>
                    <a:pt x="1645" y="356"/>
                  </a:lnTo>
                  <a:lnTo>
                    <a:pt x="1632" y="343"/>
                  </a:lnTo>
                  <a:lnTo>
                    <a:pt x="1612" y="335"/>
                  </a:lnTo>
                  <a:lnTo>
                    <a:pt x="1612" y="339"/>
                  </a:lnTo>
                  <a:lnTo>
                    <a:pt x="1606" y="348"/>
                  </a:lnTo>
                  <a:lnTo>
                    <a:pt x="1600" y="364"/>
                  </a:lnTo>
                  <a:lnTo>
                    <a:pt x="1591" y="383"/>
                  </a:lnTo>
                  <a:lnTo>
                    <a:pt x="1583" y="403"/>
                  </a:lnTo>
                  <a:lnTo>
                    <a:pt x="1575" y="420"/>
                  </a:lnTo>
                  <a:lnTo>
                    <a:pt x="1569" y="434"/>
                  </a:lnTo>
                  <a:lnTo>
                    <a:pt x="1587" y="442"/>
                  </a:lnTo>
                  <a:lnTo>
                    <a:pt x="1569" y="434"/>
                  </a:lnTo>
                  <a:lnTo>
                    <a:pt x="1552" y="469"/>
                  </a:lnTo>
                  <a:lnTo>
                    <a:pt x="1532" y="504"/>
                  </a:lnTo>
                  <a:lnTo>
                    <a:pt x="1511" y="535"/>
                  </a:lnTo>
                  <a:lnTo>
                    <a:pt x="1530" y="543"/>
                  </a:lnTo>
                  <a:lnTo>
                    <a:pt x="1517" y="529"/>
                  </a:lnTo>
                  <a:lnTo>
                    <a:pt x="1492" y="562"/>
                  </a:lnTo>
                  <a:lnTo>
                    <a:pt x="1482" y="572"/>
                  </a:lnTo>
                  <a:lnTo>
                    <a:pt x="1476" y="578"/>
                  </a:lnTo>
                  <a:lnTo>
                    <a:pt x="1470" y="584"/>
                  </a:lnTo>
                  <a:lnTo>
                    <a:pt x="1484" y="597"/>
                  </a:lnTo>
                  <a:lnTo>
                    <a:pt x="1476" y="580"/>
                  </a:lnTo>
                  <a:lnTo>
                    <a:pt x="1474" y="580"/>
                  </a:lnTo>
                  <a:lnTo>
                    <a:pt x="1482" y="578"/>
                  </a:lnTo>
                  <a:lnTo>
                    <a:pt x="1482" y="597"/>
                  </a:lnTo>
                  <a:lnTo>
                    <a:pt x="1490" y="580"/>
                  </a:lnTo>
                  <a:lnTo>
                    <a:pt x="1488" y="580"/>
                  </a:lnTo>
                  <a:lnTo>
                    <a:pt x="1493" y="584"/>
                  </a:lnTo>
                  <a:lnTo>
                    <a:pt x="1480" y="597"/>
                  </a:lnTo>
                  <a:lnTo>
                    <a:pt x="1497" y="590"/>
                  </a:lnTo>
                  <a:lnTo>
                    <a:pt x="1495" y="586"/>
                  </a:lnTo>
                  <a:lnTo>
                    <a:pt x="1493" y="580"/>
                  </a:lnTo>
                  <a:lnTo>
                    <a:pt x="1490" y="572"/>
                  </a:lnTo>
                  <a:lnTo>
                    <a:pt x="1490" y="588"/>
                  </a:lnTo>
                  <a:lnTo>
                    <a:pt x="1492" y="580"/>
                  </a:lnTo>
                  <a:lnTo>
                    <a:pt x="1490" y="572"/>
                  </a:lnTo>
                  <a:lnTo>
                    <a:pt x="1472" y="580"/>
                  </a:lnTo>
                  <a:lnTo>
                    <a:pt x="1490" y="588"/>
                  </a:lnTo>
                  <a:lnTo>
                    <a:pt x="1509" y="543"/>
                  </a:lnTo>
                  <a:lnTo>
                    <a:pt x="1528" y="496"/>
                  </a:lnTo>
                  <a:lnTo>
                    <a:pt x="1552" y="450"/>
                  </a:lnTo>
                  <a:lnTo>
                    <a:pt x="1532" y="442"/>
                  </a:lnTo>
                  <a:lnTo>
                    <a:pt x="1546" y="455"/>
                  </a:lnTo>
                  <a:lnTo>
                    <a:pt x="1575" y="411"/>
                  </a:lnTo>
                  <a:lnTo>
                    <a:pt x="1589" y="389"/>
                  </a:lnTo>
                  <a:lnTo>
                    <a:pt x="1571" y="381"/>
                  </a:lnTo>
                  <a:lnTo>
                    <a:pt x="1585" y="395"/>
                  </a:lnTo>
                  <a:lnTo>
                    <a:pt x="1591" y="389"/>
                  </a:lnTo>
                  <a:lnTo>
                    <a:pt x="1585" y="393"/>
                  </a:lnTo>
                  <a:lnTo>
                    <a:pt x="1577" y="376"/>
                  </a:lnTo>
                  <a:lnTo>
                    <a:pt x="1577" y="395"/>
                  </a:lnTo>
                  <a:lnTo>
                    <a:pt x="1591" y="391"/>
                  </a:lnTo>
                  <a:lnTo>
                    <a:pt x="1593" y="391"/>
                  </a:lnTo>
                  <a:lnTo>
                    <a:pt x="1597" y="391"/>
                  </a:lnTo>
                  <a:lnTo>
                    <a:pt x="1569" y="374"/>
                  </a:lnTo>
                  <a:lnTo>
                    <a:pt x="1571" y="381"/>
                  </a:lnTo>
                  <a:lnTo>
                    <a:pt x="1575" y="387"/>
                  </a:lnTo>
                  <a:lnTo>
                    <a:pt x="1581" y="391"/>
                  </a:lnTo>
                  <a:lnTo>
                    <a:pt x="1589" y="393"/>
                  </a:lnTo>
                  <a:lnTo>
                    <a:pt x="1589" y="374"/>
                  </a:lnTo>
                  <a:lnTo>
                    <a:pt x="1571" y="366"/>
                  </a:lnTo>
                  <a:lnTo>
                    <a:pt x="1569" y="372"/>
                  </a:lnTo>
                  <a:lnTo>
                    <a:pt x="1565" y="378"/>
                  </a:lnTo>
                  <a:lnTo>
                    <a:pt x="1563" y="389"/>
                  </a:lnTo>
                  <a:lnTo>
                    <a:pt x="1581" y="393"/>
                  </a:lnTo>
                  <a:lnTo>
                    <a:pt x="1563" y="385"/>
                  </a:lnTo>
                  <a:lnTo>
                    <a:pt x="1550" y="409"/>
                  </a:lnTo>
                  <a:lnTo>
                    <a:pt x="1536" y="430"/>
                  </a:lnTo>
                  <a:lnTo>
                    <a:pt x="1554" y="438"/>
                  </a:lnTo>
                  <a:lnTo>
                    <a:pt x="1540" y="424"/>
                  </a:lnTo>
                  <a:lnTo>
                    <a:pt x="1536" y="428"/>
                  </a:lnTo>
                  <a:lnTo>
                    <a:pt x="1532" y="434"/>
                  </a:lnTo>
                  <a:lnTo>
                    <a:pt x="1527" y="444"/>
                  </a:lnTo>
                  <a:lnTo>
                    <a:pt x="1517" y="457"/>
                  </a:lnTo>
                  <a:lnTo>
                    <a:pt x="1536" y="465"/>
                  </a:lnTo>
                  <a:lnTo>
                    <a:pt x="1523" y="451"/>
                  </a:lnTo>
                  <a:lnTo>
                    <a:pt x="1513" y="465"/>
                  </a:lnTo>
                  <a:lnTo>
                    <a:pt x="1501" y="479"/>
                  </a:lnTo>
                  <a:lnTo>
                    <a:pt x="1490" y="492"/>
                  </a:lnTo>
                  <a:lnTo>
                    <a:pt x="1480" y="502"/>
                  </a:lnTo>
                  <a:lnTo>
                    <a:pt x="1486" y="498"/>
                  </a:lnTo>
                  <a:lnTo>
                    <a:pt x="1493" y="516"/>
                  </a:lnTo>
                  <a:lnTo>
                    <a:pt x="1493" y="496"/>
                  </a:lnTo>
                  <a:lnTo>
                    <a:pt x="1482" y="502"/>
                  </a:lnTo>
                  <a:lnTo>
                    <a:pt x="1486" y="520"/>
                  </a:lnTo>
                  <a:lnTo>
                    <a:pt x="1484" y="502"/>
                  </a:lnTo>
                  <a:lnTo>
                    <a:pt x="1478" y="498"/>
                  </a:lnTo>
                  <a:lnTo>
                    <a:pt x="1486" y="500"/>
                  </a:lnTo>
                  <a:lnTo>
                    <a:pt x="1478" y="518"/>
                  </a:lnTo>
                  <a:lnTo>
                    <a:pt x="1492" y="504"/>
                  </a:lnTo>
                  <a:lnTo>
                    <a:pt x="1486" y="498"/>
                  </a:lnTo>
                  <a:lnTo>
                    <a:pt x="1472" y="512"/>
                  </a:lnTo>
                  <a:lnTo>
                    <a:pt x="1490" y="504"/>
                  </a:lnTo>
                  <a:lnTo>
                    <a:pt x="1486" y="498"/>
                  </a:lnTo>
                  <a:lnTo>
                    <a:pt x="1468" y="506"/>
                  </a:lnTo>
                  <a:lnTo>
                    <a:pt x="1488" y="506"/>
                  </a:lnTo>
                  <a:lnTo>
                    <a:pt x="1486" y="498"/>
                  </a:lnTo>
                  <a:lnTo>
                    <a:pt x="1486" y="496"/>
                  </a:lnTo>
                  <a:lnTo>
                    <a:pt x="1486" y="481"/>
                  </a:lnTo>
                  <a:lnTo>
                    <a:pt x="1466" y="481"/>
                  </a:lnTo>
                  <a:lnTo>
                    <a:pt x="1486" y="488"/>
                  </a:lnTo>
                  <a:lnTo>
                    <a:pt x="1490" y="473"/>
                  </a:lnTo>
                  <a:lnTo>
                    <a:pt x="1499" y="438"/>
                  </a:lnTo>
                  <a:lnTo>
                    <a:pt x="1480" y="432"/>
                  </a:lnTo>
                  <a:lnTo>
                    <a:pt x="1497" y="442"/>
                  </a:lnTo>
                  <a:lnTo>
                    <a:pt x="1521" y="399"/>
                  </a:lnTo>
                  <a:lnTo>
                    <a:pt x="1544" y="358"/>
                  </a:lnTo>
                  <a:lnTo>
                    <a:pt x="1556" y="343"/>
                  </a:lnTo>
                  <a:lnTo>
                    <a:pt x="1536" y="335"/>
                  </a:lnTo>
                  <a:lnTo>
                    <a:pt x="1550" y="348"/>
                  </a:lnTo>
                  <a:lnTo>
                    <a:pt x="1562" y="333"/>
                  </a:lnTo>
                  <a:lnTo>
                    <a:pt x="1571" y="317"/>
                  </a:lnTo>
                  <a:lnTo>
                    <a:pt x="1577" y="311"/>
                  </a:lnTo>
                  <a:lnTo>
                    <a:pt x="1585" y="298"/>
                  </a:lnTo>
                  <a:lnTo>
                    <a:pt x="1567" y="288"/>
                  </a:lnTo>
                  <a:lnTo>
                    <a:pt x="1585" y="298"/>
                  </a:lnTo>
                  <a:lnTo>
                    <a:pt x="1593" y="288"/>
                  </a:lnTo>
                  <a:lnTo>
                    <a:pt x="1573" y="280"/>
                  </a:lnTo>
                  <a:lnTo>
                    <a:pt x="1587" y="294"/>
                  </a:lnTo>
                  <a:lnTo>
                    <a:pt x="1595" y="284"/>
                  </a:lnTo>
                  <a:lnTo>
                    <a:pt x="1598" y="278"/>
                  </a:lnTo>
                  <a:lnTo>
                    <a:pt x="1602" y="271"/>
                  </a:lnTo>
                  <a:lnTo>
                    <a:pt x="1602" y="263"/>
                  </a:lnTo>
                  <a:lnTo>
                    <a:pt x="1602" y="259"/>
                  </a:lnTo>
                  <a:lnTo>
                    <a:pt x="1602" y="251"/>
                  </a:lnTo>
                  <a:lnTo>
                    <a:pt x="1597" y="245"/>
                  </a:lnTo>
                  <a:lnTo>
                    <a:pt x="1593" y="241"/>
                  </a:lnTo>
                  <a:lnTo>
                    <a:pt x="1591" y="240"/>
                  </a:lnTo>
                  <a:lnTo>
                    <a:pt x="1585" y="236"/>
                  </a:lnTo>
                  <a:lnTo>
                    <a:pt x="1577" y="234"/>
                  </a:lnTo>
                  <a:lnTo>
                    <a:pt x="1569" y="236"/>
                  </a:lnTo>
                  <a:lnTo>
                    <a:pt x="1567" y="238"/>
                  </a:lnTo>
                  <a:lnTo>
                    <a:pt x="1562" y="241"/>
                  </a:lnTo>
                  <a:lnTo>
                    <a:pt x="1558" y="243"/>
                  </a:lnTo>
                  <a:lnTo>
                    <a:pt x="1554" y="249"/>
                  </a:lnTo>
                  <a:lnTo>
                    <a:pt x="1550" y="255"/>
                  </a:lnTo>
                  <a:lnTo>
                    <a:pt x="1546" y="265"/>
                  </a:lnTo>
                  <a:lnTo>
                    <a:pt x="1544" y="273"/>
                  </a:lnTo>
                  <a:lnTo>
                    <a:pt x="1544" y="275"/>
                  </a:lnTo>
                  <a:lnTo>
                    <a:pt x="1525" y="306"/>
                  </a:lnTo>
                  <a:lnTo>
                    <a:pt x="1511" y="333"/>
                  </a:lnTo>
                  <a:lnTo>
                    <a:pt x="1503" y="345"/>
                  </a:lnTo>
                  <a:lnTo>
                    <a:pt x="1493" y="360"/>
                  </a:lnTo>
                  <a:lnTo>
                    <a:pt x="1480" y="378"/>
                  </a:lnTo>
                  <a:lnTo>
                    <a:pt x="1499" y="385"/>
                  </a:lnTo>
                  <a:lnTo>
                    <a:pt x="1486" y="372"/>
                  </a:lnTo>
                  <a:lnTo>
                    <a:pt x="1472" y="391"/>
                  </a:lnTo>
                  <a:lnTo>
                    <a:pt x="1457" y="411"/>
                  </a:lnTo>
                  <a:lnTo>
                    <a:pt x="1441" y="428"/>
                  </a:lnTo>
                  <a:lnTo>
                    <a:pt x="1429" y="440"/>
                  </a:lnTo>
                  <a:lnTo>
                    <a:pt x="1443" y="453"/>
                  </a:lnTo>
                  <a:lnTo>
                    <a:pt x="1435" y="436"/>
                  </a:lnTo>
                  <a:lnTo>
                    <a:pt x="1429" y="440"/>
                  </a:lnTo>
                  <a:lnTo>
                    <a:pt x="1437" y="457"/>
                  </a:lnTo>
                  <a:lnTo>
                    <a:pt x="1437" y="438"/>
                  </a:lnTo>
                  <a:lnTo>
                    <a:pt x="1429" y="442"/>
                  </a:lnTo>
                  <a:lnTo>
                    <a:pt x="1425" y="440"/>
                  </a:lnTo>
                  <a:lnTo>
                    <a:pt x="1439" y="446"/>
                  </a:lnTo>
                  <a:lnTo>
                    <a:pt x="1433" y="442"/>
                  </a:lnTo>
                  <a:lnTo>
                    <a:pt x="1425" y="459"/>
                  </a:lnTo>
                  <a:lnTo>
                    <a:pt x="1445" y="451"/>
                  </a:lnTo>
                  <a:lnTo>
                    <a:pt x="1443" y="448"/>
                  </a:lnTo>
                  <a:lnTo>
                    <a:pt x="1445" y="455"/>
                  </a:lnTo>
                  <a:lnTo>
                    <a:pt x="1425" y="455"/>
                  </a:lnTo>
                  <a:lnTo>
                    <a:pt x="1443" y="463"/>
                  </a:lnTo>
                  <a:lnTo>
                    <a:pt x="1445" y="457"/>
                  </a:lnTo>
                  <a:lnTo>
                    <a:pt x="1449" y="450"/>
                  </a:lnTo>
                  <a:lnTo>
                    <a:pt x="1431" y="442"/>
                  </a:lnTo>
                  <a:lnTo>
                    <a:pt x="1445" y="455"/>
                  </a:lnTo>
                  <a:lnTo>
                    <a:pt x="1457" y="438"/>
                  </a:lnTo>
                  <a:lnTo>
                    <a:pt x="1462" y="432"/>
                  </a:lnTo>
                  <a:lnTo>
                    <a:pt x="1466" y="424"/>
                  </a:lnTo>
                  <a:lnTo>
                    <a:pt x="1470" y="416"/>
                  </a:lnTo>
                  <a:lnTo>
                    <a:pt x="1453" y="409"/>
                  </a:lnTo>
                  <a:lnTo>
                    <a:pt x="1468" y="420"/>
                  </a:lnTo>
                  <a:lnTo>
                    <a:pt x="1472" y="415"/>
                  </a:lnTo>
                  <a:lnTo>
                    <a:pt x="1474" y="411"/>
                  </a:lnTo>
                  <a:lnTo>
                    <a:pt x="1482" y="397"/>
                  </a:lnTo>
                  <a:lnTo>
                    <a:pt x="1490" y="381"/>
                  </a:lnTo>
                  <a:lnTo>
                    <a:pt x="1501" y="362"/>
                  </a:lnTo>
                  <a:lnTo>
                    <a:pt x="1511" y="343"/>
                  </a:lnTo>
                  <a:lnTo>
                    <a:pt x="1521" y="323"/>
                  </a:lnTo>
                  <a:lnTo>
                    <a:pt x="1527" y="310"/>
                  </a:lnTo>
                  <a:lnTo>
                    <a:pt x="1530" y="306"/>
                  </a:lnTo>
                  <a:lnTo>
                    <a:pt x="1530" y="304"/>
                  </a:lnTo>
                  <a:lnTo>
                    <a:pt x="1530" y="302"/>
                  </a:lnTo>
                  <a:lnTo>
                    <a:pt x="1532" y="298"/>
                  </a:lnTo>
                  <a:lnTo>
                    <a:pt x="1534" y="290"/>
                  </a:lnTo>
                  <a:lnTo>
                    <a:pt x="1532" y="282"/>
                  </a:lnTo>
                  <a:lnTo>
                    <a:pt x="1528" y="276"/>
                  </a:lnTo>
                  <a:lnTo>
                    <a:pt x="1523" y="273"/>
                  </a:lnTo>
                  <a:lnTo>
                    <a:pt x="1515" y="271"/>
                  </a:lnTo>
                  <a:lnTo>
                    <a:pt x="1507" y="273"/>
                  </a:lnTo>
                  <a:lnTo>
                    <a:pt x="1501" y="276"/>
                  </a:lnTo>
                  <a:lnTo>
                    <a:pt x="1499" y="278"/>
                  </a:lnTo>
                  <a:lnTo>
                    <a:pt x="1493" y="284"/>
                  </a:lnTo>
                  <a:lnTo>
                    <a:pt x="1490" y="290"/>
                  </a:lnTo>
                  <a:lnTo>
                    <a:pt x="1486" y="298"/>
                  </a:lnTo>
                  <a:lnTo>
                    <a:pt x="1472" y="317"/>
                  </a:lnTo>
                  <a:lnTo>
                    <a:pt x="1466" y="327"/>
                  </a:lnTo>
                  <a:lnTo>
                    <a:pt x="1486" y="335"/>
                  </a:lnTo>
                  <a:lnTo>
                    <a:pt x="1472" y="321"/>
                  </a:lnTo>
                  <a:lnTo>
                    <a:pt x="1464" y="331"/>
                  </a:lnTo>
                  <a:lnTo>
                    <a:pt x="1464" y="333"/>
                  </a:lnTo>
                  <a:lnTo>
                    <a:pt x="1425" y="387"/>
                  </a:lnTo>
                  <a:lnTo>
                    <a:pt x="1385" y="448"/>
                  </a:lnTo>
                  <a:lnTo>
                    <a:pt x="1398" y="459"/>
                  </a:lnTo>
                  <a:lnTo>
                    <a:pt x="1385" y="448"/>
                  </a:lnTo>
                  <a:lnTo>
                    <a:pt x="1377" y="457"/>
                  </a:lnTo>
                  <a:lnTo>
                    <a:pt x="1371" y="463"/>
                  </a:lnTo>
                  <a:lnTo>
                    <a:pt x="1363" y="477"/>
                  </a:lnTo>
                  <a:lnTo>
                    <a:pt x="1381" y="485"/>
                  </a:lnTo>
                  <a:lnTo>
                    <a:pt x="1367" y="471"/>
                  </a:lnTo>
                  <a:lnTo>
                    <a:pt x="1357" y="481"/>
                  </a:lnTo>
                  <a:lnTo>
                    <a:pt x="1371" y="494"/>
                  </a:lnTo>
                  <a:lnTo>
                    <a:pt x="1363" y="477"/>
                  </a:lnTo>
                  <a:lnTo>
                    <a:pt x="1357" y="479"/>
                  </a:lnTo>
                  <a:lnTo>
                    <a:pt x="1365" y="496"/>
                  </a:lnTo>
                  <a:lnTo>
                    <a:pt x="1365" y="477"/>
                  </a:lnTo>
                  <a:lnTo>
                    <a:pt x="1357" y="479"/>
                  </a:lnTo>
                  <a:lnTo>
                    <a:pt x="1353" y="477"/>
                  </a:lnTo>
                  <a:lnTo>
                    <a:pt x="1367" y="483"/>
                  </a:lnTo>
                  <a:lnTo>
                    <a:pt x="1361" y="479"/>
                  </a:lnTo>
                  <a:lnTo>
                    <a:pt x="1353" y="496"/>
                  </a:lnTo>
                  <a:lnTo>
                    <a:pt x="1371" y="488"/>
                  </a:lnTo>
                  <a:lnTo>
                    <a:pt x="1371" y="486"/>
                  </a:lnTo>
                  <a:lnTo>
                    <a:pt x="1371" y="494"/>
                  </a:lnTo>
                  <a:lnTo>
                    <a:pt x="1352" y="494"/>
                  </a:lnTo>
                  <a:lnTo>
                    <a:pt x="1371" y="502"/>
                  </a:lnTo>
                  <a:lnTo>
                    <a:pt x="1371" y="496"/>
                  </a:lnTo>
                  <a:lnTo>
                    <a:pt x="1375" y="490"/>
                  </a:lnTo>
                  <a:lnTo>
                    <a:pt x="1383" y="479"/>
                  </a:lnTo>
                  <a:lnTo>
                    <a:pt x="1388" y="469"/>
                  </a:lnTo>
                  <a:lnTo>
                    <a:pt x="1388" y="467"/>
                  </a:lnTo>
                  <a:lnTo>
                    <a:pt x="1402" y="438"/>
                  </a:lnTo>
                  <a:lnTo>
                    <a:pt x="1414" y="415"/>
                  </a:lnTo>
                  <a:lnTo>
                    <a:pt x="1422" y="395"/>
                  </a:lnTo>
                  <a:lnTo>
                    <a:pt x="1427" y="380"/>
                  </a:lnTo>
                  <a:lnTo>
                    <a:pt x="1433" y="366"/>
                  </a:lnTo>
                  <a:lnTo>
                    <a:pt x="1437" y="356"/>
                  </a:lnTo>
                  <a:lnTo>
                    <a:pt x="1441" y="348"/>
                  </a:lnTo>
                  <a:lnTo>
                    <a:pt x="1443" y="343"/>
                  </a:lnTo>
                  <a:lnTo>
                    <a:pt x="1449" y="331"/>
                  </a:lnTo>
                  <a:lnTo>
                    <a:pt x="1457" y="319"/>
                  </a:lnTo>
                  <a:lnTo>
                    <a:pt x="1439" y="311"/>
                  </a:lnTo>
                  <a:lnTo>
                    <a:pt x="1453" y="325"/>
                  </a:lnTo>
                  <a:lnTo>
                    <a:pt x="1458" y="317"/>
                  </a:lnTo>
                  <a:lnTo>
                    <a:pt x="1464" y="308"/>
                  </a:lnTo>
                  <a:lnTo>
                    <a:pt x="1474" y="296"/>
                  </a:lnTo>
                  <a:lnTo>
                    <a:pt x="1488" y="278"/>
                  </a:lnTo>
                  <a:lnTo>
                    <a:pt x="1490" y="276"/>
                  </a:lnTo>
                  <a:lnTo>
                    <a:pt x="1476" y="263"/>
                  </a:lnTo>
                  <a:lnTo>
                    <a:pt x="1484" y="280"/>
                  </a:lnTo>
                  <a:lnTo>
                    <a:pt x="1488" y="278"/>
                  </a:lnTo>
                  <a:lnTo>
                    <a:pt x="1472" y="278"/>
                  </a:lnTo>
                  <a:lnTo>
                    <a:pt x="1480" y="280"/>
                  </a:lnTo>
                  <a:lnTo>
                    <a:pt x="1480" y="261"/>
                  </a:lnTo>
                  <a:lnTo>
                    <a:pt x="1466" y="275"/>
                  </a:lnTo>
                  <a:lnTo>
                    <a:pt x="1462" y="269"/>
                  </a:lnTo>
                  <a:lnTo>
                    <a:pt x="1480" y="261"/>
                  </a:lnTo>
                  <a:lnTo>
                    <a:pt x="1460" y="261"/>
                  </a:lnTo>
                  <a:lnTo>
                    <a:pt x="1460" y="265"/>
                  </a:lnTo>
                  <a:lnTo>
                    <a:pt x="1480" y="265"/>
                  </a:lnTo>
                  <a:lnTo>
                    <a:pt x="1460" y="257"/>
                  </a:lnTo>
                  <a:lnTo>
                    <a:pt x="1460" y="263"/>
                  </a:lnTo>
                  <a:lnTo>
                    <a:pt x="1457" y="271"/>
                  </a:lnTo>
                  <a:lnTo>
                    <a:pt x="1449" y="290"/>
                  </a:lnTo>
                  <a:lnTo>
                    <a:pt x="1439" y="313"/>
                  </a:lnTo>
                  <a:lnTo>
                    <a:pt x="1427" y="337"/>
                  </a:lnTo>
                  <a:lnTo>
                    <a:pt x="1418" y="358"/>
                  </a:lnTo>
                  <a:lnTo>
                    <a:pt x="1410" y="372"/>
                  </a:lnTo>
                  <a:lnTo>
                    <a:pt x="1400" y="387"/>
                  </a:lnTo>
                  <a:lnTo>
                    <a:pt x="1394" y="393"/>
                  </a:lnTo>
                  <a:lnTo>
                    <a:pt x="1383" y="415"/>
                  </a:lnTo>
                  <a:lnTo>
                    <a:pt x="1369" y="434"/>
                  </a:lnTo>
                  <a:lnTo>
                    <a:pt x="1388" y="442"/>
                  </a:lnTo>
                  <a:lnTo>
                    <a:pt x="1375" y="428"/>
                  </a:lnTo>
                  <a:lnTo>
                    <a:pt x="1359" y="446"/>
                  </a:lnTo>
                  <a:lnTo>
                    <a:pt x="1371" y="459"/>
                  </a:lnTo>
                  <a:lnTo>
                    <a:pt x="1361" y="444"/>
                  </a:lnTo>
                  <a:lnTo>
                    <a:pt x="1359" y="444"/>
                  </a:lnTo>
                  <a:lnTo>
                    <a:pt x="1381" y="448"/>
                  </a:lnTo>
                  <a:lnTo>
                    <a:pt x="1375" y="442"/>
                  </a:lnTo>
                  <a:lnTo>
                    <a:pt x="1367" y="442"/>
                  </a:lnTo>
                  <a:lnTo>
                    <a:pt x="1367" y="461"/>
                  </a:lnTo>
                  <a:lnTo>
                    <a:pt x="1387" y="453"/>
                  </a:lnTo>
                  <a:lnTo>
                    <a:pt x="1385" y="451"/>
                  </a:lnTo>
                  <a:lnTo>
                    <a:pt x="1367" y="459"/>
                  </a:lnTo>
                  <a:lnTo>
                    <a:pt x="1387" y="459"/>
                  </a:lnTo>
                  <a:lnTo>
                    <a:pt x="1387" y="453"/>
                  </a:lnTo>
                  <a:lnTo>
                    <a:pt x="1367" y="453"/>
                  </a:lnTo>
                  <a:lnTo>
                    <a:pt x="1387" y="461"/>
                  </a:lnTo>
                  <a:lnTo>
                    <a:pt x="1387" y="455"/>
                  </a:lnTo>
                  <a:lnTo>
                    <a:pt x="1392" y="442"/>
                  </a:lnTo>
                  <a:lnTo>
                    <a:pt x="1392" y="434"/>
                  </a:lnTo>
                  <a:lnTo>
                    <a:pt x="1396" y="424"/>
                  </a:lnTo>
                  <a:lnTo>
                    <a:pt x="1377" y="420"/>
                  </a:lnTo>
                  <a:lnTo>
                    <a:pt x="1394" y="428"/>
                  </a:lnTo>
                  <a:lnTo>
                    <a:pt x="1437" y="327"/>
                  </a:lnTo>
                  <a:lnTo>
                    <a:pt x="1457" y="276"/>
                  </a:lnTo>
                  <a:lnTo>
                    <a:pt x="1472" y="222"/>
                  </a:lnTo>
                  <a:lnTo>
                    <a:pt x="1472" y="216"/>
                  </a:lnTo>
                  <a:lnTo>
                    <a:pt x="1470" y="208"/>
                  </a:lnTo>
                  <a:lnTo>
                    <a:pt x="1466" y="203"/>
                  </a:lnTo>
                  <a:lnTo>
                    <a:pt x="1460" y="199"/>
                  </a:lnTo>
                  <a:lnTo>
                    <a:pt x="1453" y="197"/>
                  </a:lnTo>
                  <a:lnTo>
                    <a:pt x="1445" y="199"/>
                  </a:lnTo>
                  <a:lnTo>
                    <a:pt x="1439" y="203"/>
                  </a:lnTo>
                  <a:lnTo>
                    <a:pt x="1437" y="206"/>
                  </a:lnTo>
                  <a:lnTo>
                    <a:pt x="1420" y="236"/>
                  </a:lnTo>
                  <a:lnTo>
                    <a:pt x="1408" y="267"/>
                  </a:lnTo>
                  <a:lnTo>
                    <a:pt x="1396" y="298"/>
                  </a:lnTo>
                  <a:lnTo>
                    <a:pt x="1387" y="325"/>
                  </a:lnTo>
                  <a:lnTo>
                    <a:pt x="1404" y="333"/>
                  </a:lnTo>
                  <a:lnTo>
                    <a:pt x="1394" y="317"/>
                  </a:lnTo>
                  <a:lnTo>
                    <a:pt x="1377" y="329"/>
                  </a:lnTo>
                  <a:lnTo>
                    <a:pt x="1365" y="337"/>
                  </a:lnTo>
                  <a:lnTo>
                    <a:pt x="1357" y="343"/>
                  </a:lnTo>
                  <a:lnTo>
                    <a:pt x="1371" y="356"/>
                  </a:lnTo>
                  <a:lnTo>
                    <a:pt x="1363" y="339"/>
                  </a:lnTo>
                  <a:lnTo>
                    <a:pt x="1357" y="343"/>
                  </a:lnTo>
                  <a:lnTo>
                    <a:pt x="1353" y="345"/>
                  </a:lnTo>
                  <a:lnTo>
                    <a:pt x="1361" y="362"/>
                  </a:lnTo>
                  <a:lnTo>
                    <a:pt x="1361" y="343"/>
                  </a:lnTo>
                  <a:lnTo>
                    <a:pt x="1359" y="343"/>
                  </a:lnTo>
                  <a:lnTo>
                    <a:pt x="1377" y="354"/>
                  </a:lnTo>
                  <a:lnTo>
                    <a:pt x="1373" y="348"/>
                  </a:lnTo>
                  <a:lnTo>
                    <a:pt x="1367" y="345"/>
                  </a:lnTo>
                  <a:lnTo>
                    <a:pt x="1359" y="362"/>
                  </a:lnTo>
                  <a:lnTo>
                    <a:pt x="1379" y="362"/>
                  </a:lnTo>
                  <a:lnTo>
                    <a:pt x="1379" y="360"/>
                  </a:lnTo>
                  <a:lnTo>
                    <a:pt x="1359" y="360"/>
                  </a:lnTo>
                  <a:lnTo>
                    <a:pt x="1377" y="368"/>
                  </a:lnTo>
                  <a:lnTo>
                    <a:pt x="1379" y="364"/>
                  </a:lnTo>
                  <a:lnTo>
                    <a:pt x="1383" y="358"/>
                  </a:lnTo>
                  <a:lnTo>
                    <a:pt x="1387" y="350"/>
                  </a:lnTo>
                  <a:lnTo>
                    <a:pt x="1392" y="339"/>
                  </a:lnTo>
                  <a:lnTo>
                    <a:pt x="1398" y="327"/>
                  </a:lnTo>
                  <a:lnTo>
                    <a:pt x="1406" y="311"/>
                  </a:lnTo>
                  <a:lnTo>
                    <a:pt x="1414" y="294"/>
                  </a:lnTo>
                  <a:lnTo>
                    <a:pt x="1422" y="275"/>
                  </a:lnTo>
                  <a:lnTo>
                    <a:pt x="1431" y="253"/>
                  </a:lnTo>
                  <a:lnTo>
                    <a:pt x="1431" y="251"/>
                  </a:lnTo>
                  <a:lnTo>
                    <a:pt x="1443" y="220"/>
                  </a:lnTo>
                  <a:lnTo>
                    <a:pt x="1447" y="203"/>
                  </a:lnTo>
                  <a:lnTo>
                    <a:pt x="1449" y="195"/>
                  </a:lnTo>
                  <a:lnTo>
                    <a:pt x="1451" y="181"/>
                  </a:lnTo>
                  <a:lnTo>
                    <a:pt x="1431" y="179"/>
                  </a:lnTo>
                  <a:lnTo>
                    <a:pt x="1451" y="183"/>
                  </a:lnTo>
                  <a:lnTo>
                    <a:pt x="1453" y="170"/>
                  </a:lnTo>
                  <a:lnTo>
                    <a:pt x="1455" y="158"/>
                  </a:lnTo>
                  <a:lnTo>
                    <a:pt x="1453" y="150"/>
                  </a:lnTo>
                  <a:lnTo>
                    <a:pt x="1451" y="142"/>
                  </a:lnTo>
                  <a:lnTo>
                    <a:pt x="1447" y="136"/>
                  </a:lnTo>
                  <a:lnTo>
                    <a:pt x="1443" y="135"/>
                  </a:lnTo>
                  <a:lnTo>
                    <a:pt x="1437" y="129"/>
                  </a:lnTo>
                  <a:lnTo>
                    <a:pt x="1429" y="129"/>
                  </a:lnTo>
                  <a:lnTo>
                    <a:pt x="1425" y="127"/>
                  </a:lnTo>
                  <a:lnTo>
                    <a:pt x="1422" y="129"/>
                  </a:lnTo>
                  <a:lnTo>
                    <a:pt x="1414" y="129"/>
                  </a:lnTo>
                  <a:lnTo>
                    <a:pt x="1408" y="135"/>
                  </a:lnTo>
                  <a:lnTo>
                    <a:pt x="1406" y="136"/>
                  </a:lnTo>
                  <a:lnTo>
                    <a:pt x="1400" y="142"/>
                  </a:lnTo>
                  <a:lnTo>
                    <a:pt x="1400" y="150"/>
                  </a:lnTo>
                  <a:lnTo>
                    <a:pt x="1398" y="158"/>
                  </a:lnTo>
                  <a:lnTo>
                    <a:pt x="1400" y="170"/>
                  </a:lnTo>
                  <a:lnTo>
                    <a:pt x="1420" y="170"/>
                  </a:lnTo>
                  <a:lnTo>
                    <a:pt x="1400" y="162"/>
                  </a:lnTo>
                  <a:lnTo>
                    <a:pt x="1400" y="173"/>
                  </a:lnTo>
                  <a:lnTo>
                    <a:pt x="1418" y="179"/>
                  </a:lnTo>
                  <a:lnTo>
                    <a:pt x="1400" y="171"/>
                  </a:lnTo>
                  <a:lnTo>
                    <a:pt x="1398" y="175"/>
                  </a:lnTo>
                  <a:lnTo>
                    <a:pt x="1394" y="185"/>
                  </a:lnTo>
                  <a:lnTo>
                    <a:pt x="1388" y="199"/>
                  </a:lnTo>
                  <a:lnTo>
                    <a:pt x="1381" y="216"/>
                  </a:lnTo>
                  <a:lnTo>
                    <a:pt x="1363" y="255"/>
                  </a:lnTo>
                  <a:lnTo>
                    <a:pt x="1355" y="275"/>
                  </a:lnTo>
                  <a:lnTo>
                    <a:pt x="1348" y="292"/>
                  </a:lnTo>
                  <a:lnTo>
                    <a:pt x="1365" y="300"/>
                  </a:lnTo>
                  <a:lnTo>
                    <a:pt x="1350" y="292"/>
                  </a:lnTo>
                  <a:lnTo>
                    <a:pt x="1330" y="317"/>
                  </a:lnTo>
                  <a:lnTo>
                    <a:pt x="1350" y="325"/>
                  </a:lnTo>
                  <a:lnTo>
                    <a:pt x="1336" y="311"/>
                  </a:lnTo>
                  <a:lnTo>
                    <a:pt x="1317" y="337"/>
                  </a:lnTo>
                  <a:lnTo>
                    <a:pt x="1315" y="339"/>
                  </a:lnTo>
                  <a:lnTo>
                    <a:pt x="1307" y="346"/>
                  </a:lnTo>
                  <a:lnTo>
                    <a:pt x="1326" y="354"/>
                  </a:lnTo>
                  <a:lnTo>
                    <a:pt x="1313" y="341"/>
                  </a:lnTo>
                  <a:lnTo>
                    <a:pt x="1307" y="348"/>
                  </a:lnTo>
                  <a:lnTo>
                    <a:pt x="1301" y="352"/>
                  </a:lnTo>
                  <a:lnTo>
                    <a:pt x="1315" y="366"/>
                  </a:lnTo>
                  <a:lnTo>
                    <a:pt x="1307" y="348"/>
                  </a:lnTo>
                  <a:lnTo>
                    <a:pt x="1305" y="350"/>
                  </a:lnTo>
                  <a:lnTo>
                    <a:pt x="1326" y="354"/>
                  </a:lnTo>
                  <a:lnTo>
                    <a:pt x="1320" y="348"/>
                  </a:lnTo>
                  <a:lnTo>
                    <a:pt x="1313" y="348"/>
                  </a:lnTo>
                  <a:lnTo>
                    <a:pt x="1313" y="368"/>
                  </a:lnTo>
                  <a:lnTo>
                    <a:pt x="1330" y="360"/>
                  </a:lnTo>
                  <a:lnTo>
                    <a:pt x="1326" y="356"/>
                  </a:lnTo>
                  <a:lnTo>
                    <a:pt x="1326" y="348"/>
                  </a:lnTo>
                  <a:lnTo>
                    <a:pt x="1328" y="356"/>
                  </a:lnTo>
                  <a:lnTo>
                    <a:pt x="1309" y="356"/>
                  </a:lnTo>
                  <a:lnTo>
                    <a:pt x="1326" y="364"/>
                  </a:lnTo>
                  <a:lnTo>
                    <a:pt x="1328" y="354"/>
                  </a:lnTo>
                  <a:lnTo>
                    <a:pt x="1332" y="345"/>
                  </a:lnTo>
                  <a:lnTo>
                    <a:pt x="1334" y="337"/>
                  </a:lnTo>
                  <a:lnTo>
                    <a:pt x="1336" y="331"/>
                  </a:lnTo>
                  <a:lnTo>
                    <a:pt x="1317" y="327"/>
                  </a:lnTo>
                  <a:lnTo>
                    <a:pt x="1334" y="335"/>
                  </a:lnTo>
                  <a:lnTo>
                    <a:pt x="1346" y="308"/>
                  </a:lnTo>
                  <a:lnTo>
                    <a:pt x="1355" y="280"/>
                  </a:lnTo>
                  <a:lnTo>
                    <a:pt x="1357" y="280"/>
                  </a:lnTo>
                  <a:lnTo>
                    <a:pt x="1361" y="267"/>
                  </a:lnTo>
                  <a:lnTo>
                    <a:pt x="1367" y="253"/>
                  </a:lnTo>
                  <a:lnTo>
                    <a:pt x="1375" y="234"/>
                  </a:lnTo>
                  <a:lnTo>
                    <a:pt x="1381" y="220"/>
                  </a:lnTo>
                  <a:lnTo>
                    <a:pt x="1383" y="212"/>
                  </a:lnTo>
                  <a:lnTo>
                    <a:pt x="1385" y="210"/>
                  </a:lnTo>
                  <a:lnTo>
                    <a:pt x="1346" y="203"/>
                  </a:lnTo>
                  <a:lnTo>
                    <a:pt x="1348" y="210"/>
                  </a:lnTo>
                  <a:lnTo>
                    <a:pt x="1352" y="216"/>
                  </a:lnTo>
                  <a:lnTo>
                    <a:pt x="1357" y="222"/>
                  </a:lnTo>
                  <a:lnTo>
                    <a:pt x="1365" y="222"/>
                  </a:lnTo>
                  <a:lnTo>
                    <a:pt x="1373" y="222"/>
                  </a:lnTo>
                  <a:lnTo>
                    <a:pt x="1379" y="216"/>
                  </a:lnTo>
                  <a:lnTo>
                    <a:pt x="1365" y="203"/>
                  </a:lnTo>
                  <a:lnTo>
                    <a:pt x="1348" y="195"/>
                  </a:lnTo>
                  <a:lnTo>
                    <a:pt x="1346" y="199"/>
                  </a:lnTo>
                  <a:lnTo>
                    <a:pt x="1344" y="205"/>
                  </a:lnTo>
                  <a:lnTo>
                    <a:pt x="1342" y="212"/>
                  </a:lnTo>
                  <a:lnTo>
                    <a:pt x="1338" y="224"/>
                  </a:lnTo>
                  <a:lnTo>
                    <a:pt x="1332" y="236"/>
                  </a:lnTo>
                  <a:lnTo>
                    <a:pt x="1322" y="263"/>
                  </a:lnTo>
                  <a:lnTo>
                    <a:pt x="1317" y="276"/>
                  </a:lnTo>
                  <a:lnTo>
                    <a:pt x="1313" y="286"/>
                  </a:lnTo>
                  <a:lnTo>
                    <a:pt x="1309" y="296"/>
                  </a:lnTo>
                  <a:lnTo>
                    <a:pt x="1307" y="302"/>
                  </a:lnTo>
                  <a:lnTo>
                    <a:pt x="1324" y="310"/>
                  </a:lnTo>
                  <a:lnTo>
                    <a:pt x="1309" y="302"/>
                  </a:lnTo>
                  <a:lnTo>
                    <a:pt x="1301" y="317"/>
                  </a:lnTo>
                  <a:lnTo>
                    <a:pt x="1297" y="335"/>
                  </a:lnTo>
                  <a:lnTo>
                    <a:pt x="1293" y="343"/>
                  </a:lnTo>
                  <a:lnTo>
                    <a:pt x="1291" y="348"/>
                  </a:lnTo>
                  <a:lnTo>
                    <a:pt x="1309" y="356"/>
                  </a:lnTo>
                  <a:lnTo>
                    <a:pt x="1295" y="343"/>
                  </a:lnTo>
                  <a:lnTo>
                    <a:pt x="1291" y="346"/>
                  </a:lnTo>
                  <a:lnTo>
                    <a:pt x="1297" y="341"/>
                  </a:lnTo>
                  <a:lnTo>
                    <a:pt x="1305" y="360"/>
                  </a:lnTo>
                  <a:lnTo>
                    <a:pt x="1305" y="341"/>
                  </a:lnTo>
                  <a:lnTo>
                    <a:pt x="1299" y="341"/>
                  </a:lnTo>
                  <a:lnTo>
                    <a:pt x="1289" y="339"/>
                  </a:lnTo>
                  <a:lnTo>
                    <a:pt x="1297" y="341"/>
                  </a:lnTo>
                  <a:lnTo>
                    <a:pt x="1289" y="358"/>
                  </a:lnTo>
                  <a:lnTo>
                    <a:pt x="1303" y="345"/>
                  </a:lnTo>
                  <a:lnTo>
                    <a:pt x="1299" y="341"/>
                  </a:lnTo>
                  <a:lnTo>
                    <a:pt x="1285" y="354"/>
                  </a:lnTo>
                  <a:lnTo>
                    <a:pt x="1303" y="346"/>
                  </a:lnTo>
                  <a:lnTo>
                    <a:pt x="1299" y="331"/>
                  </a:lnTo>
                  <a:lnTo>
                    <a:pt x="1282" y="339"/>
                  </a:lnTo>
                  <a:lnTo>
                    <a:pt x="1301" y="339"/>
                  </a:lnTo>
                  <a:lnTo>
                    <a:pt x="1299" y="321"/>
                  </a:lnTo>
                  <a:lnTo>
                    <a:pt x="1297" y="313"/>
                  </a:lnTo>
                  <a:lnTo>
                    <a:pt x="1293" y="298"/>
                  </a:lnTo>
                  <a:lnTo>
                    <a:pt x="1295" y="306"/>
                  </a:lnTo>
                  <a:lnTo>
                    <a:pt x="1293" y="298"/>
                  </a:lnTo>
                  <a:lnTo>
                    <a:pt x="1276" y="306"/>
                  </a:lnTo>
                  <a:lnTo>
                    <a:pt x="1295" y="313"/>
                  </a:lnTo>
                  <a:lnTo>
                    <a:pt x="1305" y="284"/>
                  </a:lnTo>
                  <a:lnTo>
                    <a:pt x="1313" y="259"/>
                  </a:lnTo>
                  <a:lnTo>
                    <a:pt x="1320" y="238"/>
                  </a:lnTo>
                  <a:lnTo>
                    <a:pt x="1326" y="216"/>
                  </a:lnTo>
                  <a:lnTo>
                    <a:pt x="1332" y="195"/>
                  </a:lnTo>
                  <a:lnTo>
                    <a:pt x="1332" y="187"/>
                  </a:lnTo>
                  <a:lnTo>
                    <a:pt x="1338" y="162"/>
                  </a:lnTo>
                  <a:lnTo>
                    <a:pt x="1340" y="135"/>
                  </a:lnTo>
                  <a:lnTo>
                    <a:pt x="1344" y="103"/>
                  </a:lnTo>
                  <a:lnTo>
                    <a:pt x="1344" y="101"/>
                  </a:lnTo>
                  <a:lnTo>
                    <a:pt x="1344" y="100"/>
                  </a:lnTo>
                  <a:lnTo>
                    <a:pt x="1342" y="92"/>
                  </a:lnTo>
                  <a:lnTo>
                    <a:pt x="1338" y="86"/>
                  </a:lnTo>
                  <a:lnTo>
                    <a:pt x="1332" y="80"/>
                  </a:lnTo>
                  <a:lnTo>
                    <a:pt x="1324" y="80"/>
                  </a:lnTo>
                  <a:lnTo>
                    <a:pt x="1317" y="80"/>
                  </a:lnTo>
                  <a:lnTo>
                    <a:pt x="1311" y="86"/>
                  </a:lnTo>
                  <a:lnTo>
                    <a:pt x="1309" y="86"/>
                  </a:lnTo>
                  <a:lnTo>
                    <a:pt x="1305" y="92"/>
                  </a:lnTo>
                  <a:lnTo>
                    <a:pt x="1303" y="96"/>
                  </a:lnTo>
                  <a:lnTo>
                    <a:pt x="1301" y="103"/>
                  </a:lnTo>
                  <a:lnTo>
                    <a:pt x="1295" y="119"/>
                  </a:lnTo>
                  <a:lnTo>
                    <a:pt x="1293" y="127"/>
                  </a:lnTo>
                  <a:lnTo>
                    <a:pt x="1293" y="135"/>
                  </a:lnTo>
                  <a:lnTo>
                    <a:pt x="1311" y="140"/>
                  </a:lnTo>
                  <a:lnTo>
                    <a:pt x="1293" y="135"/>
                  </a:lnTo>
                  <a:lnTo>
                    <a:pt x="1282" y="168"/>
                  </a:lnTo>
                  <a:lnTo>
                    <a:pt x="1272" y="205"/>
                  </a:lnTo>
                  <a:lnTo>
                    <a:pt x="1262" y="240"/>
                  </a:lnTo>
                  <a:lnTo>
                    <a:pt x="1252" y="276"/>
                  </a:lnTo>
                  <a:lnTo>
                    <a:pt x="1270" y="282"/>
                  </a:lnTo>
                  <a:lnTo>
                    <a:pt x="1252" y="276"/>
                  </a:lnTo>
                  <a:lnTo>
                    <a:pt x="1250" y="280"/>
                  </a:lnTo>
                  <a:lnTo>
                    <a:pt x="1248" y="288"/>
                  </a:lnTo>
                  <a:lnTo>
                    <a:pt x="1247" y="298"/>
                  </a:lnTo>
                  <a:lnTo>
                    <a:pt x="1245" y="313"/>
                  </a:lnTo>
                  <a:lnTo>
                    <a:pt x="1264" y="313"/>
                  </a:lnTo>
                  <a:lnTo>
                    <a:pt x="1245" y="306"/>
                  </a:lnTo>
                  <a:lnTo>
                    <a:pt x="1243" y="313"/>
                  </a:lnTo>
                  <a:lnTo>
                    <a:pt x="1241" y="317"/>
                  </a:lnTo>
                  <a:lnTo>
                    <a:pt x="1245" y="311"/>
                  </a:lnTo>
                  <a:lnTo>
                    <a:pt x="1260" y="325"/>
                  </a:lnTo>
                  <a:lnTo>
                    <a:pt x="1252" y="308"/>
                  </a:lnTo>
                  <a:lnTo>
                    <a:pt x="1248" y="311"/>
                  </a:lnTo>
                  <a:lnTo>
                    <a:pt x="1256" y="310"/>
                  </a:lnTo>
                  <a:lnTo>
                    <a:pt x="1256" y="329"/>
                  </a:lnTo>
                  <a:lnTo>
                    <a:pt x="1264" y="311"/>
                  </a:lnTo>
                  <a:lnTo>
                    <a:pt x="1260" y="310"/>
                  </a:lnTo>
                  <a:lnTo>
                    <a:pt x="1258" y="310"/>
                  </a:lnTo>
                  <a:lnTo>
                    <a:pt x="1250" y="306"/>
                  </a:lnTo>
                  <a:lnTo>
                    <a:pt x="1256" y="310"/>
                  </a:lnTo>
                  <a:lnTo>
                    <a:pt x="1243" y="323"/>
                  </a:lnTo>
                  <a:lnTo>
                    <a:pt x="1262" y="315"/>
                  </a:lnTo>
                  <a:lnTo>
                    <a:pt x="1258" y="308"/>
                  </a:lnTo>
                  <a:lnTo>
                    <a:pt x="1256" y="302"/>
                  </a:lnTo>
                  <a:lnTo>
                    <a:pt x="1237" y="310"/>
                  </a:lnTo>
                  <a:lnTo>
                    <a:pt x="1256" y="310"/>
                  </a:lnTo>
                  <a:lnTo>
                    <a:pt x="1256" y="300"/>
                  </a:lnTo>
                  <a:lnTo>
                    <a:pt x="1256" y="282"/>
                  </a:lnTo>
                  <a:lnTo>
                    <a:pt x="1256" y="275"/>
                  </a:lnTo>
                  <a:lnTo>
                    <a:pt x="1256" y="263"/>
                  </a:lnTo>
                  <a:lnTo>
                    <a:pt x="1237" y="267"/>
                  </a:lnTo>
                  <a:lnTo>
                    <a:pt x="1256" y="271"/>
                  </a:lnTo>
                  <a:lnTo>
                    <a:pt x="1264" y="228"/>
                  </a:lnTo>
                  <a:lnTo>
                    <a:pt x="1270" y="193"/>
                  </a:lnTo>
                  <a:lnTo>
                    <a:pt x="1272" y="173"/>
                  </a:lnTo>
                  <a:lnTo>
                    <a:pt x="1274" y="160"/>
                  </a:lnTo>
                  <a:lnTo>
                    <a:pt x="1276" y="138"/>
                  </a:lnTo>
                  <a:lnTo>
                    <a:pt x="1278" y="123"/>
                  </a:lnTo>
                  <a:lnTo>
                    <a:pt x="1280" y="113"/>
                  </a:lnTo>
                  <a:lnTo>
                    <a:pt x="1280" y="107"/>
                  </a:lnTo>
                  <a:lnTo>
                    <a:pt x="1278" y="101"/>
                  </a:lnTo>
                  <a:lnTo>
                    <a:pt x="1274" y="94"/>
                  </a:lnTo>
                  <a:lnTo>
                    <a:pt x="1268" y="90"/>
                  </a:lnTo>
                  <a:lnTo>
                    <a:pt x="1260" y="88"/>
                  </a:lnTo>
                  <a:lnTo>
                    <a:pt x="1258" y="88"/>
                  </a:lnTo>
                  <a:lnTo>
                    <a:pt x="1250" y="90"/>
                  </a:lnTo>
                  <a:lnTo>
                    <a:pt x="1245" y="94"/>
                  </a:lnTo>
                  <a:lnTo>
                    <a:pt x="1241" y="100"/>
                  </a:lnTo>
                  <a:lnTo>
                    <a:pt x="1239" y="103"/>
                  </a:lnTo>
                  <a:lnTo>
                    <a:pt x="1237" y="111"/>
                  </a:lnTo>
                  <a:lnTo>
                    <a:pt x="1235" y="119"/>
                  </a:lnTo>
                  <a:lnTo>
                    <a:pt x="1233" y="129"/>
                  </a:lnTo>
                  <a:lnTo>
                    <a:pt x="1233" y="136"/>
                  </a:lnTo>
                  <a:lnTo>
                    <a:pt x="1229" y="160"/>
                  </a:lnTo>
                  <a:lnTo>
                    <a:pt x="1227" y="170"/>
                  </a:lnTo>
                  <a:lnTo>
                    <a:pt x="1225" y="179"/>
                  </a:lnTo>
                  <a:lnTo>
                    <a:pt x="1223" y="185"/>
                  </a:lnTo>
                  <a:lnTo>
                    <a:pt x="1225" y="187"/>
                  </a:lnTo>
                  <a:lnTo>
                    <a:pt x="1243" y="189"/>
                  </a:lnTo>
                  <a:lnTo>
                    <a:pt x="1225" y="185"/>
                  </a:lnTo>
                  <a:lnTo>
                    <a:pt x="1221" y="197"/>
                  </a:lnTo>
                  <a:lnTo>
                    <a:pt x="1217" y="214"/>
                  </a:lnTo>
                  <a:lnTo>
                    <a:pt x="1212" y="236"/>
                  </a:lnTo>
                  <a:lnTo>
                    <a:pt x="1208" y="257"/>
                  </a:lnTo>
                  <a:lnTo>
                    <a:pt x="1202" y="278"/>
                  </a:lnTo>
                  <a:lnTo>
                    <a:pt x="1196" y="300"/>
                  </a:lnTo>
                  <a:lnTo>
                    <a:pt x="1190" y="319"/>
                  </a:lnTo>
                  <a:lnTo>
                    <a:pt x="1184" y="335"/>
                  </a:lnTo>
                  <a:lnTo>
                    <a:pt x="1184" y="337"/>
                  </a:lnTo>
                  <a:lnTo>
                    <a:pt x="1180" y="341"/>
                  </a:lnTo>
                  <a:lnTo>
                    <a:pt x="1178" y="346"/>
                  </a:lnTo>
                  <a:lnTo>
                    <a:pt x="1171" y="360"/>
                  </a:lnTo>
                  <a:lnTo>
                    <a:pt x="1169" y="366"/>
                  </a:lnTo>
                  <a:lnTo>
                    <a:pt x="1186" y="374"/>
                  </a:lnTo>
                  <a:lnTo>
                    <a:pt x="1173" y="360"/>
                  </a:lnTo>
                  <a:lnTo>
                    <a:pt x="1171" y="364"/>
                  </a:lnTo>
                  <a:lnTo>
                    <a:pt x="1184" y="378"/>
                  </a:lnTo>
                  <a:lnTo>
                    <a:pt x="1177" y="360"/>
                  </a:lnTo>
                  <a:lnTo>
                    <a:pt x="1175" y="362"/>
                  </a:lnTo>
                  <a:lnTo>
                    <a:pt x="1200" y="372"/>
                  </a:lnTo>
                  <a:lnTo>
                    <a:pt x="1196" y="364"/>
                  </a:lnTo>
                  <a:lnTo>
                    <a:pt x="1190" y="360"/>
                  </a:lnTo>
                  <a:lnTo>
                    <a:pt x="1182" y="360"/>
                  </a:lnTo>
                  <a:lnTo>
                    <a:pt x="1182" y="380"/>
                  </a:lnTo>
                  <a:lnTo>
                    <a:pt x="1202" y="380"/>
                  </a:lnTo>
                  <a:lnTo>
                    <a:pt x="1182" y="376"/>
                  </a:lnTo>
                  <a:lnTo>
                    <a:pt x="1202" y="380"/>
                  </a:lnTo>
                  <a:lnTo>
                    <a:pt x="1212" y="339"/>
                  </a:lnTo>
                  <a:lnTo>
                    <a:pt x="1217" y="315"/>
                  </a:lnTo>
                  <a:lnTo>
                    <a:pt x="1217" y="308"/>
                  </a:lnTo>
                  <a:lnTo>
                    <a:pt x="1221" y="284"/>
                  </a:lnTo>
                  <a:lnTo>
                    <a:pt x="1202" y="282"/>
                  </a:lnTo>
                  <a:lnTo>
                    <a:pt x="1221" y="286"/>
                  </a:lnTo>
                  <a:lnTo>
                    <a:pt x="1225" y="255"/>
                  </a:lnTo>
                  <a:lnTo>
                    <a:pt x="1225" y="228"/>
                  </a:lnTo>
                  <a:lnTo>
                    <a:pt x="1227" y="201"/>
                  </a:lnTo>
                  <a:lnTo>
                    <a:pt x="1229" y="175"/>
                  </a:lnTo>
                  <a:lnTo>
                    <a:pt x="1229" y="173"/>
                  </a:lnTo>
                  <a:lnTo>
                    <a:pt x="1227" y="166"/>
                  </a:lnTo>
                  <a:lnTo>
                    <a:pt x="1223" y="160"/>
                  </a:lnTo>
                  <a:lnTo>
                    <a:pt x="1217" y="156"/>
                  </a:lnTo>
                  <a:lnTo>
                    <a:pt x="1210" y="154"/>
                  </a:lnTo>
                  <a:lnTo>
                    <a:pt x="1202" y="156"/>
                  </a:lnTo>
                  <a:lnTo>
                    <a:pt x="1196" y="160"/>
                  </a:lnTo>
                  <a:lnTo>
                    <a:pt x="1192" y="166"/>
                  </a:lnTo>
                  <a:lnTo>
                    <a:pt x="1192" y="168"/>
                  </a:lnTo>
                  <a:lnTo>
                    <a:pt x="1184" y="193"/>
                  </a:lnTo>
                  <a:lnTo>
                    <a:pt x="1178" y="218"/>
                  </a:lnTo>
                  <a:lnTo>
                    <a:pt x="1177" y="226"/>
                  </a:lnTo>
                  <a:lnTo>
                    <a:pt x="1167" y="278"/>
                  </a:lnTo>
                  <a:lnTo>
                    <a:pt x="1186" y="278"/>
                  </a:lnTo>
                  <a:lnTo>
                    <a:pt x="1169" y="271"/>
                  </a:lnTo>
                  <a:lnTo>
                    <a:pt x="1157" y="323"/>
                  </a:lnTo>
                  <a:lnTo>
                    <a:pt x="1147" y="348"/>
                  </a:lnTo>
                  <a:lnTo>
                    <a:pt x="1138" y="374"/>
                  </a:lnTo>
                  <a:lnTo>
                    <a:pt x="1128" y="389"/>
                  </a:lnTo>
                  <a:lnTo>
                    <a:pt x="1122" y="405"/>
                  </a:lnTo>
                  <a:lnTo>
                    <a:pt x="1114" y="415"/>
                  </a:lnTo>
                  <a:lnTo>
                    <a:pt x="1132" y="422"/>
                  </a:lnTo>
                  <a:lnTo>
                    <a:pt x="1118" y="409"/>
                  </a:lnTo>
                  <a:lnTo>
                    <a:pt x="1112" y="416"/>
                  </a:lnTo>
                  <a:lnTo>
                    <a:pt x="1126" y="430"/>
                  </a:lnTo>
                  <a:lnTo>
                    <a:pt x="1118" y="413"/>
                  </a:lnTo>
                  <a:lnTo>
                    <a:pt x="1110" y="415"/>
                  </a:lnTo>
                  <a:lnTo>
                    <a:pt x="1118" y="413"/>
                  </a:lnTo>
                  <a:lnTo>
                    <a:pt x="1118" y="432"/>
                  </a:lnTo>
                  <a:lnTo>
                    <a:pt x="1126" y="415"/>
                  </a:lnTo>
                  <a:lnTo>
                    <a:pt x="1120" y="411"/>
                  </a:lnTo>
                  <a:lnTo>
                    <a:pt x="1126" y="415"/>
                  </a:lnTo>
                  <a:lnTo>
                    <a:pt x="1112" y="428"/>
                  </a:lnTo>
                  <a:lnTo>
                    <a:pt x="1130" y="420"/>
                  </a:lnTo>
                  <a:lnTo>
                    <a:pt x="1128" y="416"/>
                  </a:lnTo>
                  <a:lnTo>
                    <a:pt x="1124" y="411"/>
                  </a:lnTo>
                  <a:lnTo>
                    <a:pt x="1122" y="401"/>
                  </a:lnTo>
                  <a:lnTo>
                    <a:pt x="1120" y="395"/>
                  </a:lnTo>
                  <a:lnTo>
                    <a:pt x="1120" y="399"/>
                  </a:lnTo>
                  <a:lnTo>
                    <a:pt x="1101" y="399"/>
                  </a:lnTo>
                  <a:lnTo>
                    <a:pt x="1120" y="403"/>
                  </a:lnTo>
                  <a:lnTo>
                    <a:pt x="1126" y="380"/>
                  </a:lnTo>
                  <a:lnTo>
                    <a:pt x="1134" y="346"/>
                  </a:lnTo>
                  <a:lnTo>
                    <a:pt x="1114" y="343"/>
                  </a:lnTo>
                  <a:lnTo>
                    <a:pt x="1134" y="348"/>
                  </a:lnTo>
                  <a:lnTo>
                    <a:pt x="1143" y="315"/>
                  </a:lnTo>
                  <a:lnTo>
                    <a:pt x="1155" y="278"/>
                  </a:lnTo>
                  <a:lnTo>
                    <a:pt x="1163" y="241"/>
                  </a:lnTo>
                  <a:lnTo>
                    <a:pt x="1165" y="234"/>
                  </a:lnTo>
                  <a:lnTo>
                    <a:pt x="1167" y="214"/>
                  </a:lnTo>
                  <a:lnTo>
                    <a:pt x="1169" y="195"/>
                  </a:lnTo>
                  <a:lnTo>
                    <a:pt x="1169" y="193"/>
                  </a:lnTo>
                  <a:lnTo>
                    <a:pt x="1167" y="185"/>
                  </a:lnTo>
                  <a:lnTo>
                    <a:pt x="1163" y="179"/>
                  </a:lnTo>
                  <a:lnTo>
                    <a:pt x="1157" y="173"/>
                  </a:lnTo>
                  <a:lnTo>
                    <a:pt x="1149" y="173"/>
                  </a:lnTo>
                  <a:lnTo>
                    <a:pt x="1142" y="173"/>
                  </a:lnTo>
                  <a:lnTo>
                    <a:pt x="1136" y="179"/>
                  </a:lnTo>
                  <a:lnTo>
                    <a:pt x="1134" y="179"/>
                  </a:lnTo>
                  <a:lnTo>
                    <a:pt x="1130" y="185"/>
                  </a:lnTo>
                  <a:lnTo>
                    <a:pt x="1128" y="189"/>
                  </a:lnTo>
                  <a:lnTo>
                    <a:pt x="1126" y="197"/>
                  </a:lnTo>
                  <a:lnTo>
                    <a:pt x="1120" y="212"/>
                  </a:lnTo>
                  <a:lnTo>
                    <a:pt x="1118" y="220"/>
                  </a:lnTo>
                  <a:lnTo>
                    <a:pt x="1118" y="228"/>
                  </a:lnTo>
                  <a:lnTo>
                    <a:pt x="1136" y="234"/>
                  </a:lnTo>
                  <a:lnTo>
                    <a:pt x="1118" y="228"/>
                  </a:lnTo>
                  <a:lnTo>
                    <a:pt x="1107" y="259"/>
                  </a:lnTo>
                  <a:lnTo>
                    <a:pt x="1097" y="294"/>
                  </a:lnTo>
                  <a:lnTo>
                    <a:pt x="1089" y="315"/>
                  </a:lnTo>
                  <a:lnTo>
                    <a:pt x="1081" y="335"/>
                  </a:lnTo>
                  <a:lnTo>
                    <a:pt x="1077" y="350"/>
                  </a:lnTo>
                  <a:lnTo>
                    <a:pt x="1072" y="364"/>
                  </a:lnTo>
                  <a:lnTo>
                    <a:pt x="1066" y="378"/>
                  </a:lnTo>
                  <a:lnTo>
                    <a:pt x="1058" y="391"/>
                  </a:lnTo>
                  <a:lnTo>
                    <a:pt x="1048" y="409"/>
                  </a:lnTo>
                  <a:lnTo>
                    <a:pt x="1038" y="428"/>
                  </a:lnTo>
                  <a:lnTo>
                    <a:pt x="1054" y="438"/>
                  </a:lnTo>
                  <a:lnTo>
                    <a:pt x="1038" y="426"/>
                  </a:lnTo>
                  <a:lnTo>
                    <a:pt x="1037" y="432"/>
                  </a:lnTo>
                  <a:lnTo>
                    <a:pt x="1033" y="438"/>
                  </a:lnTo>
                  <a:lnTo>
                    <a:pt x="1029" y="446"/>
                  </a:lnTo>
                  <a:lnTo>
                    <a:pt x="1023" y="453"/>
                  </a:lnTo>
                  <a:lnTo>
                    <a:pt x="1029" y="448"/>
                  </a:lnTo>
                  <a:lnTo>
                    <a:pt x="1042" y="461"/>
                  </a:lnTo>
                  <a:lnTo>
                    <a:pt x="1035" y="444"/>
                  </a:lnTo>
                  <a:lnTo>
                    <a:pt x="1029" y="448"/>
                  </a:lnTo>
                  <a:lnTo>
                    <a:pt x="1035" y="465"/>
                  </a:lnTo>
                  <a:lnTo>
                    <a:pt x="1031" y="448"/>
                  </a:lnTo>
                  <a:lnTo>
                    <a:pt x="1029" y="444"/>
                  </a:lnTo>
                  <a:lnTo>
                    <a:pt x="1042" y="450"/>
                  </a:lnTo>
                  <a:lnTo>
                    <a:pt x="1037" y="446"/>
                  </a:lnTo>
                  <a:lnTo>
                    <a:pt x="1029" y="463"/>
                  </a:lnTo>
                  <a:lnTo>
                    <a:pt x="1048" y="455"/>
                  </a:lnTo>
                  <a:lnTo>
                    <a:pt x="1046" y="450"/>
                  </a:lnTo>
                  <a:lnTo>
                    <a:pt x="1027" y="457"/>
                  </a:lnTo>
                  <a:lnTo>
                    <a:pt x="1046" y="457"/>
                  </a:lnTo>
                  <a:lnTo>
                    <a:pt x="1046" y="450"/>
                  </a:lnTo>
                  <a:lnTo>
                    <a:pt x="1046" y="442"/>
                  </a:lnTo>
                  <a:lnTo>
                    <a:pt x="1048" y="413"/>
                  </a:lnTo>
                  <a:lnTo>
                    <a:pt x="1054" y="385"/>
                  </a:lnTo>
                  <a:lnTo>
                    <a:pt x="1035" y="381"/>
                  </a:lnTo>
                  <a:lnTo>
                    <a:pt x="1054" y="387"/>
                  </a:lnTo>
                  <a:lnTo>
                    <a:pt x="1054" y="385"/>
                  </a:lnTo>
                  <a:lnTo>
                    <a:pt x="1056" y="380"/>
                  </a:lnTo>
                  <a:lnTo>
                    <a:pt x="1058" y="372"/>
                  </a:lnTo>
                  <a:lnTo>
                    <a:pt x="1064" y="352"/>
                  </a:lnTo>
                  <a:lnTo>
                    <a:pt x="1070" y="331"/>
                  </a:lnTo>
                  <a:lnTo>
                    <a:pt x="1075" y="304"/>
                  </a:lnTo>
                  <a:lnTo>
                    <a:pt x="1083" y="278"/>
                  </a:lnTo>
                  <a:lnTo>
                    <a:pt x="1089" y="253"/>
                  </a:lnTo>
                  <a:lnTo>
                    <a:pt x="1089" y="245"/>
                  </a:lnTo>
                  <a:lnTo>
                    <a:pt x="1093" y="226"/>
                  </a:lnTo>
                  <a:lnTo>
                    <a:pt x="1073" y="222"/>
                  </a:lnTo>
                  <a:lnTo>
                    <a:pt x="1093" y="228"/>
                  </a:lnTo>
                  <a:lnTo>
                    <a:pt x="1093" y="218"/>
                  </a:lnTo>
                  <a:lnTo>
                    <a:pt x="1095" y="210"/>
                  </a:lnTo>
                  <a:lnTo>
                    <a:pt x="1093" y="199"/>
                  </a:lnTo>
                  <a:lnTo>
                    <a:pt x="1091" y="191"/>
                  </a:lnTo>
                  <a:lnTo>
                    <a:pt x="1089" y="177"/>
                  </a:lnTo>
                  <a:lnTo>
                    <a:pt x="1070" y="185"/>
                  </a:lnTo>
                  <a:lnTo>
                    <a:pt x="1089" y="185"/>
                  </a:lnTo>
                  <a:lnTo>
                    <a:pt x="1087" y="171"/>
                  </a:lnTo>
                  <a:lnTo>
                    <a:pt x="1085" y="166"/>
                  </a:lnTo>
                  <a:lnTo>
                    <a:pt x="1081" y="160"/>
                  </a:lnTo>
                  <a:lnTo>
                    <a:pt x="1075" y="156"/>
                  </a:lnTo>
                  <a:lnTo>
                    <a:pt x="1068" y="154"/>
                  </a:lnTo>
                  <a:lnTo>
                    <a:pt x="1060" y="156"/>
                  </a:lnTo>
                  <a:lnTo>
                    <a:pt x="1054" y="160"/>
                  </a:lnTo>
                  <a:lnTo>
                    <a:pt x="1050" y="166"/>
                  </a:lnTo>
                  <a:lnTo>
                    <a:pt x="1050" y="170"/>
                  </a:lnTo>
                  <a:lnTo>
                    <a:pt x="1048" y="168"/>
                  </a:lnTo>
                  <a:lnTo>
                    <a:pt x="1048" y="171"/>
                  </a:lnTo>
                  <a:lnTo>
                    <a:pt x="1046" y="177"/>
                  </a:lnTo>
                  <a:lnTo>
                    <a:pt x="1044" y="185"/>
                  </a:lnTo>
                  <a:lnTo>
                    <a:pt x="1038" y="203"/>
                  </a:lnTo>
                  <a:lnTo>
                    <a:pt x="1037" y="224"/>
                  </a:lnTo>
                  <a:lnTo>
                    <a:pt x="1054" y="228"/>
                  </a:lnTo>
                  <a:lnTo>
                    <a:pt x="1037" y="224"/>
                  </a:lnTo>
                  <a:lnTo>
                    <a:pt x="1015" y="300"/>
                  </a:lnTo>
                  <a:lnTo>
                    <a:pt x="996" y="381"/>
                  </a:lnTo>
                  <a:lnTo>
                    <a:pt x="996" y="383"/>
                  </a:lnTo>
                  <a:lnTo>
                    <a:pt x="994" y="383"/>
                  </a:lnTo>
                  <a:lnTo>
                    <a:pt x="992" y="389"/>
                  </a:lnTo>
                  <a:lnTo>
                    <a:pt x="988" y="405"/>
                  </a:lnTo>
                  <a:lnTo>
                    <a:pt x="982" y="424"/>
                  </a:lnTo>
                  <a:lnTo>
                    <a:pt x="976" y="440"/>
                  </a:lnTo>
                  <a:lnTo>
                    <a:pt x="972" y="448"/>
                  </a:lnTo>
                  <a:lnTo>
                    <a:pt x="992" y="455"/>
                  </a:lnTo>
                  <a:lnTo>
                    <a:pt x="978" y="442"/>
                  </a:lnTo>
                  <a:lnTo>
                    <a:pt x="974" y="448"/>
                  </a:lnTo>
                  <a:lnTo>
                    <a:pt x="970" y="450"/>
                  </a:lnTo>
                  <a:lnTo>
                    <a:pt x="976" y="446"/>
                  </a:lnTo>
                  <a:lnTo>
                    <a:pt x="984" y="463"/>
                  </a:lnTo>
                  <a:lnTo>
                    <a:pt x="984" y="444"/>
                  </a:lnTo>
                  <a:lnTo>
                    <a:pt x="980" y="446"/>
                  </a:lnTo>
                  <a:lnTo>
                    <a:pt x="980" y="465"/>
                  </a:lnTo>
                  <a:lnTo>
                    <a:pt x="988" y="448"/>
                  </a:lnTo>
                  <a:lnTo>
                    <a:pt x="984" y="444"/>
                  </a:lnTo>
                  <a:lnTo>
                    <a:pt x="990" y="448"/>
                  </a:lnTo>
                  <a:lnTo>
                    <a:pt x="976" y="461"/>
                  </a:lnTo>
                  <a:lnTo>
                    <a:pt x="996" y="453"/>
                  </a:lnTo>
                  <a:lnTo>
                    <a:pt x="992" y="448"/>
                  </a:lnTo>
                  <a:lnTo>
                    <a:pt x="988" y="438"/>
                  </a:lnTo>
                  <a:lnTo>
                    <a:pt x="986" y="428"/>
                  </a:lnTo>
                  <a:lnTo>
                    <a:pt x="967" y="432"/>
                  </a:lnTo>
                  <a:lnTo>
                    <a:pt x="986" y="436"/>
                  </a:lnTo>
                  <a:lnTo>
                    <a:pt x="994" y="381"/>
                  </a:lnTo>
                  <a:lnTo>
                    <a:pt x="1002" y="333"/>
                  </a:lnTo>
                  <a:lnTo>
                    <a:pt x="982" y="333"/>
                  </a:lnTo>
                  <a:lnTo>
                    <a:pt x="1002" y="341"/>
                  </a:lnTo>
                  <a:lnTo>
                    <a:pt x="1011" y="290"/>
                  </a:lnTo>
                  <a:lnTo>
                    <a:pt x="1027" y="240"/>
                  </a:lnTo>
                  <a:lnTo>
                    <a:pt x="990" y="238"/>
                  </a:lnTo>
                  <a:lnTo>
                    <a:pt x="994" y="245"/>
                  </a:lnTo>
                  <a:lnTo>
                    <a:pt x="1002" y="249"/>
                  </a:lnTo>
                  <a:lnTo>
                    <a:pt x="1007" y="251"/>
                  </a:lnTo>
                  <a:lnTo>
                    <a:pt x="1015" y="249"/>
                  </a:lnTo>
                  <a:lnTo>
                    <a:pt x="1023" y="245"/>
                  </a:lnTo>
                  <a:lnTo>
                    <a:pt x="1007" y="232"/>
                  </a:lnTo>
                  <a:lnTo>
                    <a:pt x="988" y="232"/>
                  </a:lnTo>
                  <a:lnTo>
                    <a:pt x="1007" y="232"/>
                  </a:lnTo>
                  <a:lnTo>
                    <a:pt x="990" y="224"/>
                  </a:lnTo>
                  <a:lnTo>
                    <a:pt x="988" y="228"/>
                  </a:lnTo>
                  <a:lnTo>
                    <a:pt x="988" y="236"/>
                  </a:lnTo>
                  <a:lnTo>
                    <a:pt x="984" y="251"/>
                  </a:lnTo>
                  <a:lnTo>
                    <a:pt x="982" y="259"/>
                  </a:lnTo>
                  <a:lnTo>
                    <a:pt x="982" y="267"/>
                  </a:lnTo>
                  <a:lnTo>
                    <a:pt x="982" y="271"/>
                  </a:lnTo>
                  <a:lnTo>
                    <a:pt x="978" y="292"/>
                  </a:lnTo>
                  <a:lnTo>
                    <a:pt x="976" y="308"/>
                  </a:lnTo>
                  <a:lnTo>
                    <a:pt x="974" y="321"/>
                  </a:lnTo>
                  <a:lnTo>
                    <a:pt x="972" y="331"/>
                  </a:lnTo>
                  <a:lnTo>
                    <a:pt x="972" y="341"/>
                  </a:lnTo>
                  <a:lnTo>
                    <a:pt x="972" y="346"/>
                  </a:lnTo>
                  <a:lnTo>
                    <a:pt x="970" y="358"/>
                  </a:lnTo>
                  <a:lnTo>
                    <a:pt x="968" y="366"/>
                  </a:lnTo>
                  <a:lnTo>
                    <a:pt x="988" y="366"/>
                  </a:lnTo>
                  <a:lnTo>
                    <a:pt x="970" y="358"/>
                  </a:lnTo>
                  <a:lnTo>
                    <a:pt x="967" y="368"/>
                  </a:lnTo>
                  <a:lnTo>
                    <a:pt x="965" y="376"/>
                  </a:lnTo>
                  <a:lnTo>
                    <a:pt x="963" y="383"/>
                  </a:lnTo>
                  <a:lnTo>
                    <a:pt x="959" y="393"/>
                  </a:lnTo>
                  <a:lnTo>
                    <a:pt x="955" y="409"/>
                  </a:lnTo>
                  <a:lnTo>
                    <a:pt x="972" y="415"/>
                  </a:lnTo>
                  <a:lnTo>
                    <a:pt x="957" y="407"/>
                  </a:lnTo>
                  <a:lnTo>
                    <a:pt x="947" y="420"/>
                  </a:lnTo>
                  <a:lnTo>
                    <a:pt x="941" y="436"/>
                  </a:lnTo>
                  <a:lnTo>
                    <a:pt x="933" y="450"/>
                  </a:lnTo>
                  <a:lnTo>
                    <a:pt x="939" y="442"/>
                  </a:lnTo>
                  <a:lnTo>
                    <a:pt x="953" y="457"/>
                  </a:lnTo>
                  <a:lnTo>
                    <a:pt x="945" y="440"/>
                  </a:lnTo>
                  <a:lnTo>
                    <a:pt x="933" y="448"/>
                  </a:lnTo>
                  <a:lnTo>
                    <a:pt x="939" y="465"/>
                  </a:lnTo>
                  <a:lnTo>
                    <a:pt x="935" y="448"/>
                  </a:lnTo>
                  <a:lnTo>
                    <a:pt x="928" y="448"/>
                  </a:lnTo>
                  <a:lnTo>
                    <a:pt x="943" y="448"/>
                  </a:lnTo>
                  <a:lnTo>
                    <a:pt x="935" y="446"/>
                  </a:lnTo>
                  <a:lnTo>
                    <a:pt x="935" y="465"/>
                  </a:lnTo>
                  <a:lnTo>
                    <a:pt x="949" y="451"/>
                  </a:lnTo>
                  <a:lnTo>
                    <a:pt x="945" y="450"/>
                  </a:lnTo>
                  <a:lnTo>
                    <a:pt x="932" y="463"/>
                  </a:lnTo>
                  <a:lnTo>
                    <a:pt x="951" y="455"/>
                  </a:lnTo>
                  <a:lnTo>
                    <a:pt x="949" y="450"/>
                  </a:lnTo>
                  <a:lnTo>
                    <a:pt x="932" y="457"/>
                  </a:lnTo>
                  <a:lnTo>
                    <a:pt x="951" y="457"/>
                  </a:lnTo>
                  <a:lnTo>
                    <a:pt x="951" y="451"/>
                  </a:lnTo>
                  <a:lnTo>
                    <a:pt x="951" y="438"/>
                  </a:lnTo>
                  <a:lnTo>
                    <a:pt x="953" y="426"/>
                  </a:lnTo>
                  <a:lnTo>
                    <a:pt x="955" y="397"/>
                  </a:lnTo>
                  <a:lnTo>
                    <a:pt x="959" y="368"/>
                  </a:lnTo>
                  <a:lnTo>
                    <a:pt x="939" y="366"/>
                  </a:lnTo>
                  <a:lnTo>
                    <a:pt x="959" y="370"/>
                  </a:lnTo>
                  <a:lnTo>
                    <a:pt x="959" y="372"/>
                  </a:lnTo>
                  <a:lnTo>
                    <a:pt x="959" y="370"/>
                  </a:lnTo>
                  <a:lnTo>
                    <a:pt x="961" y="364"/>
                  </a:lnTo>
                  <a:lnTo>
                    <a:pt x="963" y="356"/>
                  </a:lnTo>
                  <a:lnTo>
                    <a:pt x="967" y="339"/>
                  </a:lnTo>
                  <a:lnTo>
                    <a:pt x="972" y="315"/>
                  </a:lnTo>
                  <a:lnTo>
                    <a:pt x="978" y="290"/>
                  </a:lnTo>
                  <a:lnTo>
                    <a:pt x="986" y="265"/>
                  </a:lnTo>
                  <a:lnTo>
                    <a:pt x="992" y="241"/>
                  </a:lnTo>
                  <a:lnTo>
                    <a:pt x="1000" y="218"/>
                  </a:lnTo>
                  <a:lnTo>
                    <a:pt x="1000" y="212"/>
                  </a:lnTo>
                  <a:lnTo>
                    <a:pt x="1002" y="205"/>
                  </a:lnTo>
                  <a:lnTo>
                    <a:pt x="1007" y="187"/>
                  </a:lnTo>
                  <a:lnTo>
                    <a:pt x="1009" y="179"/>
                  </a:lnTo>
                  <a:lnTo>
                    <a:pt x="1011" y="173"/>
                  </a:lnTo>
                  <a:lnTo>
                    <a:pt x="992" y="166"/>
                  </a:lnTo>
                  <a:lnTo>
                    <a:pt x="1005" y="179"/>
                  </a:lnTo>
                  <a:lnTo>
                    <a:pt x="1007" y="177"/>
                  </a:lnTo>
                  <a:lnTo>
                    <a:pt x="976" y="171"/>
                  </a:lnTo>
                  <a:lnTo>
                    <a:pt x="980" y="177"/>
                  </a:lnTo>
                  <a:lnTo>
                    <a:pt x="986" y="183"/>
                  </a:lnTo>
                  <a:lnTo>
                    <a:pt x="994" y="183"/>
                  </a:lnTo>
                  <a:lnTo>
                    <a:pt x="1002" y="183"/>
                  </a:lnTo>
                  <a:lnTo>
                    <a:pt x="994" y="164"/>
                  </a:lnTo>
                  <a:lnTo>
                    <a:pt x="974" y="164"/>
                  </a:lnTo>
                  <a:lnTo>
                    <a:pt x="974" y="168"/>
                  </a:lnTo>
                  <a:lnTo>
                    <a:pt x="974" y="173"/>
                  </a:lnTo>
                  <a:lnTo>
                    <a:pt x="994" y="173"/>
                  </a:lnTo>
                  <a:lnTo>
                    <a:pt x="974" y="166"/>
                  </a:lnTo>
                  <a:lnTo>
                    <a:pt x="972" y="173"/>
                  </a:lnTo>
                  <a:lnTo>
                    <a:pt x="967" y="195"/>
                  </a:lnTo>
                  <a:lnTo>
                    <a:pt x="959" y="218"/>
                  </a:lnTo>
                  <a:lnTo>
                    <a:pt x="949" y="243"/>
                  </a:lnTo>
                  <a:lnTo>
                    <a:pt x="937" y="269"/>
                  </a:lnTo>
                  <a:lnTo>
                    <a:pt x="930" y="288"/>
                  </a:lnTo>
                  <a:lnTo>
                    <a:pt x="926" y="296"/>
                  </a:lnTo>
                  <a:lnTo>
                    <a:pt x="924" y="302"/>
                  </a:lnTo>
                  <a:lnTo>
                    <a:pt x="922" y="306"/>
                  </a:lnTo>
                  <a:lnTo>
                    <a:pt x="922" y="308"/>
                  </a:lnTo>
                  <a:lnTo>
                    <a:pt x="920" y="311"/>
                  </a:lnTo>
                  <a:lnTo>
                    <a:pt x="916" y="319"/>
                  </a:lnTo>
                  <a:lnTo>
                    <a:pt x="912" y="327"/>
                  </a:lnTo>
                  <a:lnTo>
                    <a:pt x="930" y="335"/>
                  </a:lnTo>
                  <a:lnTo>
                    <a:pt x="916" y="321"/>
                  </a:lnTo>
                  <a:lnTo>
                    <a:pt x="910" y="331"/>
                  </a:lnTo>
                  <a:lnTo>
                    <a:pt x="908" y="335"/>
                  </a:lnTo>
                  <a:lnTo>
                    <a:pt x="895" y="360"/>
                  </a:lnTo>
                  <a:lnTo>
                    <a:pt x="883" y="385"/>
                  </a:lnTo>
                  <a:lnTo>
                    <a:pt x="912" y="380"/>
                  </a:lnTo>
                  <a:lnTo>
                    <a:pt x="906" y="376"/>
                  </a:lnTo>
                  <a:lnTo>
                    <a:pt x="898" y="374"/>
                  </a:lnTo>
                  <a:lnTo>
                    <a:pt x="891" y="376"/>
                  </a:lnTo>
                  <a:lnTo>
                    <a:pt x="885" y="380"/>
                  </a:lnTo>
                  <a:lnTo>
                    <a:pt x="898" y="393"/>
                  </a:lnTo>
                  <a:lnTo>
                    <a:pt x="916" y="383"/>
                  </a:lnTo>
                  <a:lnTo>
                    <a:pt x="910" y="374"/>
                  </a:lnTo>
                  <a:lnTo>
                    <a:pt x="904" y="366"/>
                  </a:lnTo>
                  <a:lnTo>
                    <a:pt x="898" y="352"/>
                  </a:lnTo>
                  <a:lnTo>
                    <a:pt x="897" y="343"/>
                  </a:lnTo>
                  <a:lnTo>
                    <a:pt x="897" y="350"/>
                  </a:lnTo>
                  <a:lnTo>
                    <a:pt x="877" y="350"/>
                  </a:lnTo>
                  <a:lnTo>
                    <a:pt x="897" y="358"/>
                  </a:lnTo>
                  <a:lnTo>
                    <a:pt x="898" y="348"/>
                  </a:lnTo>
                  <a:lnTo>
                    <a:pt x="900" y="343"/>
                  </a:lnTo>
                  <a:lnTo>
                    <a:pt x="904" y="335"/>
                  </a:lnTo>
                  <a:lnTo>
                    <a:pt x="908" y="323"/>
                  </a:lnTo>
                  <a:lnTo>
                    <a:pt x="914" y="311"/>
                  </a:lnTo>
                  <a:lnTo>
                    <a:pt x="920" y="296"/>
                  </a:lnTo>
                  <a:lnTo>
                    <a:pt x="926" y="276"/>
                  </a:lnTo>
                  <a:lnTo>
                    <a:pt x="932" y="253"/>
                  </a:lnTo>
                  <a:lnTo>
                    <a:pt x="939" y="222"/>
                  </a:lnTo>
                  <a:lnTo>
                    <a:pt x="939" y="216"/>
                  </a:lnTo>
                  <a:lnTo>
                    <a:pt x="937" y="208"/>
                  </a:lnTo>
                  <a:lnTo>
                    <a:pt x="933" y="203"/>
                  </a:lnTo>
                  <a:lnTo>
                    <a:pt x="928" y="199"/>
                  </a:lnTo>
                  <a:lnTo>
                    <a:pt x="920" y="197"/>
                  </a:lnTo>
                  <a:lnTo>
                    <a:pt x="912" y="199"/>
                  </a:lnTo>
                  <a:lnTo>
                    <a:pt x="906" y="203"/>
                  </a:lnTo>
                  <a:lnTo>
                    <a:pt x="902" y="208"/>
                  </a:lnTo>
                  <a:lnTo>
                    <a:pt x="889" y="238"/>
                  </a:lnTo>
                  <a:lnTo>
                    <a:pt x="881" y="267"/>
                  </a:lnTo>
                  <a:lnTo>
                    <a:pt x="875" y="298"/>
                  </a:lnTo>
                  <a:lnTo>
                    <a:pt x="873" y="306"/>
                  </a:lnTo>
                  <a:lnTo>
                    <a:pt x="869" y="335"/>
                  </a:lnTo>
                  <a:lnTo>
                    <a:pt x="863" y="364"/>
                  </a:lnTo>
                  <a:lnTo>
                    <a:pt x="883" y="364"/>
                  </a:lnTo>
                  <a:lnTo>
                    <a:pt x="863" y="356"/>
                  </a:lnTo>
                  <a:lnTo>
                    <a:pt x="858" y="387"/>
                  </a:lnTo>
                  <a:lnTo>
                    <a:pt x="848" y="416"/>
                  </a:lnTo>
                  <a:lnTo>
                    <a:pt x="836" y="446"/>
                  </a:lnTo>
                  <a:lnTo>
                    <a:pt x="827" y="459"/>
                  </a:lnTo>
                  <a:lnTo>
                    <a:pt x="821" y="475"/>
                  </a:lnTo>
                  <a:lnTo>
                    <a:pt x="813" y="488"/>
                  </a:lnTo>
                  <a:lnTo>
                    <a:pt x="832" y="496"/>
                  </a:lnTo>
                  <a:lnTo>
                    <a:pt x="819" y="483"/>
                  </a:lnTo>
                  <a:lnTo>
                    <a:pt x="813" y="486"/>
                  </a:lnTo>
                  <a:lnTo>
                    <a:pt x="819" y="483"/>
                  </a:lnTo>
                  <a:lnTo>
                    <a:pt x="827" y="500"/>
                  </a:lnTo>
                  <a:lnTo>
                    <a:pt x="827" y="481"/>
                  </a:lnTo>
                  <a:lnTo>
                    <a:pt x="817" y="485"/>
                  </a:lnTo>
                  <a:lnTo>
                    <a:pt x="815" y="485"/>
                  </a:lnTo>
                  <a:lnTo>
                    <a:pt x="805" y="485"/>
                  </a:lnTo>
                  <a:lnTo>
                    <a:pt x="813" y="483"/>
                  </a:lnTo>
                  <a:lnTo>
                    <a:pt x="813" y="502"/>
                  </a:lnTo>
                  <a:lnTo>
                    <a:pt x="821" y="485"/>
                  </a:lnTo>
                  <a:lnTo>
                    <a:pt x="817" y="483"/>
                  </a:lnTo>
                  <a:lnTo>
                    <a:pt x="823" y="486"/>
                  </a:lnTo>
                  <a:lnTo>
                    <a:pt x="809" y="500"/>
                  </a:lnTo>
                  <a:lnTo>
                    <a:pt x="828" y="492"/>
                  </a:lnTo>
                  <a:lnTo>
                    <a:pt x="823" y="483"/>
                  </a:lnTo>
                  <a:lnTo>
                    <a:pt x="821" y="469"/>
                  </a:lnTo>
                  <a:lnTo>
                    <a:pt x="813" y="455"/>
                  </a:lnTo>
                  <a:lnTo>
                    <a:pt x="817" y="465"/>
                  </a:lnTo>
                  <a:lnTo>
                    <a:pt x="815" y="457"/>
                  </a:lnTo>
                  <a:lnTo>
                    <a:pt x="797" y="465"/>
                  </a:lnTo>
                  <a:lnTo>
                    <a:pt x="817" y="471"/>
                  </a:lnTo>
                  <a:lnTo>
                    <a:pt x="819" y="463"/>
                  </a:lnTo>
                  <a:lnTo>
                    <a:pt x="821" y="453"/>
                  </a:lnTo>
                  <a:lnTo>
                    <a:pt x="825" y="442"/>
                  </a:lnTo>
                  <a:lnTo>
                    <a:pt x="830" y="415"/>
                  </a:lnTo>
                  <a:lnTo>
                    <a:pt x="834" y="401"/>
                  </a:lnTo>
                  <a:lnTo>
                    <a:pt x="838" y="387"/>
                  </a:lnTo>
                  <a:lnTo>
                    <a:pt x="858" y="306"/>
                  </a:lnTo>
                  <a:lnTo>
                    <a:pt x="877" y="218"/>
                  </a:lnTo>
                  <a:lnTo>
                    <a:pt x="858" y="212"/>
                  </a:lnTo>
                  <a:lnTo>
                    <a:pt x="877" y="218"/>
                  </a:lnTo>
                  <a:lnTo>
                    <a:pt x="877" y="214"/>
                  </a:lnTo>
                  <a:lnTo>
                    <a:pt x="879" y="208"/>
                  </a:lnTo>
                  <a:lnTo>
                    <a:pt x="883" y="195"/>
                  </a:lnTo>
                  <a:lnTo>
                    <a:pt x="885" y="189"/>
                  </a:lnTo>
                  <a:lnTo>
                    <a:pt x="885" y="185"/>
                  </a:lnTo>
                  <a:lnTo>
                    <a:pt x="887" y="177"/>
                  </a:lnTo>
                  <a:lnTo>
                    <a:pt x="885" y="170"/>
                  </a:lnTo>
                  <a:lnTo>
                    <a:pt x="881" y="164"/>
                  </a:lnTo>
                  <a:lnTo>
                    <a:pt x="875" y="160"/>
                  </a:lnTo>
                  <a:lnTo>
                    <a:pt x="867" y="158"/>
                  </a:lnTo>
                  <a:lnTo>
                    <a:pt x="860" y="160"/>
                  </a:lnTo>
                  <a:lnTo>
                    <a:pt x="854" y="164"/>
                  </a:lnTo>
                  <a:lnTo>
                    <a:pt x="848" y="170"/>
                  </a:lnTo>
                  <a:lnTo>
                    <a:pt x="848" y="171"/>
                  </a:lnTo>
                  <a:lnTo>
                    <a:pt x="865" y="179"/>
                  </a:lnTo>
                  <a:lnTo>
                    <a:pt x="850" y="170"/>
                  </a:lnTo>
                  <a:lnTo>
                    <a:pt x="836" y="191"/>
                  </a:lnTo>
                  <a:lnTo>
                    <a:pt x="827" y="212"/>
                  </a:lnTo>
                  <a:lnTo>
                    <a:pt x="811" y="257"/>
                  </a:lnTo>
                  <a:lnTo>
                    <a:pt x="799" y="304"/>
                  </a:lnTo>
                  <a:lnTo>
                    <a:pt x="788" y="348"/>
                  </a:lnTo>
                  <a:lnTo>
                    <a:pt x="805" y="354"/>
                  </a:lnTo>
                  <a:lnTo>
                    <a:pt x="790" y="345"/>
                  </a:lnTo>
                  <a:lnTo>
                    <a:pt x="784" y="352"/>
                  </a:lnTo>
                  <a:lnTo>
                    <a:pt x="776" y="362"/>
                  </a:lnTo>
                  <a:lnTo>
                    <a:pt x="770" y="368"/>
                  </a:lnTo>
                  <a:lnTo>
                    <a:pt x="764" y="374"/>
                  </a:lnTo>
                  <a:lnTo>
                    <a:pt x="778" y="387"/>
                  </a:lnTo>
                  <a:lnTo>
                    <a:pt x="770" y="370"/>
                  </a:lnTo>
                  <a:lnTo>
                    <a:pt x="764" y="374"/>
                  </a:lnTo>
                  <a:lnTo>
                    <a:pt x="772" y="372"/>
                  </a:lnTo>
                  <a:lnTo>
                    <a:pt x="772" y="391"/>
                  </a:lnTo>
                  <a:lnTo>
                    <a:pt x="780" y="374"/>
                  </a:lnTo>
                  <a:lnTo>
                    <a:pt x="776" y="372"/>
                  </a:lnTo>
                  <a:lnTo>
                    <a:pt x="786" y="381"/>
                  </a:lnTo>
                  <a:lnTo>
                    <a:pt x="782" y="376"/>
                  </a:lnTo>
                  <a:lnTo>
                    <a:pt x="768" y="389"/>
                  </a:lnTo>
                  <a:lnTo>
                    <a:pt x="788" y="389"/>
                  </a:lnTo>
                  <a:lnTo>
                    <a:pt x="786" y="380"/>
                  </a:lnTo>
                  <a:lnTo>
                    <a:pt x="788" y="368"/>
                  </a:lnTo>
                  <a:lnTo>
                    <a:pt x="768" y="368"/>
                  </a:lnTo>
                  <a:lnTo>
                    <a:pt x="786" y="376"/>
                  </a:lnTo>
                  <a:lnTo>
                    <a:pt x="790" y="358"/>
                  </a:lnTo>
                  <a:lnTo>
                    <a:pt x="795" y="339"/>
                  </a:lnTo>
                  <a:lnTo>
                    <a:pt x="801" y="315"/>
                  </a:lnTo>
                  <a:lnTo>
                    <a:pt x="809" y="294"/>
                  </a:lnTo>
                  <a:lnTo>
                    <a:pt x="825" y="247"/>
                  </a:lnTo>
                  <a:lnTo>
                    <a:pt x="832" y="228"/>
                  </a:lnTo>
                  <a:lnTo>
                    <a:pt x="840" y="210"/>
                  </a:lnTo>
                  <a:lnTo>
                    <a:pt x="846" y="197"/>
                  </a:lnTo>
                  <a:lnTo>
                    <a:pt x="850" y="189"/>
                  </a:lnTo>
                  <a:lnTo>
                    <a:pt x="850" y="187"/>
                  </a:lnTo>
                  <a:lnTo>
                    <a:pt x="852" y="185"/>
                  </a:lnTo>
                  <a:lnTo>
                    <a:pt x="817" y="183"/>
                  </a:lnTo>
                  <a:lnTo>
                    <a:pt x="821" y="191"/>
                  </a:lnTo>
                  <a:lnTo>
                    <a:pt x="827" y="195"/>
                  </a:lnTo>
                  <a:lnTo>
                    <a:pt x="834" y="197"/>
                  </a:lnTo>
                  <a:lnTo>
                    <a:pt x="842" y="195"/>
                  </a:lnTo>
                  <a:lnTo>
                    <a:pt x="848" y="191"/>
                  </a:lnTo>
                  <a:lnTo>
                    <a:pt x="834" y="177"/>
                  </a:lnTo>
                  <a:lnTo>
                    <a:pt x="815" y="177"/>
                  </a:lnTo>
                  <a:lnTo>
                    <a:pt x="834" y="177"/>
                  </a:lnTo>
                  <a:lnTo>
                    <a:pt x="815" y="170"/>
                  </a:lnTo>
                  <a:lnTo>
                    <a:pt x="815" y="173"/>
                  </a:lnTo>
                  <a:lnTo>
                    <a:pt x="813" y="181"/>
                  </a:lnTo>
                  <a:lnTo>
                    <a:pt x="809" y="197"/>
                  </a:lnTo>
                  <a:lnTo>
                    <a:pt x="807" y="203"/>
                  </a:lnTo>
                  <a:lnTo>
                    <a:pt x="807" y="210"/>
                  </a:lnTo>
                  <a:lnTo>
                    <a:pt x="807" y="214"/>
                  </a:lnTo>
                  <a:lnTo>
                    <a:pt x="792" y="292"/>
                  </a:lnTo>
                  <a:lnTo>
                    <a:pt x="780" y="362"/>
                  </a:lnTo>
                  <a:lnTo>
                    <a:pt x="797" y="366"/>
                  </a:lnTo>
                  <a:lnTo>
                    <a:pt x="782" y="356"/>
                  </a:lnTo>
                  <a:lnTo>
                    <a:pt x="776" y="364"/>
                  </a:lnTo>
                  <a:lnTo>
                    <a:pt x="772" y="370"/>
                  </a:lnTo>
                  <a:lnTo>
                    <a:pt x="790" y="378"/>
                  </a:lnTo>
                  <a:lnTo>
                    <a:pt x="776" y="364"/>
                  </a:lnTo>
                  <a:lnTo>
                    <a:pt x="772" y="368"/>
                  </a:lnTo>
                  <a:lnTo>
                    <a:pt x="786" y="381"/>
                  </a:lnTo>
                  <a:lnTo>
                    <a:pt x="778" y="364"/>
                  </a:lnTo>
                  <a:lnTo>
                    <a:pt x="778" y="366"/>
                  </a:lnTo>
                  <a:lnTo>
                    <a:pt x="799" y="370"/>
                  </a:lnTo>
                  <a:lnTo>
                    <a:pt x="792" y="364"/>
                  </a:lnTo>
                  <a:lnTo>
                    <a:pt x="786" y="364"/>
                  </a:lnTo>
                  <a:lnTo>
                    <a:pt x="786" y="383"/>
                  </a:lnTo>
                  <a:lnTo>
                    <a:pt x="803" y="376"/>
                  </a:lnTo>
                  <a:lnTo>
                    <a:pt x="801" y="364"/>
                  </a:lnTo>
                  <a:lnTo>
                    <a:pt x="803" y="372"/>
                  </a:lnTo>
                  <a:lnTo>
                    <a:pt x="784" y="372"/>
                  </a:lnTo>
                  <a:lnTo>
                    <a:pt x="801" y="380"/>
                  </a:lnTo>
                  <a:lnTo>
                    <a:pt x="803" y="370"/>
                  </a:lnTo>
                  <a:lnTo>
                    <a:pt x="811" y="348"/>
                  </a:lnTo>
                  <a:lnTo>
                    <a:pt x="811" y="343"/>
                  </a:lnTo>
                  <a:lnTo>
                    <a:pt x="811" y="346"/>
                  </a:lnTo>
                  <a:lnTo>
                    <a:pt x="815" y="325"/>
                  </a:lnTo>
                  <a:lnTo>
                    <a:pt x="795" y="325"/>
                  </a:lnTo>
                  <a:lnTo>
                    <a:pt x="813" y="333"/>
                  </a:lnTo>
                  <a:lnTo>
                    <a:pt x="817" y="319"/>
                  </a:lnTo>
                  <a:lnTo>
                    <a:pt x="817" y="311"/>
                  </a:lnTo>
                  <a:lnTo>
                    <a:pt x="819" y="300"/>
                  </a:lnTo>
                  <a:lnTo>
                    <a:pt x="799" y="300"/>
                  </a:lnTo>
                  <a:lnTo>
                    <a:pt x="819" y="308"/>
                  </a:lnTo>
                  <a:lnTo>
                    <a:pt x="821" y="300"/>
                  </a:lnTo>
                  <a:lnTo>
                    <a:pt x="821" y="292"/>
                  </a:lnTo>
                  <a:lnTo>
                    <a:pt x="823" y="284"/>
                  </a:lnTo>
                  <a:lnTo>
                    <a:pt x="823" y="280"/>
                  </a:lnTo>
                  <a:lnTo>
                    <a:pt x="825" y="273"/>
                  </a:lnTo>
                  <a:lnTo>
                    <a:pt x="825" y="263"/>
                  </a:lnTo>
                  <a:lnTo>
                    <a:pt x="827" y="255"/>
                  </a:lnTo>
                  <a:lnTo>
                    <a:pt x="827" y="247"/>
                  </a:lnTo>
                  <a:lnTo>
                    <a:pt x="827" y="236"/>
                  </a:lnTo>
                  <a:lnTo>
                    <a:pt x="828" y="222"/>
                  </a:lnTo>
                  <a:lnTo>
                    <a:pt x="828" y="205"/>
                  </a:lnTo>
                  <a:lnTo>
                    <a:pt x="830" y="185"/>
                  </a:lnTo>
                  <a:lnTo>
                    <a:pt x="830" y="183"/>
                  </a:lnTo>
                  <a:lnTo>
                    <a:pt x="828" y="175"/>
                  </a:lnTo>
                  <a:lnTo>
                    <a:pt x="825" y="170"/>
                  </a:lnTo>
                  <a:lnTo>
                    <a:pt x="819" y="166"/>
                  </a:lnTo>
                  <a:lnTo>
                    <a:pt x="811" y="164"/>
                  </a:lnTo>
                  <a:lnTo>
                    <a:pt x="803" y="166"/>
                  </a:lnTo>
                  <a:lnTo>
                    <a:pt x="797" y="170"/>
                  </a:lnTo>
                  <a:lnTo>
                    <a:pt x="793" y="175"/>
                  </a:lnTo>
                  <a:lnTo>
                    <a:pt x="784" y="197"/>
                  </a:lnTo>
                  <a:lnTo>
                    <a:pt x="778" y="218"/>
                  </a:lnTo>
                  <a:lnTo>
                    <a:pt x="776" y="226"/>
                  </a:lnTo>
                  <a:lnTo>
                    <a:pt x="768" y="271"/>
                  </a:lnTo>
                  <a:lnTo>
                    <a:pt x="762" y="315"/>
                  </a:lnTo>
                  <a:lnTo>
                    <a:pt x="760" y="358"/>
                  </a:lnTo>
                  <a:lnTo>
                    <a:pt x="778" y="360"/>
                  </a:lnTo>
                  <a:lnTo>
                    <a:pt x="760" y="354"/>
                  </a:lnTo>
                  <a:lnTo>
                    <a:pt x="755" y="370"/>
                  </a:lnTo>
                  <a:lnTo>
                    <a:pt x="751" y="378"/>
                  </a:lnTo>
                  <a:lnTo>
                    <a:pt x="770" y="385"/>
                  </a:lnTo>
                  <a:lnTo>
                    <a:pt x="757" y="372"/>
                  </a:lnTo>
                  <a:lnTo>
                    <a:pt x="751" y="380"/>
                  </a:lnTo>
                  <a:lnTo>
                    <a:pt x="743" y="385"/>
                  </a:lnTo>
                  <a:lnTo>
                    <a:pt x="757" y="399"/>
                  </a:lnTo>
                  <a:lnTo>
                    <a:pt x="749" y="381"/>
                  </a:lnTo>
                  <a:lnTo>
                    <a:pt x="739" y="387"/>
                  </a:lnTo>
                  <a:lnTo>
                    <a:pt x="729" y="389"/>
                  </a:lnTo>
                  <a:lnTo>
                    <a:pt x="737" y="387"/>
                  </a:lnTo>
                  <a:lnTo>
                    <a:pt x="737" y="407"/>
                  </a:lnTo>
                  <a:lnTo>
                    <a:pt x="745" y="389"/>
                  </a:lnTo>
                  <a:lnTo>
                    <a:pt x="739" y="389"/>
                  </a:lnTo>
                  <a:lnTo>
                    <a:pt x="729" y="405"/>
                  </a:lnTo>
                  <a:lnTo>
                    <a:pt x="743" y="391"/>
                  </a:lnTo>
                  <a:lnTo>
                    <a:pt x="737" y="381"/>
                  </a:lnTo>
                  <a:lnTo>
                    <a:pt x="741" y="387"/>
                  </a:lnTo>
                  <a:lnTo>
                    <a:pt x="723" y="395"/>
                  </a:lnTo>
                  <a:lnTo>
                    <a:pt x="743" y="395"/>
                  </a:lnTo>
                  <a:lnTo>
                    <a:pt x="743" y="383"/>
                  </a:lnTo>
                  <a:lnTo>
                    <a:pt x="743" y="372"/>
                  </a:lnTo>
                  <a:lnTo>
                    <a:pt x="743" y="358"/>
                  </a:lnTo>
                  <a:lnTo>
                    <a:pt x="723" y="360"/>
                  </a:lnTo>
                  <a:lnTo>
                    <a:pt x="743" y="362"/>
                  </a:lnTo>
                  <a:lnTo>
                    <a:pt x="747" y="331"/>
                  </a:lnTo>
                  <a:lnTo>
                    <a:pt x="749" y="302"/>
                  </a:lnTo>
                  <a:lnTo>
                    <a:pt x="729" y="300"/>
                  </a:lnTo>
                  <a:lnTo>
                    <a:pt x="749" y="304"/>
                  </a:lnTo>
                  <a:lnTo>
                    <a:pt x="753" y="275"/>
                  </a:lnTo>
                  <a:lnTo>
                    <a:pt x="733" y="275"/>
                  </a:lnTo>
                  <a:lnTo>
                    <a:pt x="753" y="282"/>
                  </a:lnTo>
                  <a:lnTo>
                    <a:pt x="757" y="257"/>
                  </a:lnTo>
                  <a:lnTo>
                    <a:pt x="760" y="247"/>
                  </a:lnTo>
                  <a:lnTo>
                    <a:pt x="760" y="240"/>
                  </a:lnTo>
                  <a:lnTo>
                    <a:pt x="762" y="230"/>
                  </a:lnTo>
                  <a:lnTo>
                    <a:pt x="762" y="224"/>
                  </a:lnTo>
                  <a:lnTo>
                    <a:pt x="764" y="218"/>
                  </a:lnTo>
                  <a:lnTo>
                    <a:pt x="764" y="216"/>
                  </a:lnTo>
                  <a:lnTo>
                    <a:pt x="762" y="208"/>
                  </a:lnTo>
                  <a:lnTo>
                    <a:pt x="758" y="203"/>
                  </a:lnTo>
                  <a:lnTo>
                    <a:pt x="753" y="199"/>
                  </a:lnTo>
                  <a:lnTo>
                    <a:pt x="745" y="197"/>
                  </a:lnTo>
                  <a:lnTo>
                    <a:pt x="737" y="199"/>
                  </a:lnTo>
                  <a:lnTo>
                    <a:pt x="731" y="203"/>
                  </a:lnTo>
                  <a:lnTo>
                    <a:pt x="729" y="205"/>
                  </a:lnTo>
                  <a:lnTo>
                    <a:pt x="725" y="210"/>
                  </a:lnTo>
                  <a:lnTo>
                    <a:pt x="722" y="216"/>
                  </a:lnTo>
                  <a:lnTo>
                    <a:pt x="720" y="224"/>
                  </a:lnTo>
                  <a:lnTo>
                    <a:pt x="714" y="238"/>
                  </a:lnTo>
                  <a:lnTo>
                    <a:pt x="708" y="255"/>
                  </a:lnTo>
                  <a:lnTo>
                    <a:pt x="700" y="278"/>
                  </a:lnTo>
                  <a:lnTo>
                    <a:pt x="692" y="310"/>
                  </a:lnTo>
                  <a:lnTo>
                    <a:pt x="687" y="331"/>
                  </a:lnTo>
                  <a:lnTo>
                    <a:pt x="685" y="339"/>
                  </a:lnTo>
                  <a:lnTo>
                    <a:pt x="681" y="362"/>
                  </a:lnTo>
                  <a:lnTo>
                    <a:pt x="677" y="385"/>
                  </a:lnTo>
                  <a:lnTo>
                    <a:pt x="696" y="385"/>
                  </a:lnTo>
                  <a:lnTo>
                    <a:pt x="679" y="378"/>
                  </a:lnTo>
                  <a:lnTo>
                    <a:pt x="673" y="401"/>
                  </a:lnTo>
                  <a:lnTo>
                    <a:pt x="690" y="409"/>
                  </a:lnTo>
                  <a:lnTo>
                    <a:pt x="673" y="401"/>
                  </a:lnTo>
                  <a:lnTo>
                    <a:pt x="667" y="411"/>
                  </a:lnTo>
                  <a:lnTo>
                    <a:pt x="661" y="422"/>
                  </a:lnTo>
                  <a:lnTo>
                    <a:pt x="659" y="428"/>
                  </a:lnTo>
                  <a:lnTo>
                    <a:pt x="677" y="436"/>
                  </a:lnTo>
                  <a:lnTo>
                    <a:pt x="663" y="422"/>
                  </a:lnTo>
                  <a:lnTo>
                    <a:pt x="661" y="424"/>
                  </a:lnTo>
                  <a:lnTo>
                    <a:pt x="675" y="438"/>
                  </a:lnTo>
                  <a:lnTo>
                    <a:pt x="667" y="420"/>
                  </a:lnTo>
                  <a:lnTo>
                    <a:pt x="663" y="422"/>
                  </a:lnTo>
                  <a:lnTo>
                    <a:pt x="679" y="422"/>
                  </a:lnTo>
                  <a:lnTo>
                    <a:pt x="671" y="420"/>
                  </a:lnTo>
                  <a:lnTo>
                    <a:pt x="671" y="440"/>
                  </a:lnTo>
                  <a:lnTo>
                    <a:pt x="685" y="426"/>
                  </a:lnTo>
                  <a:lnTo>
                    <a:pt x="669" y="438"/>
                  </a:lnTo>
                  <a:lnTo>
                    <a:pt x="687" y="428"/>
                  </a:lnTo>
                  <a:lnTo>
                    <a:pt x="683" y="422"/>
                  </a:lnTo>
                  <a:lnTo>
                    <a:pt x="681" y="413"/>
                  </a:lnTo>
                  <a:lnTo>
                    <a:pt x="663" y="420"/>
                  </a:lnTo>
                  <a:lnTo>
                    <a:pt x="683" y="420"/>
                  </a:lnTo>
                  <a:lnTo>
                    <a:pt x="681" y="403"/>
                  </a:lnTo>
                  <a:lnTo>
                    <a:pt x="683" y="383"/>
                  </a:lnTo>
                  <a:lnTo>
                    <a:pt x="683" y="364"/>
                  </a:lnTo>
                  <a:lnTo>
                    <a:pt x="663" y="366"/>
                  </a:lnTo>
                  <a:lnTo>
                    <a:pt x="683" y="370"/>
                  </a:lnTo>
                  <a:lnTo>
                    <a:pt x="688" y="343"/>
                  </a:lnTo>
                  <a:lnTo>
                    <a:pt x="669" y="343"/>
                  </a:lnTo>
                  <a:lnTo>
                    <a:pt x="687" y="350"/>
                  </a:lnTo>
                  <a:lnTo>
                    <a:pt x="694" y="325"/>
                  </a:lnTo>
                  <a:lnTo>
                    <a:pt x="710" y="275"/>
                  </a:lnTo>
                  <a:lnTo>
                    <a:pt x="723" y="224"/>
                  </a:lnTo>
                  <a:lnTo>
                    <a:pt x="723" y="216"/>
                  </a:lnTo>
                  <a:lnTo>
                    <a:pt x="727" y="193"/>
                  </a:lnTo>
                  <a:lnTo>
                    <a:pt x="729" y="168"/>
                  </a:lnTo>
                  <a:lnTo>
                    <a:pt x="729" y="164"/>
                  </a:lnTo>
                  <a:lnTo>
                    <a:pt x="727" y="158"/>
                  </a:lnTo>
                  <a:lnTo>
                    <a:pt x="723" y="150"/>
                  </a:lnTo>
                  <a:lnTo>
                    <a:pt x="718" y="146"/>
                  </a:lnTo>
                  <a:lnTo>
                    <a:pt x="710" y="144"/>
                  </a:lnTo>
                  <a:lnTo>
                    <a:pt x="702" y="146"/>
                  </a:lnTo>
                  <a:lnTo>
                    <a:pt x="696" y="150"/>
                  </a:lnTo>
                  <a:lnTo>
                    <a:pt x="690" y="156"/>
                  </a:lnTo>
                  <a:lnTo>
                    <a:pt x="690" y="158"/>
                  </a:lnTo>
                  <a:lnTo>
                    <a:pt x="688" y="164"/>
                  </a:lnTo>
                  <a:lnTo>
                    <a:pt x="687" y="171"/>
                  </a:lnTo>
                  <a:lnTo>
                    <a:pt x="683" y="189"/>
                  </a:lnTo>
                  <a:lnTo>
                    <a:pt x="681" y="197"/>
                  </a:lnTo>
                  <a:lnTo>
                    <a:pt x="679" y="206"/>
                  </a:lnTo>
                  <a:lnTo>
                    <a:pt x="667" y="232"/>
                  </a:lnTo>
                  <a:lnTo>
                    <a:pt x="663" y="245"/>
                  </a:lnTo>
                  <a:lnTo>
                    <a:pt x="659" y="263"/>
                  </a:lnTo>
                  <a:lnTo>
                    <a:pt x="677" y="267"/>
                  </a:lnTo>
                  <a:lnTo>
                    <a:pt x="659" y="263"/>
                  </a:lnTo>
                  <a:lnTo>
                    <a:pt x="653" y="284"/>
                  </a:lnTo>
                  <a:lnTo>
                    <a:pt x="652" y="292"/>
                  </a:lnTo>
                  <a:lnTo>
                    <a:pt x="648" y="313"/>
                  </a:lnTo>
                  <a:lnTo>
                    <a:pt x="646" y="327"/>
                  </a:lnTo>
                  <a:lnTo>
                    <a:pt x="646" y="337"/>
                  </a:lnTo>
                  <a:lnTo>
                    <a:pt x="665" y="337"/>
                  </a:lnTo>
                  <a:lnTo>
                    <a:pt x="646" y="329"/>
                  </a:lnTo>
                  <a:lnTo>
                    <a:pt x="646" y="331"/>
                  </a:lnTo>
                  <a:lnTo>
                    <a:pt x="677" y="325"/>
                  </a:lnTo>
                  <a:lnTo>
                    <a:pt x="671" y="321"/>
                  </a:lnTo>
                  <a:lnTo>
                    <a:pt x="663" y="319"/>
                  </a:lnTo>
                  <a:lnTo>
                    <a:pt x="655" y="321"/>
                  </a:lnTo>
                  <a:lnTo>
                    <a:pt x="650" y="325"/>
                  </a:lnTo>
                  <a:lnTo>
                    <a:pt x="663" y="339"/>
                  </a:lnTo>
                  <a:lnTo>
                    <a:pt x="683" y="331"/>
                  </a:lnTo>
                  <a:lnTo>
                    <a:pt x="679" y="327"/>
                  </a:lnTo>
                  <a:lnTo>
                    <a:pt x="675" y="317"/>
                  </a:lnTo>
                  <a:lnTo>
                    <a:pt x="673" y="308"/>
                  </a:lnTo>
                  <a:lnTo>
                    <a:pt x="669" y="300"/>
                  </a:lnTo>
                  <a:lnTo>
                    <a:pt x="669" y="306"/>
                  </a:lnTo>
                  <a:lnTo>
                    <a:pt x="650" y="306"/>
                  </a:lnTo>
                  <a:lnTo>
                    <a:pt x="669" y="310"/>
                  </a:lnTo>
                  <a:lnTo>
                    <a:pt x="671" y="296"/>
                  </a:lnTo>
                  <a:lnTo>
                    <a:pt x="673" y="288"/>
                  </a:lnTo>
                  <a:lnTo>
                    <a:pt x="677" y="269"/>
                  </a:lnTo>
                  <a:lnTo>
                    <a:pt x="681" y="243"/>
                  </a:lnTo>
                  <a:lnTo>
                    <a:pt x="661" y="243"/>
                  </a:lnTo>
                  <a:lnTo>
                    <a:pt x="679" y="251"/>
                  </a:lnTo>
                  <a:lnTo>
                    <a:pt x="685" y="228"/>
                  </a:lnTo>
                  <a:lnTo>
                    <a:pt x="692" y="203"/>
                  </a:lnTo>
                  <a:lnTo>
                    <a:pt x="700" y="181"/>
                  </a:lnTo>
                  <a:lnTo>
                    <a:pt x="710" y="162"/>
                  </a:lnTo>
                  <a:lnTo>
                    <a:pt x="692" y="154"/>
                  </a:lnTo>
                  <a:lnTo>
                    <a:pt x="706" y="168"/>
                  </a:lnTo>
                  <a:lnTo>
                    <a:pt x="716" y="156"/>
                  </a:lnTo>
                  <a:lnTo>
                    <a:pt x="720" y="152"/>
                  </a:lnTo>
                  <a:lnTo>
                    <a:pt x="688" y="146"/>
                  </a:lnTo>
                  <a:lnTo>
                    <a:pt x="692" y="152"/>
                  </a:lnTo>
                  <a:lnTo>
                    <a:pt x="698" y="158"/>
                  </a:lnTo>
                  <a:lnTo>
                    <a:pt x="706" y="158"/>
                  </a:lnTo>
                  <a:lnTo>
                    <a:pt x="714" y="158"/>
                  </a:lnTo>
                  <a:lnTo>
                    <a:pt x="706" y="138"/>
                  </a:lnTo>
                  <a:lnTo>
                    <a:pt x="687" y="138"/>
                  </a:lnTo>
                  <a:lnTo>
                    <a:pt x="687" y="140"/>
                  </a:lnTo>
                  <a:lnTo>
                    <a:pt x="706" y="140"/>
                  </a:lnTo>
                  <a:lnTo>
                    <a:pt x="688" y="133"/>
                  </a:lnTo>
                  <a:lnTo>
                    <a:pt x="687" y="136"/>
                  </a:lnTo>
                  <a:lnTo>
                    <a:pt x="685" y="142"/>
                  </a:lnTo>
                  <a:lnTo>
                    <a:pt x="677" y="154"/>
                  </a:lnTo>
                  <a:lnTo>
                    <a:pt x="673" y="168"/>
                  </a:lnTo>
                  <a:lnTo>
                    <a:pt x="690" y="173"/>
                  </a:lnTo>
                  <a:lnTo>
                    <a:pt x="673" y="168"/>
                  </a:lnTo>
                  <a:lnTo>
                    <a:pt x="661" y="199"/>
                  </a:lnTo>
                  <a:lnTo>
                    <a:pt x="652" y="236"/>
                  </a:lnTo>
                  <a:lnTo>
                    <a:pt x="669" y="240"/>
                  </a:lnTo>
                  <a:lnTo>
                    <a:pt x="652" y="234"/>
                  </a:lnTo>
                  <a:lnTo>
                    <a:pt x="648" y="245"/>
                  </a:lnTo>
                  <a:lnTo>
                    <a:pt x="644" y="257"/>
                  </a:lnTo>
                  <a:lnTo>
                    <a:pt x="642" y="265"/>
                  </a:lnTo>
                  <a:lnTo>
                    <a:pt x="640" y="271"/>
                  </a:lnTo>
                  <a:lnTo>
                    <a:pt x="638" y="280"/>
                  </a:lnTo>
                  <a:lnTo>
                    <a:pt x="638" y="288"/>
                  </a:lnTo>
                  <a:lnTo>
                    <a:pt x="636" y="292"/>
                  </a:lnTo>
                  <a:lnTo>
                    <a:pt x="655" y="292"/>
                  </a:lnTo>
                  <a:lnTo>
                    <a:pt x="638" y="284"/>
                  </a:lnTo>
                  <a:lnTo>
                    <a:pt x="636" y="288"/>
                  </a:lnTo>
                  <a:lnTo>
                    <a:pt x="634" y="296"/>
                  </a:lnTo>
                  <a:lnTo>
                    <a:pt x="630" y="302"/>
                  </a:lnTo>
                  <a:lnTo>
                    <a:pt x="628" y="310"/>
                  </a:lnTo>
                  <a:lnTo>
                    <a:pt x="622" y="319"/>
                  </a:lnTo>
                  <a:lnTo>
                    <a:pt x="618" y="331"/>
                  </a:lnTo>
                  <a:lnTo>
                    <a:pt x="628" y="321"/>
                  </a:lnTo>
                  <a:lnTo>
                    <a:pt x="622" y="325"/>
                  </a:lnTo>
                  <a:lnTo>
                    <a:pt x="636" y="339"/>
                  </a:lnTo>
                  <a:lnTo>
                    <a:pt x="630" y="321"/>
                  </a:lnTo>
                  <a:lnTo>
                    <a:pt x="620" y="327"/>
                  </a:lnTo>
                  <a:lnTo>
                    <a:pt x="615" y="331"/>
                  </a:lnTo>
                  <a:lnTo>
                    <a:pt x="609" y="337"/>
                  </a:lnTo>
                  <a:lnTo>
                    <a:pt x="601" y="343"/>
                  </a:lnTo>
                  <a:lnTo>
                    <a:pt x="607" y="339"/>
                  </a:lnTo>
                  <a:lnTo>
                    <a:pt x="615" y="356"/>
                  </a:lnTo>
                  <a:lnTo>
                    <a:pt x="615" y="337"/>
                  </a:lnTo>
                  <a:lnTo>
                    <a:pt x="613" y="337"/>
                  </a:lnTo>
                  <a:lnTo>
                    <a:pt x="620" y="339"/>
                  </a:lnTo>
                  <a:lnTo>
                    <a:pt x="613" y="356"/>
                  </a:lnTo>
                  <a:lnTo>
                    <a:pt x="626" y="343"/>
                  </a:lnTo>
                  <a:lnTo>
                    <a:pt x="622" y="341"/>
                  </a:lnTo>
                  <a:lnTo>
                    <a:pt x="609" y="354"/>
                  </a:lnTo>
                  <a:lnTo>
                    <a:pt x="624" y="343"/>
                  </a:lnTo>
                  <a:lnTo>
                    <a:pt x="617" y="329"/>
                  </a:lnTo>
                  <a:lnTo>
                    <a:pt x="620" y="335"/>
                  </a:lnTo>
                  <a:lnTo>
                    <a:pt x="603" y="343"/>
                  </a:lnTo>
                  <a:lnTo>
                    <a:pt x="622" y="343"/>
                  </a:lnTo>
                  <a:lnTo>
                    <a:pt x="620" y="331"/>
                  </a:lnTo>
                  <a:lnTo>
                    <a:pt x="620" y="317"/>
                  </a:lnTo>
                  <a:lnTo>
                    <a:pt x="622" y="310"/>
                  </a:lnTo>
                  <a:lnTo>
                    <a:pt x="622" y="306"/>
                  </a:lnTo>
                  <a:lnTo>
                    <a:pt x="624" y="282"/>
                  </a:lnTo>
                  <a:lnTo>
                    <a:pt x="626" y="261"/>
                  </a:lnTo>
                  <a:lnTo>
                    <a:pt x="636" y="220"/>
                  </a:lnTo>
                  <a:lnTo>
                    <a:pt x="617" y="216"/>
                  </a:lnTo>
                  <a:lnTo>
                    <a:pt x="636" y="222"/>
                  </a:lnTo>
                  <a:lnTo>
                    <a:pt x="648" y="183"/>
                  </a:lnTo>
                  <a:lnTo>
                    <a:pt x="661" y="140"/>
                  </a:lnTo>
                  <a:lnTo>
                    <a:pt x="642" y="135"/>
                  </a:lnTo>
                  <a:lnTo>
                    <a:pt x="659" y="142"/>
                  </a:lnTo>
                  <a:lnTo>
                    <a:pt x="663" y="133"/>
                  </a:lnTo>
                  <a:lnTo>
                    <a:pt x="667" y="123"/>
                  </a:lnTo>
                  <a:lnTo>
                    <a:pt x="669" y="117"/>
                  </a:lnTo>
                  <a:lnTo>
                    <a:pt x="669" y="115"/>
                  </a:lnTo>
                  <a:lnTo>
                    <a:pt x="671" y="107"/>
                  </a:lnTo>
                  <a:lnTo>
                    <a:pt x="671" y="105"/>
                  </a:lnTo>
                  <a:lnTo>
                    <a:pt x="669" y="98"/>
                  </a:lnTo>
                  <a:lnTo>
                    <a:pt x="665" y="92"/>
                  </a:lnTo>
                  <a:lnTo>
                    <a:pt x="657" y="88"/>
                  </a:lnTo>
                  <a:lnTo>
                    <a:pt x="652" y="86"/>
                  </a:lnTo>
                  <a:lnTo>
                    <a:pt x="644" y="88"/>
                  </a:lnTo>
                  <a:lnTo>
                    <a:pt x="636" y="92"/>
                  </a:lnTo>
                  <a:lnTo>
                    <a:pt x="632" y="98"/>
                  </a:lnTo>
                  <a:lnTo>
                    <a:pt x="632" y="100"/>
                  </a:lnTo>
                  <a:lnTo>
                    <a:pt x="650" y="107"/>
                  </a:lnTo>
                  <a:lnTo>
                    <a:pt x="634" y="98"/>
                  </a:lnTo>
                  <a:lnTo>
                    <a:pt x="618" y="123"/>
                  </a:lnTo>
                  <a:lnTo>
                    <a:pt x="609" y="144"/>
                  </a:lnTo>
                  <a:lnTo>
                    <a:pt x="593" y="193"/>
                  </a:lnTo>
                  <a:lnTo>
                    <a:pt x="574" y="241"/>
                  </a:lnTo>
                  <a:lnTo>
                    <a:pt x="564" y="265"/>
                  </a:lnTo>
                  <a:lnTo>
                    <a:pt x="582" y="273"/>
                  </a:lnTo>
                  <a:lnTo>
                    <a:pt x="568" y="259"/>
                  </a:lnTo>
                  <a:lnTo>
                    <a:pt x="552" y="284"/>
                  </a:lnTo>
                  <a:lnTo>
                    <a:pt x="548" y="294"/>
                  </a:lnTo>
                  <a:lnTo>
                    <a:pt x="543" y="300"/>
                  </a:lnTo>
                  <a:lnTo>
                    <a:pt x="537" y="313"/>
                  </a:lnTo>
                  <a:lnTo>
                    <a:pt x="533" y="319"/>
                  </a:lnTo>
                  <a:lnTo>
                    <a:pt x="550" y="327"/>
                  </a:lnTo>
                  <a:lnTo>
                    <a:pt x="537" y="313"/>
                  </a:lnTo>
                  <a:lnTo>
                    <a:pt x="533" y="317"/>
                  </a:lnTo>
                  <a:lnTo>
                    <a:pt x="547" y="331"/>
                  </a:lnTo>
                  <a:lnTo>
                    <a:pt x="539" y="313"/>
                  </a:lnTo>
                  <a:lnTo>
                    <a:pt x="533" y="315"/>
                  </a:lnTo>
                  <a:lnTo>
                    <a:pt x="541" y="313"/>
                  </a:lnTo>
                  <a:lnTo>
                    <a:pt x="541" y="333"/>
                  </a:lnTo>
                  <a:lnTo>
                    <a:pt x="548" y="315"/>
                  </a:lnTo>
                  <a:lnTo>
                    <a:pt x="541" y="315"/>
                  </a:lnTo>
                  <a:lnTo>
                    <a:pt x="535" y="333"/>
                  </a:lnTo>
                  <a:lnTo>
                    <a:pt x="543" y="315"/>
                  </a:lnTo>
                  <a:lnTo>
                    <a:pt x="537" y="311"/>
                  </a:lnTo>
                  <a:lnTo>
                    <a:pt x="543" y="315"/>
                  </a:lnTo>
                  <a:lnTo>
                    <a:pt x="529" y="329"/>
                  </a:lnTo>
                  <a:lnTo>
                    <a:pt x="548" y="321"/>
                  </a:lnTo>
                  <a:lnTo>
                    <a:pt x="547" y="317"/>
                  </a:lnTo>
                  <a:lnTo>
                    <a:pt x="527" y="325"/>
                  </a:lnTo>
                  <a:lnTo>
                    <a:pt x="547" y="325"/>
                  </a:lnTo>
                  <a:lnTo>
                    <a:pt x="547" y="317"/>
                  </a:lnTo>
                  <a:lnTo>
                    <a:pt x="527" y="317"/>
                  </a:lnTo>
                  <a:lnTo>
                    <a:pt x="547" y="325"/>
                  </a:lnTo>
                  <a:lnTo>
                    <a:pt x="548" y="319"/>
                  </a:lnTo>
                  <a:lnTo>
                    <a:pt x="554" y="304"/>
                  </a:lnTo>
                  <a:lnTo>
                    <a:pt x="558" y="298"/>
                  </a:lnTo>
                  <a:lnTo>
                    <a:pt x="558" y="290"/>
                  </a:lnTo>
                  <a:lnTo>
                    <a:pt x="560" y="284"/>
                  </a:lnTo>
                  <a:lnTo>
                    <a:pt x="541" y="282"/>
                  </a:lnTo>
                  <a:lnTo>
                    <a:pt x="560" y="290"/>
                  </a:lnTo>
                  <a:lnTo>
                    <a:pt x="566" y="273"/>
                  </a:lnTo>
                  <a:lnTo>
                    <a:pt x="570" y="257"/>
                  </a:lnTo>
                  <a:lnTo>
                    <a:pt x="576" y="245"/>
                  </a:lnTo>
                  <a:lnTo>
                    <a:pt x="580" y="234"/>
                  </a:lnTo>
                  <a:lnTo>
                    <a:pt x="582" y="226"/>
                  </a:lnTo>
                  <a:lnTo>
                    <a:pt x="583" y="220"/>
                  </a:lnTo>
                  <a:lnTo>
                    <a:pt x="585" y="216"/>
                  </a:lnTo>
                  <a:lnTo>
                    <a:pt x="585" y="214"/>
                  </a:lnTo>
                  <a:lnTo>
                    <a:pt x="587" y="206"/>
                  </a:lnTo>
                  <a:lnTo>
                    <a:pt x="585" y="199"/>
                  </a:lnTo>
                  <a:lnTo>
                    <a:pt x="582" y="193"/>
                  </a:lnTo>
                  <a:lnTo>
                    <a:pt x="576" y="189"/>
                  </a:lnTo>
                  <a:lnTo>
                    <a:pt x="568" y="187"/>
                  </a:lnTo>
                  <a:lnTo>
                    <a:pt x="560" y="189"/>
                  </a:lnTo>
                  <a:lnTo>
                    <a:pt x="554" y="193"/>
                  </a:lnTo>
                  <a:lnTo>
                    <a:pt x="548" y="199"/>
                  </a:lnTo>
                  <a:lnTo>
                    <a:pt x="548" y="203"/>
                  </a:lnTo>
                  <a:lnTo>
                    <a:pt x="547" y="206"/>
                  </a:lnTo>
                  <a:lnTo>
                    <a:pt x="543" y="214"/>
                  </a:lnTo>
                  <a:lnTo>
                    <a:pt x="539" y="224"/>
                  </a:lnTo>
                  <a:lnTo>
                    <a:pt x="535" y="236"/>
                  </a:lnTo>
                  <a:lnTo>
                    <a:pt x="529" y="249"/>
                  </a:lnTo>
                  <a:lnTo>
                    <a:pt x="523" y="265"/>
                  </a:lnTo>
                  <a:lnTo>
                    <a:pt x="521" y="269"/>
                  </a:lnTo>
                  <a:lnTo>
                    <a:pt x="517" y="275"/>
                  </a:lnTo>
                  <a:lnTo>
                    <a:pt x="513" y="284"/>
                  </a:lnTo>
                  <a:lnTo>
                    <a:pt x="512" y="290"/>
                  </a:lnTo>
                  <a:lnTo>
                    <a:pt x="527" y="300"/>
                  </a:lnTo>
                  <a:lnTo>
                    <a:pt x="513" y="286"/>
                  </a:lnTo>
                  <a:lnTo>
                    <a:pt x="508" y="294"/>
                  </a:lnTo>
                  <a:lnTo>
                    <a:pt x="500" y="304"/>
                  </a:lnTo>
                  <a:lnTo>
                    <a:pt x="496" y="308"/>
                  </a:lnTo>
                  <a:lnTo>
                    <a:pt x="494" y="310"/>
                  </a:lnTo>
                  <a:lnTo>
                    <a:pt x="500" y="306"/>
                  </a:lnTo>
                  <a:lnTo>
                    <a:pt x="508" y="323"/>
                  </a:lnTo>
                  <a:lnTo>
                    <a:pt x="508" y="304"/>
                  </a:lnTo>
                  <a:lnTo>
                    <a:pt x="504" y="304"/>
                  </a:lnTo>
                  <a:lnTo>
                    <a:pt x="517" y="310"/>
                  </a:lnTo>
                  <a:lnTo>
                    <a:pt x="512" y="306"/>
                  </a:lnTo>
                  <a:lnTo>
                    <a:pt x="504" y="323"/>
                  </a:lnTo>
                  <a:lnTo>
                    <a:pt x="523" y="315"/>
                  </a:lnTo>
                  <a:lnTo>
                    <a:pt x="519" y="311"/>
                  </a:lnTo>
                  <a:lnTo>
                    <a:pt x="517" y="311"/>
                  </a:lnTo>
                  <a:lnTo>
                    <a:pt x="513" y="302"/>
                  </a:lnTo>
                  <a:lnTo>
                    <a:pt x="517" y="308"/>
                  </a:lnTo>
                  <a:lnTo>
                    <a:pt x="500" y="315"/>
                  </a:lnTo>
                  <a:lnTo>
                    <a:pt x="519" y="315"/>
                  </a:lnTo>
                  <a:lnTo>
                    <a:pt x="519" y="311"/>
                  </a:lnTo>
                  <a:lnTo>
                    <a:pt x="500" y="311"/>
                  </a:lnTo>
                  <a:lnTo>
                    <a:pt x="517" y="319"/>
                  </a:lnTo>
                  <a:lnTo>
                    <a:pt x="521" y="308"/>
                  </a:lnTo>
                  <a:lnTo>
                    <a:pt x="527" y="296"/>
                  </a:lnTo>
                  <a:lnTo>
                    <a:pt x="533" y="282"/>
                  </a:lnTo>
                  <a:lnTo>
                    <a:pt x="513" y="276"/>
                  </a:lnTo>
                  <a:lnTo>
                    <a:pt x="531" y="284"/>
                  </a:lnTo>
                  <a:lnTo>
                    <a:pt x="543" y="257"/>
                  </a:lnTo>
                  <a:lnTo>
                    <a:pt x="552" y="230"/>
                  </a:lnTo>
                  <a:lnTo>
                    <a:pt x="554" y="228"/>
                  </a:lnTo>
                  <a:lnTo>
                    <a:pt x="554" y="224"/>
                  </a:lnTo>
                  <a:lnTo>
                    <a:pt x="556" y="218"/>
                  </a:lnTo>
                  <a:lnTo>
                    <a:pt x="558" y="214"/>
                  </a:lnTo>
                  <a:lnTo>
                    <a:pt x="541" y="206"/>
                  </a:lnTo>
                  <a:lnTo>
                    <a:pt x="554" y="220"/>
                  </a:lnTo>
                  <a:lnTo>
                    <a:pt x="554" y="218"/>
                  </a:lnTo>
                  <a:lnTo>
                    <a:pt x="523" y="212"/>
                  </a:lnTo>
                  <a:lnTo>
                    <a:pt x="527" y="218"/>
                  </a:lnTo>
                  <a:lnTo>
                    <a:pt x="533" y="224"/>
                  </a:lnTo>
                  <a:lnTo>
                    <a:pt x="541" y="224"/>
                  </a:lnTo>
                  <a:lnTo>
                    <a:pt x="548" y="224"/>
                  </a:lnTo>
                  <a:lnTo>
                    <a:pt x="541" y="205"/>
                  </a:lnTo>
                  <a:lnTo>
                    <a:pt x="521" y="205"/>
                  </a:lnTo>
                  <a:lnTo>
                    <a:pt x="521" y="206"/>
                  </a:lnTo>
                  <a:lnTo>
                    <a:pt x="519" y="228"/>
                  </a:lnTo>
                  <a:lnTo>
                    <a:pt x="539" y="228"/>
                  </a:lnTo>
                  <a:lnTo>
                    <a:pt x="519" y="220"/>
                  </a:lnTo>
                  <a:lnTo>
                    <a:pt x="515" y="245"/>
                  </a:lnTo>
                  <a:lnTo>
                    <a:pt x="506" y="271"/>
                  </a:lnTo>
                  <a:lnTo>
                    <a:pt x="496" y="296"/>
                  </a:lnTo>
                  <a:lnTo>
                    <a:pt x="486" y="321"/>
                  </a:lnTo>
                  <a:lnTo>
                    <a:pt x="475" y="346"/>
                  </a:lnTo>
                  <a:lnTo>
                    <a:pt x="465" y="368"/>
                  </a:lnTo>
                  <a:lnTo>
                    <a:pt x="457" y="385"/>
                  </a:lnTo>
                  <a:lnTo>
                    <a:pt x="453" y="391"/>
                  </a:lnTo>
                  <a:lnTo>
                    <a:pt x="451" y="399"/>
                  </a:lnTo>
                  <a:lnTo>
                    <a:pt x="447" y="415"/>
                  </a:lnTo>
                  <a:lnTo>
                    <a:pt x="445" y="420"/>
                  </a:lnTo>
                  <a:lnTo>
                    <a:pt x="442" y="424"/>
                  </a:lnTo>
                  <a:lnTo>
                    <a:pt x="447" y="418"/>
                  </a:lnTo>
                  <a:lnTo>
                    <a:pt x="461" y="432"/>
                  </a:lnTo>
                  <a:lnTo>
                    <a:pt x="453" y="415"/>
                  </a:lnTo>
                  <a:lnTo>
                    <a:pt x="449" y="416"/>
                  </a:lnTo>
                  <a:lnTo>
                    <a:pt x="465" y="416"/>
                  </a:lnTo>
                  <a:lnTo>
                    <a:pt x="457" y="415"/>
                  </a:lnTo>
                  <a:lnTo>
                    <a:pt x="457" y="434"/>
                  </a:lnTo>
                  <a:lnTo>
                    <a:pt x="471" y="420"/>
                  </a:lnTo>
                  <a:lnTo>
                    <a:pt x="467" y="418"/>
                  </a:lnTo>
                  <a:lnTo>
                    <a:pt x="461" y="413"/>
                  </a:lnTo>
                  <a:lnTo>
                    <a:pt x="447" y="426"/>
                  </a:lnTo>
                  <a:lnTo>
                    <a:pt x="467" y="418"/>
                  </a:lnTo>
                  <a:lnTo>
                    <a:pt x="463" y="411"/>
                  </a:lnTo>
                  <a:lnTo>
                    <a:pt x="445" y="418"/>
                  </a:lnTo>
                  <a:lnTo>
                    <a:pt x="465" y="418"/>
                  </a:lnTo>
                  <a:lnTo>
                    <a:pt x="465" y="403"/>
                  </a:lnTo>
                  <a:lnTo>
                    <a:pt x="467" y="387"/>
                  </a:lnTo>
                  <a:lnTo>
                    <a:pt x="467" y="370"/>
                  </a:lnTo>
                  <a:lnTo>
                    <a:pt x="447" y="372"/>
                  </a:lnTo>
                  <a:lnTo>
                    <a:pt x="467" y="376"/>
                  </a:lnTo>
                  <a:lnTo>
                    <a:pt x="469" y="366"/>
                  </a:lnTo>
                  <a:lnTo>
                    <a:pt x="475" y="346"/>
                  </a:lnTo>
                  <a:lnTo>
                    <a:pt x="478" y="325"/>
                  </a:lnTo>
                  <a:lnTo>
                    <a:pt x="484" y="300"/>
                  </a:lnTo>
                  <a:lnTo>
                    <a:pt x="490" y="276"/>
                  </a:lnTo>
                  <a:lnTo>
                    <a:pt x="490" y="269"/>
                  </a:lnTo>
                  <a:lnTo>
                    <a:pt x="494" y="245"/>
                  </a:lnTo>
                  <a:lnTo>
                    <a:pt x="496" y="226"/>
                  </a:lnTo>
                  <a:lnTo>
                    <a:pt x="494" y="218"/>
                  </a:lnTo>
                  <a:lnTo>
                    <a:pt x="494" y="208"/>
                  </a:lnTo>
                  <a:lnTo>
                    <a:pt x="494" y="206"/>
                  </a:lnTo>
                  <a:lnTo>
                    <a:pt x="492" y="203"/>
                  </a:lnTo>
                  <a:lnTo>
                    <a:pt x="486" y="197"/>
                  </a:lnTo>
                  <a:lnTo>
                    <a:pt x="480" y="193"/>
                  </a:lnTo>
                  <a:lnTo>
                    <a:pt x="473" y="191"/>
                  </a:lnTo>
                  <a:lnTo>
                    <a:pt x="465" y="193"/>
                  </a:lnTo>
                  <a:lnTo>
                    <a:pt x="463" y="193"/>
                  </a:lnTo>
                  <a:lnTo>
                    <a:pt x="457" y="197"/>
                  </a:lnTo>
                  <a:lnTo>
                    <a:pt x="453" y="201"/>
                  </a:lnTo>
                  <a:lnTo>
                    <a:pt x="449" y="206"/>
                  </a:lnTo>
                  <a:lnTo>
                    <a:pt x="445" y="212"/>
                  </a:lnTo>
                  <a:lnTo>
                    <a:pt x="440" y="226"/>
                  </a:lnTo>
                  <a:lnTo>
                    <a:pt x="438" y="232"/>
                  </a:lnTo>
                  <a:lnTo>
                    <a:pt x="436" y="238"/>
                  </a:lnTo>
                  <a:lnTo>
                    <a:pt x="432" y="251"/>
                  </a:lnTo>
                  <a:lnTo>
                    <a:pt x="430" y="269"/>
                  </a:lnTo>
                  <a:lnTo>
                    <a:pt x="447" y="273"/>
                  </a:lnTo>
                  <a:lnTo>
                    <a:pt x="432" y="263"/>
                  </a:lnTo>
                  <a:lnTo>
                    <a:pt x="426" y="269"/>
                  </a:lnTo>
                  <a:lnTo>
                    <a:pt x="422" y="275"/>
                  </a:lnTo>
                  <a:lnTo>
                    <a:pt x="442" y="282"/>
                  </a:lnTo>
                  <a:lnTo>
                    <a:pt x="428" y="269"/>
                  </a:lnTo>
                  <a:lnTo>
                    <a:pt x="416" y="284"/>
                  </a:lnTo>
                  <a:lnTo>
                    <a:pt x="410" y="292"/>
                  </a:lnTo>
                  <a:lnTo>
                    <a:pt x="405" y="298"/>
                  </a:lnTo>
                  <a:lnTo>
                    <a:pt x="418" y="311"/>
                  </a:lnTo>
                  <a:lnTo>
                    <a:pt x="410" y="294"/>
                  </a:lnTo>
                  <a:lnTo>
                    <a:pt x="405" y="298"/>
                  </a:lnTo>
                  <a:lnTo>
                    <a:pt x="412" y="296"/>
                  </a:lnTo>
                  <a:lnTo>
                    <a:pt x="412" y="315"/>
                  </a:lnTo>
                  <a:lnTo>
                    <a:pt x="420" y="298"/>
                  </a:lnTo>
                  <a:lnTo>
                    <a:pt x="412" y="298"/>
                  </a:lnTo>
                  <a:lnTo>
                    <a:pt x="410" y="298"/>
                  </a:lnTo>
                  <a:lnTo>
                    <a:pt x="399" y="292"/>
                  </a:lnTo>
                  <a:lnTo>
                    <a:pt x="412" y="298"/>
                  </a:lnTo>
                  <a:lnTo>
                    <a:pt x="407" y="294"/>
                  </a:lnTo>
                  <a:lnTo>
                    <a:pt x="399" y="311"/>
                  </a:lnTo>
                  <a:lnTo>
                    <a:pt x="418" y="304"/>
                  </a:lnTo>
                  <a:lnTo>
                    <a:pt x="414" y="294"/>
                  </a:lnTo>
                  <a:lnTo>
                    <a:pt x="397" y="302"/>
                  </a:lnTo>
                  <a:lnTo>
                    <a:pt x="416" y="302"/>
                  </a:lnTo>
                  <a:lnTo>
                    <a:pt x="414" y="292"/>
                  </a:lnTo>
                  <a:lnTo>
                    <a:pt x="412" y="284"/>
                  </a:lnTo>
                  <a:lnTo>
                    <a:pt x="412" y="276"/>
                  </a:lnTo>
                  <a:lnTo>
                    <a:pt x="412" y="282"/>
                  </a:lnTo>
                  <a:lnTo>
                    <a:pt x="393" y="282"/>
                  </a:lnTo>
                  <a:lnTo>
                    <a:pt x="412" y="290"/>
                  </a:lnTo>
                  <a:lnTo>
                    <a:pt x="414" y="278"/>
                  </a:lnTo>
                  <a:lnTo>
                    <a:pt x="418" y="263"/>
                  </a:lnTo>
                  <a:lnTo>
                    <a:pt x="422" y="247"/>
                  </a:lnTo>
                  <a:lnTo>
                    <a:pt x="426" y="232"/>
                  </a:lnTo>
                  <a:lnTo>
                    <a:pt x="428" y="226"/>
                  </a:lnTo>
                  <a:lnTo>
                    <a:pt x="430" y="222"/>
                  </a:lnTo>
                  <a:lnTo>
                    <a:pt x="410" y="214"/>
                  </a:lnTo>
                  <a:lnTo>
                    <a:pt x="424" y="228"/>
                  </a:lnTo>
                  <a:lnTo>
                    <a:pt x="426" y="226"/>
                  </a:lnTo>
                  <a:lnTo>
                    <a:pt x="420" y="230"/>
                  </a:lnTo>
                  <a:lnTo>
                    <a:pt x="412" y="212"/>
                  </a:lnTo>
                  <a:lnTo>
                    <a:pt x="412" y="232"/>
                  </a:lnTo>
                  <a:lnTo>
                    <a:pt x="416" y="232"/>
                  </a:lnTo>
                  <a:lnTo>
                    <a:pt x="408" y="232"/>
                  </a:lnTo>
                  <a:lnTo>
                    <a:pt x="416" y="212"/>
                  </a:lnTo>
                  <a:lnTo>
                    <a:pt x="403" y="226"/>
                  </a:lnTo>
                  <a:lnTo>
                    <a:pt x="405" y="230"/>
                  </a:lnTo>
                  <a:lnTo>
                    <a:pt x="418" y="216"/>
                  </a:lnTo>
                  <a:lnTo>
                    <a:pt x="399" y="224"/>
                  </a:lnTo>
                  <a:lnTo>
                    <a:pt x="403" y="230"/>
                  </a:lnTo>
                  <a:lnTo>
                    <a:pt x="405" y="240"/>
                  </a:lnTo>
                  <a:lnTo>
                    <a:pt x="424" y="232"/>
                  </a:lnTo>
                  <a:lnTo>
                    <a:pt x="405" y="232"/>
                  </a:lnTo>
                  <a:lnTo>
                    <a:pt x="408" y="249"/>
                  </a:lnTo>
                  <a:lnTo>
                    <a:pt x="426" y="245"/>
                  </a:lnTo>
                  <a:lnTo>
                    <a:pt x="407" y="243"/>
                  </a:lnTo>
                  <a:lnTo>
                    <a:pt x="401" y="306"/>
                  </a:lnTo>
                  <a:lnTo>
                    <a:pt x="395" y="335"/>
                  </a:lnTo>
                  <a:lnTo>
                    <a:pt x="414" y="335"/>
                  </a:lnTo>
                  <a:lnTo>
                    <a:pt x="395" y="327"/>
                  </a:lnTo>
                  <a:lnTo>
                    <a:pt x="389" y="360"/>
                  </a:lnTo>
                  <a:lnTo>
                    <a:pt x="424" y="358"/>
                  </a:lnTo>
                  <a:lnTo>
                    <a:pt x="420" y="352"/>
                  </a:lnTo>
                  <a:lnTo>
                    <a:pt x="414" y="348"/>
                  </a:lnTo>
                  <a:lnTo>
                    <a:pt x="407" y="346"/>
                  </a:lnTo>
                  <a:lnTo>
                    <a:pt x="399" y="348"/>
                  </a:lnTo>
                  <a:lnTo>
                    <a:pt x="393" y="352"/>
                  </a:lnTo>
                  <a:lnTo>
                    <a:pt x="389" y="358"/>
                  </a:lnTo>
                  <a:lnTo>
                    <a:pt x="407" y="366"/>
                  </a:lnTo>
                  <a:lnTo>
                    <a:pt x="426" y="362"/>
                  </a:lnTo>
                  <a:lnTo>
                    <a:pt x="410" y="282"/>
                  </a:lnTo>
                  <a:lnTo>
                    <a:pt x="393" y="290"/>
                  </a:lnTo>
                  <a:lnTo>
                    <a:pt x="412" y="290"/>
                  </a:lnTo>
                  <a:lnTo>
                    <a:pt x="407" y="251"/>
                  </a:lnTo>
                  <a:lnTo>
                    <a:pt x="403" y="212"/>
                  </a:lnTo>
                  <a:lnTo>
                    <a:pt x="403" y="171"/>
                  </a:lnTo>
                  <a:lnTo>
                    <a:pt x="405" y="135"/>
                  </a:lnTo>
                  <a:lnTo>
                    <a:pt x="410" y="96"/>
                  </a:lnTo>
                  <a:lnTo>
                    <a:pt x="391" y="96"/>
                  </a:lnTo>
                  <a:lnTo>
                    <a:pt x="410" y="103"/>
                  </a:lnTo>
                  <a:lnTo>
                    <a:pt x="420" y="63"/>
                  </a:lnTo>
                  <a:lnTo>
                    <a:pt x="383" y="65"/>
                  </a:lnTo>
                  <a:lnTo>
                    <a:pt x="387" y="70"/>
                  </a:lnTo>
                  <a:lnTo>
                    <a:pt x="393" y="74"/>
                  </a:lnTo>
                  <a:lnTo>
                    <a:pt x="401" y="76"/>
                  </a:lnTo>
                  <a:lnTo>
                    <a:pt x="408" y="74"/>
                  </a:lnTo>
                  <a:lnTo>
                    <a:pt x="414" y="70"/>
                  </a:lnTo>
                  <a:lnTo>
                    <a:pt x="418" y="65"/>
                  </a:lnTo>
                  <a:lnTo>
                    <a:pt x="401" y="57"/>
                  </a:lnTo>
                  <a:lnTo>
                    <a:pt x="383" y="61"/>
                  </a:lnTo>
                  <a:lnTo>
                    <a:pt x="391" y="117"/>
                  </a:lnTo>
                  <a:lnTo>
                    <a:pt x="410" y="109"/>
                  </a:lnTo>
                  <a:lnTo>
                    <a:pt x="391" y="109"/>
                  </a:lnTo>
                  <a:lnTo>
                    <a:pt x="397" y="162"/>
                  </a:lnTo>
                  <a:lnTo>
                    <a:pt x="401" y="214"/>
                  </a:lnTo>
                  <a:lnTo>
                    <a:pt x="401" y="267"/>
                  </a:lnTo>
                  <a:lnTo>
                    <a:pt x="401" y="282"/>
                  </a:lnTo>
                  <a:lnTo>
                    <a:pt x="401" y="292"/>
                  </a:lnTo>
                  <a:lnTo>
                    <a:pt x="401" y="300"/>
                  </a:lnTo>
                  <a:lnTo>
                    <a:pt x="420" y="300"/>
                  </a:lnTo>
                  <a:lnTo>
                    <a:pt x="403" y="292"/>
                  </a:lnTo>
                  <a:lnTo>
                    <a:pt x="401" y="298"/>
                  </a:lnTo>
                  <a:lnTo>
                    <a:pt x="418" y="306"/>
                  </a:lnTo>
                  <a:lnTo>
                    <a:pt x="405" y="292"/>
                  </a:lnTo>
                  <a:lnTo>
                    <a:pt x="403" y="296"/>
                  </a:lnTo>
                  <a:lnTo>
                    <a:pt x="416" y="310"/>
                  </a:lnTo>
                  <a:lnTo>
                    <a:pt x="408" y="292"/>
                  </a:lnTo>
                  <a:lnTo>
                    <a:pt x="403" y="294"/>
                  </a:lnTo>
                  <a:lnTo>
                    <a:pt x="397" y="298"/>
                  </a:lnTo>
                  <a:lnTo>
                    <a:pt x="385" y="306"/>
                  </a:lnTo>
                  <a:lnTo>
                    <a:pt x="410" y="313"/>
                  </a:lnTo>
                  <a:lnTo>
                    <a:pt x="407" y="308"/>
                  </a:lnTo>
                  <a:lnTo>
                    <a:pt x="401" y="304"/>
                  </a:lnTo>
                  <a:lnTo>
                    <a:pt x="393" y="302"/>
                  </a:lnTo>
                  <a:lnTo>
                    <a:pt x="385" y="304"/>
                  </a:lnTo>
                  <a:lnTo>
                    <a:pt x="393" y="321"/>
                  </a:lnTo>
                  <a:lnTo>
                    <a:pt x="412" y="315"/>
                  </a:lnTo>
                  <a:lnTo>
                    <a:pt x="399" y="261"/>
                  </a:lnTo>
                  <a:lnTo>
                    <a:pt x="379" y="269"/>
                  </a:lnTo>
                  <a:lnTo>
                    <a:pt x="399" y="269"/>
                  </a:lnTo>
                  <a:lnTo>
                    <a:pt x="391" y="214"/>
                  </a:lnTo>
                  <a:lnTo>
                    <a:pt x="385" y="162"/>
                  </a:lnTo>
                  <a:lnTo>
                    <a:pt x="379" y="105"/>
                  </a:lnTo>
                  <a:lnTo>
                    <a:pt x="377" y="94"/>
                  </a:lnTo>
                  <a:lnTo>
                    <a:pt x="375" y="84"/>
                  </a:lnTo>
                  <a:lnTo>
                    <a:pt x="373" y="68"/>
                  </a:lnTo>
                  <a:lnTo>
                    <a:pt x="372" y="61"/>
                  </a:lnTo>
                  <a:lnTo>
                    <a:pt x="370" y="49"/>
                  </a:lnTo>
                  <a:lnTo>
                    <a:pt x="350" y="57"/>
                  </a:lnTo>
                  <a:lnTo>
                    <a:pt x="370" y="57"/>
                  </a:lnTo>
                  <a:lnTo>
                    <a:pt x="370" y="49"/>
                  </a:lnTo>
                  <a:lnTo>
                    <a:pt x="370" y="45"/>
                  </a:lnTo>
                  <a:lnTo>
                    <a:pt x="350" y="45"/>
                  </a:lnTo>
                  <a:lnTo>
                    <a:pt x="368" y="53"/>
                  </a:lnTo>
                  <a:lnTo>
                    <a:pt x="370" y="47"/>
                  </a:lnTo>
                  <a:lnTo>
                    <a:pt x="373" y="39"/>
                  </a:lnTo>
                  <a:lnTo>
                    <a:pt x="377" y="28"/>
                  </a:lnTo>
                  <a:lnTo>
                    <a:pt x="342" y="28"/>
                  </a:lnTo>
                  <a:lnTo>
                    <a:pt x="346" y="33"/>
                  </a:lnTo>
                  <a:lnTo>
                    <a:pt x="352" y="37"/>
                  </a:lnTo>
                  <a:lnTo>
                    <a:pt x="360" y="39"/>
                  </a:lnTo>
                  <a:lnTo>
                    <a:pt x="368" y="37"/>
                  </a:lnTo>
                  <a:lnTo>
                    <a:pt x="373" y="33"/>
                  </a:lnTo>
                  <a:lnTo>
                    <a:pt x="360" y="20"/>
                  </a:lnTo>
                  <a:lnTo>
                    <a:pt x="342" y="24"/>
                  </a:lnTo>
                  <a:lnTo>
                    <a:pt x="340" y="22"/>
                  </a:lnTo>
                  <a:lnTo>
                    <a:pt x="342" y="30"/>
                  </a:lnTo>
                  <a:lnTo>
                    <a:pt x="344" y="41"/>
                  </a:lnTo>
                  <a:lnTo>
                    <a:pt x="346" y="55"/>
                  </a:lnTo>
                  <a:lnTo>
                    <a:pt x="348" y="63"/>
                  </a:lnTo>
                  <a:lnTo>
                    <a:pt x="354" y="94"/>
                  </a:lnTo>
                  <a:lnTo>
                    <a:pt x="358" y="107"/>
                  </a:lnTo>
                  <a:lnTo>
                    <a:pt x="362" y="119"/>
                  </a:lnTo>
                  <a:lnTo>
                    <a:pt x="362" y="121"/>
                  </a:lnTo>
                  <a:lnTo>
                    <a:pt x="362" y="123"/>
                  </a:lnTo>
                  <a:lnTo>
                    <a:pt x="364" y="127"/>
                  </a:lnTo>
                  <a:lnTo>
                    <a:pt x="368" y="135"/>
                  </a:lnTo>
                  <a:lnTo>
                    <a:pt x="372" y="146"/>
                  </a:lnTo>
                  <a:lnTo>
                    <a:pt x="375" y="158"/>
                  </a:lnTo>
                  <a:lnTo>
                    <a:pt x="379" y="171"/>
                  </a:lnTo>
                  <a:lnTo>
                    <a:pt x="391" y="203"/>
                  </a:lnTo>
                  <a:lnTo>
                    <a:pt x="401" y="234"/>
                  </a:lnTo>
                  <a:lnTo>
                    <a:pt x="408" y="267"/>
                  </a:lnTo>
                  <a:lnTo>
                    <a:pt x="426" y="259"/>
                  </a:lnTo>
                  <a:lnTo>
                    <a:pt x="407" y="259"/>
                  </a:lnTo>
                  <a:lnTo>
                    <a:pt x="410" y="286"/>
                  </a:lnTo>
                  <a:lnTo>
                    <a:pt x="408" y="296"/>
                  </a:lnTo>
                  <a:lnTo>
                    <a:pt x="428" y="296"/>
                  </a:lnTo>
                  <a:lnTo>
                    <a:pt x="410" y="288"/>
                  </a:lnTo>
                  <a:lnTo>
                    <a:pt x="408" y="298"/>
                  </a:lnTo>
                  <a:lnTo>
                    <a:pt x="440" y="292"/>
                  </a:lnTo>
                  <a:lnTo>
                    <a:pt x="434" y="288"/>
                  </a:lnTo>
                  <a:lnTo>
                    <a:pt x="426" y="286"/>
                  </a:lnTo>
                  <a:lnTo>
                    <a:pt x="418" y="288"/>
                  </a:lnTo>
                  <a:lnTo>
                    <a:pt x="412" y="292"/>
                  </a:lnTo>
                  <a:lnTo>
                    <a:pt x="426" y="306"/>
                  </a:lnTo>
                  <a:lnTo>
                    <a:pt x="442" y="294"/>
                  </a:lnTo>
                  <a:lnTo>
                    <a:pt x="430" y="280"/>
                  </a:lnTo>
                  <a:lnTo>
                    <a:pt x="422" y="273"/>
                  </a:lnTo>
                  <a:lnTo>
                    <a:pt x="416" y="267"/>
                  </a:lnTo>
                  <a:lnTo>
                    <a:pt x="403" y="280"/>
                  </a:lnTo>
                  <a:lnTo>
                    <a:pt x="422" y="273"/>
                  </a:lnTo>
                  <a:lnTo>
                    <a:pt x="418" y="265"/>
                  </a:lnTo>
                  <a:lnTo>
                    <a:pt x="414" y="259"/>
                  </a:lnTo>
                  <a:lnTo>
                    <a:pt x="408" y="249"/>
                  </a:lnTo>
                  <a:lnTo>
                    <a:pt x="403" y="234"/>
                  </a:lnTo>
                  <a:lnTo>
                    <a:pt x="391" y="214"/>
                  </a:lnTo>
                  <a:lnTo>
                    <a:pt x="373" y="179"/>
                  </a:lnTo>
                  <a:lnTo>
                    <a:pt x="358" y="144"/>
                  </a:lnTo>
                  <a:lnTo>
                    <a:pt x="338" y="150"/>
                  </a:lnTo>
                  <a:lnTo>
                    <a:pt x="358" y="144"/>
                  </a:lnTo>
                  <a:lnTo>
                    <a:pt x="350" y="119"/>
                  </a:lnTo>
                  <a:lnTo>
                    <a:pt x="333" y="127"/>
                  </a:lnTo>
                  <a:lnTo>
                    <a:pt x="352" y="127"/>
                  </a:lnTo>
                  <a:lnTo>
                    <a:pt x="348" y="103"/>
                  </a:lnTo>
                  <a:lnTo>
                    <a:pt x="344" y="80"/>
                  </a:lnTo>
                  <a:lnTo>
                    <a:pt x="342" y="72"/>
                  </a:lnTo>
                  <a:lnTo>
                    <a:pt x="338" y="53"/>
                  </a:lnTo>
                  <a:lnTo>
                    <a:pt x="338" y="51"/>
                  </a:lnTo>
                  <a:lnTo>
                    <a:pt x="337" y="47"/>
                  </a:lnTo>
                  <a:lnTo>
                    <a:pt x="333" y="41"/>
                  </a:lnTo>
                  <a:lnTo>
                    <a:pt x="325" y="37"/>
                  </a:lnTo>
                  <a:lnTo>
                    <a:pt x="319" y="35"/>
                  </a:lnTo>
                  <a:lnTo>
                    <a:pt x="311" y="37"/>
                  </a:lnTo>
                  <a:lnTo>
                    <a:pt x="303" y="41"/>
                  </a:lnTo>
                  <a:lnTo>
                    <a:pt x="300" y="47"/>
                  </a:lnTo>
                  <a:lnTo>
                    <a:pt x="300" y="55"/>
                  </a:lnTo>
                  <a:lnTo>
                    <a:pt x="300" y="57"/>
                  </a:lnTo>
                  <a:lnTo>
                    <a:pt x="300" y="61"/>
                  </a:lnTo>
                  <a:lnTo>
                    <a:pt x="300" y="68"/>
                  </a:lnTo>
                  <a:lnTo>
                    <a:pt x="303" y="88"/>
                  </a:lnTo>
                  <a:lnTo>
                    <a:pt x="305" y="96"/>
                  </a:lnTo>
                  <a:lnTo>
                    <a:pt x="307" y="105"/>
                  </a:lnTo>
                  <a:lnTo>
                    <a:pt x="307" y="107"/>
                  </a:lnTo>
                  <a:lnTo>
                    <a:pt x="313" y="142"/>
                  </a:lnTo>
                  <a:lnTo>
                    <a:pt x="321" y="173"/>
                  </a:lnTo>
                  <a:lnTo>
                    <a:pt x="331" y="206"/>
                  </a:lnTo>
                  <a:lnTo>
                    <a:pt x="342" y="236"/>
                  </a:lnTo>
                  <a:lnTo>
                    <a:pt x="354" y="265"/>
                  </a:lnTo>
                  <a:lnTo>
                    <a:pt x="372" y="257"/>
                  </a:lnTo>
                  <a:lnTo>
                    <a:pt x="352" y="257"/>
                  </a:lnTo>
                  <a:lnTo>
                    <a:pt x="362" y="292"/>
                  </a:lnTo>
                  <a:lnTo>
                    <a:pt x="362" y="300"/>
                  </a:lnTo>
                  <a:lnTo>
                    <a:pt x="362" y="308"/>
                  </a:lnTo>
                  <a:lnTo>
                    <a:pt x="362" y="313"/>
                  </a:lnTo>
                  <a:lnTo>
                    <a:pt x="381" y="313"/>
                  </a:lnTo>
                  <a:lnTo>
                    <a:pt x="362" y="306"/>
                  </a:lnTo>
                  <a:lnTo>
                    <a:pt x="360" y="310"/>
                  </a:lnTo>
                  <a:lnTo>
                    <a:pt x="364" y="304"/>
                  </a:lnTo>
                  <a:lnTo>
                    <a:pt x="377" y="317"/>
                  </a:lnTo>
                  <a:lnTo>
                    <a:pt x="370" y="300"/>
                  </a:lnTo>
                  <a:lnTo>
                    <a:pt x="362" y="306"/>
                  </a:lnTo>
                  <a:lnTo>
                    <a:pt x="354" y="308"/>
                  </a:lnTo>
                  <a:lnTo>
                    <a:pt x="348" y="310"/>
                  </a:lnTo>
                  <a:lnTo>
                    <a:pt x="366" y="313"/>
                  </a:lnTo>
                  <a:lnTo>
                    <a:pt x="360" y="310"/>
                  </a:lnTo>
                  <a:lnTo>
                    <a:pt x="352" y="308"/>
                  </a:lnTo>
                  <a:lnTo>
                    <a:pt x="352" y="327"/>
                  </a:lnTo>
                  <a:lnTo>
                    <a:pt x="368" y="317"/>
                  </a:lnTo>
                  <a:lnTo>
                    <a:pt x="358" y="302"/>
                  </a:lnTo>
                  <a:lnTo>
                    <a:pt x="354" y="296"/>
                  </a:lnTo>
                  <a:lnTo>
                    <a:pt x="346" y="284"/>
                  </a:lnTo>
                  <a:lnTo>
                    <a:pt x="333" y="298"/>
                  </a:lnTo>
                  <a:lnTo>
                    <a:pt x="350" y="290"/>
                  </a:lnTo>
                  <a:lnTo>
                    <a:pt x="344" y="280"/>
                  </a:lnTo>
                  <a:lnTo>
                    <a:pt x="340" y="273"/>
                  </a:lnTo>
                  <a:lnTo>
                    <a:pt x="337" y="265"/>
                  </a:lnTo>
                  <a:lnTo>
                    <a:pt x="331" y="253"/>
                  </a:lnTo>
                  <a:lnTo>
                    <a:pt x="325" y="238"/>
                  </a:lnTo>
                  <a:lnTo>
                    <a:pt x="321" y="226"/>
                  </a:lnTo>
                  <a:lnTo>
                    <a:pt x="317" y="216"/>
                  </a:lnTo>
                  <a:lnTo>
                    <a:pt x="298" y="222"/>
                  </a:lnTo>
                  <a:lnTo>
                    <a:pt x="317" y="216"/>
                  </a:lnTo>
                  <a:lnTo>
                    <a:pt x="303" y="177"/>
                  </a:lnTo>
                  <a:lnTo>
                    <a:pt x="292" y="140"/>
                  </a:lnTo>
                  <a:lnTo>
                    <a:pt x="290" y="138"/>
                  </a:lnTo>
                  <a:lnTo>
                    <a:pt x="288" y="133"/>
                  </a:lnTo>
                  <a:lnTo>
                    <a:pt x="286" y="127"/>
                  </a:lnTo>
                  <a:lnTo>
                    <a:pt x="280" y="113"/>
                  </a:lnTo>
                  <a:lnTo>
                    <a:pt x="278" y="107"/>
                  </a:lnTo>
                  <a:lnTo>
                    <a:pt x="272" y="101"/>
                  </a:lnTo>
                  <a:lnTo>
                    <a:pt x="270" y="98"/>
                  </a:lnTo>
                  <a:lnTo>
                    <a:pt x="265" y="94"/>
                  </a:lnTo>
                  <a:lnTo>
                    <a:pt x="263" y="94"/>
                  </a:lnTo>
                  <a:lnTo>
                    <a:pt x="255" y="92"/>
                  </a:lnTo>
                  <a:lnTo>
                    <a:pt x="247" y="94"/>
                  </a:lnTo>
                  <a:lnTo>
                    <a:pt x="239" y="98"/>
                  </a:lnTo>
                  <a:lnTo>
                    <a:pt x="235" y="103"/>
                  </a:lnTo>
                  <a:lnTo>
                    <a:pt x="232" y="111"/>
                  </a:lnTo>
                  <a:lnTo>
                    <a:pt x="230" y="119"/>
                  </a:lnTo>
                  <a:lnTo>
                    <a:pt x="230" y="123"/>
                  </a:lnTo>
                  <a:lnTo>
                    <a:pt x="232" y="131"/>
                  </a:lnTo>
                  <a:lnTo>
                    <a:pt x="233" y="142"/>
                  </a:lnTo>
                  <a:lnTo>
                    <a:pt x="241" y="154"/>
                  </a:lnTo>
                  <a:lnTo>
                    <a:pt x="247" y="164"/>
                  </a:lnTo>
                  <a:lnTo>
                    <a:pt x="263" y="197"/>
                  </a:lnTo>
                  <a:lnTo>
                    <a:pt x="280" y="230"/>
                  </a:lnTo>
                  <a:lnTo>
                    <a:pt x="280" y="232"/>
                  </a:lnTo>
                  <a:lnTo>
                    <a:pt x="296" y="263"/>
                  </a:lnTo>
                  <a:lnTo>
                    <a:pt x="309" y="298"/>
                  </a:lnTo>
                  <a:lnTo>
                    <a:pt x="335" y="368"/>
                  </a:lnTo>
                  <a:lnTo>
                    <a:pt x="360" y="343"/>
                  </a:lnTo>
                  <a:lnTo>
                    <a:pt x="352" y="341"/>
                  </a:lnTo>
                  <a:lnTo>
                    <a:pt x="344" y="343"/>
                  </a:lnTo>
                  <a:lnTo>
                    <a:pt x="338" y="346"/>
                  </a:lnTo>
                  <a:lnTo>
                    <a:pt x="335" y="352"/>
                  </a:lnTo>
                  <a:lnTo>
                    <a:pt x="333" y="360"/>
                  </a:lnTo>
                  <a:lnTo>
                    <a:pt x="352" y="360"/>
                  </a:lnTo>
                  <a:lnTo>
                    <a:pt x="362" y="343"/>
                  </a:lnTo>
                  <a:lnTo>
                    <a:pt x="348" y="337"/>
                  </a:lnTo>
                  <a:lnTo>
                    <a:pt x="340" y="333"/>
                  </a:lnTo>
                  <a:lnTo>
                    <a:pt x="335" y="329"/>
                  </a:lnTo>
                  <a:lnTo>
                    <a:pt x="327" y="346"/>
                  </a:lnTo>
                  <a:lnTo>
                    <a:pt x="340" y="333"/>
                  </a:lnTo>
                  <a:lnTo>
                    <a:pt x="337" y="329"/>
                  </a:lnTo>
                  <a:lnTo>
                    <a:pt x="333" y="325"/>
                  </a:lnTo>
                  <a:lnTo>
                    <a:pt x="325" y="317"/>
                  </a:lnTo>
                  <a:lnTo>
                    <a:pt x="315" y="308"/>
                  </a:lnTo>
                  <a:lnTo>
                    <a:pt x="300" y="292"/>
                  </a:lnTo>
                  <a:lnTo>
                    <a:pt x="292" y="284"/>
                  </a:lnTo>
                  <a:lnTo>
                    <a:pt x="282" y="275"/>
                  </a:lnTo>
                  <a:lnTo>
                    <a:pt x="265" y="249"/>
                  </a:lnTo>
                  <a:lnTo>
                    <a:pt x="245" y="224"/>
                  </a:lnTo>
                  <a:lnTo>
                    <a:pt x="232" y="238"/>
                  </a:lnTo>
                  <a:lnTo>
                    <a:pt x="251" y="230"/>
                  </a:lnTo>
                  <a:lnTo>
                    <a:pt x="233" y="203"/>
                  </a:lnTo>
                  <a:lnTo>
                    <a:pt x="218" y="181"/>
                  </a:lnTo>
                  <a:lnTo>
                    <a:pt x="212" y="173"/>
                  </a:lnTo>
                  <a:lnTo>
                    <a:pt x="208" y="166"/>
                  </a:lnTo>
                  <a:lnTo>
                    <a:pt x="204" y="160"/>
                  </a:lnTo>
                  <a:lnTo>
                    <a:pt x="200" y="156"/>
                  </a:lnTo>
                  <a:lnTo>
                    <a:pt x="195" y="152"/>
                  </a:lnTo>
                  <a:lnTo>
                    <a:pt x="187" y="150"/>
                  </a:lnTo>
                  <a:lnTo>
                    <a:pt x="179" y="152"/>
                  </a:lnTo>
                  <a:lnTo>
                    <a:pt x="173" y="156"/>
                  </a:lnTo>
                  <a:lnTo>
                    <a:pt x="169" y="162"/>
                  </a:lnTo>
                  <a:lnTo>
                    <a:pt x="167" y="170"/>
                  </a:lnTo>
                  <a:lnTo>
                    <a:pt x="167" y="177"/>
                  </a:lnTo>
                  <a:lnTo>
                    <a:pt x="169" y="181"/>
                  </a:lnTo>
                  <a:lnTo>
                    <a:pt x="173" y="189"/>
                  </a:lnTo>
                  <a:lnTo>
                    <a:pt x="202" y="243"/>
                  </a:lnTo>
                  <a:lnTo>
                    <a:pt x="218" y="273"/>
                  </a:lnTo>
                  <a:lnTo>
                    <a:pt x="233" y="302"/>
                  </a:lnTo>
                  <a:lnTo>
                    <a:pt x="241" y="321"/>
                  </a:lnTo>
                  <a:lnTo>
                    <a:pt x="249" y="337"/>
                  </a:lnTo>
                  <a:lnTo>
                    <a:pt x="253" y="350"/>
                  </a:lnTo>
                  <a:lnTo>
                    <a:pt x="259" y="362"/>
                  </a:lnTo>
                  <a:lnTo>
                    <a:pt x="263" y="376"/>
                  </a:lnTo>
                  <a:lnTo>
                    <a:pt x="265" y="387"/>
                  </a:lnTo>
                  <a:lnTo>
                    <a:pt x="268" y="403"/>
                  </a:lnTo>
                  <a:lnTo>
                    <a:pt x="274" y="420"/>
                  </a:lnTo>
                  <a:lnTo>
                    <a:pt x="305" y="401"/>
                  </a:lnTo>
                  <a:lnTo>
                    <a:pt x="300" y="397"/>
                  </a:lnTo>
                  <a:lnTo>
                    <a:pt x="292" y="395"/>
                  </a:lnTo>
                  <a:lnTo>
                    <a:pt x="284" y="397"/>
                  </a:lnTo>
                  <a:lnTo>
                    <a:pt x="278" y="401"/>
                  </a:lnTo>
                  <a:lnTo>
                    <a:pt x="274" y="407"/>
                  </a:lnTo>
                  <a:lnTo>
                    <a:pt x="272" y="415"/>
                  </a:lnTo>
                  <a:lnTo>
                    <a:pt x="292" y="415"/>
                  </a:lnTo>
                  <a:lnTo>
                    <a:pt x="309" y="405"/>
                  </a:lnTo>
                  <a:lnTo>
                    <a:pt x="302" y="393"/>
                  </a:lnTo>
                  <a:lnTo>
                    <a:pt x="296" y="383"/>
                  </a:lnTo>
                  <a:lnTo>
                    <a:pt x="292" y="376"/>
                  </a:lnTo>
                  <a:lnTo>
                    <a:pt x="286" y="370"/>
                  </a:lnTo>
                  <a:lnTo>
                    <a:pt x="282" y="364"/>
                  </a:lnTo>
                  <a:lnTo>
                    <a:pt x="276" y="358"/>
                  </a:lnTo>
                  <a:lnTo>
                    <a:pt x="268" y="348"/>
                  </a:lnTo>
                  <a:lnTo>
                    <a:pt x="259" y="339"/>
                  </a:lnTo>
                  <a:lnTo>
                    <a:pt x="245" y="325"/>
                  </a:lnTo>
                  <a:lnTo>
                    <a:pt x="222" y="304"/>
                  </a:lnTo>
                  <a:lnTo>
                    <a:pt x="197" y="280"/>
                  </a:lnTo>
                  <a:lnTo>
                    <a:pt x="183" y="294"/>
                  </a:lnTo>
                  <a:lnTo>
                    <a:pt x="198" y="282"/>
                  </a:lnTo>
                  <a:lnTo>
                    <a:pt x="191" y="273"/>
                  </a:lnTo>
                  <a:lnTo>
                    <a:pt x="181" y="265"/>
                  </a:lnTo>
                  <a:lnTo>
                    <a:pt x="175" y="259"/>
                  </a:lnTo>
                  <a:lnTo>
                    <a:pt x="162" y="273"/>
                  </a:lnTo>
                  <a:lnTo>
                    <a:pt x="181" y="265"/>
                  </a:lnTo>
                  <a:lnTo>
                    <a:pt x="179" y="265"/>
                  </a:lnTo>
                  <a:lnTo>
                    <a:pt x="162" y="292"/>
                  </a:lnTo>
                  <a:lnTo>
                    <a:pt x="169" y="290"/>
                  </a:lnTo>
                  <a:lnTo>
                    <a:pt x="175" y="286"/>
                  </a:lnTo>
                  <a:lnTo>
                    <a:pt x="179" y="280"/>
                  </a:lnTo>
                  <a:lnTo>
                    <a:pt x="181" y="273"/>
                  </a:lnTo>
                  <a:lnTo>
                    <a:pt x="162" y="273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58" y="292"/>
                  </a:lnTo>
                  <a:lnTo>
                    <a:pt x="165" y="294"/>
                  </a:lnTo>
                  <a:lnTo>
                    <a:pt x="173" y="276"/>
                  </a:lnTo>
                  <a:lnTo>
                    <a:pt x="160" y="290"/>
                  </a:lnTo>
                  <a:lnTo>
                    <a:pt x="169" y="298"/>
                  </a:lnTo>
                  <a:lnTo>
                    <a:pt x="183" y="311"/>
                  </a:lnTo>
                  <a:lnTo>
                    <a:pt x="183" y="313"/>
                  </a:lnTo>
                  <a:lnTo>
                    <a:pt x="195" y="325"/>
                  </a:lnTo>
                  <a:lnTo>
                    <a:pt x="208" y="341"/>
                  </a:lnTo>
                  <a:lnTo>
                    <a:pt x="224" y="358"/>
                  </a:lnTo>
                  <a:lnTo>
                    <a:pt x="239" y="378"/>
                  </a:lnTo>
                  <a:lnTo>
                    <a:pt x="253" y="364"/>
                  </a:lnTo>
                  <a:lnTo>
                    <a:pt x="233" y="372"/>
                  </a:lnTo>
                  <a:lnTo>
                    <a:pt x="247" y="389"/>
                  </a:lnTo>
                  <a:lnTo>
                    <a:pt x="257" y="409"/>
                  </a:lnTo>
                  <a:lnTo>
                    <a:pt x="261" y="426"/>
                  </a:lnTo>
                  <a:lnTo>
                    <a:pt x="261" y="418"/>
                  </a:lnTo>
                  <a:lnTo>
                    <a:pt x="280" y="418"/>
                  </a:lnTo>
                  <a:lnTo>
                    <a:pt x="261" y="411"/>
                  </a:lnTo>
                  <a:lnTo>
                    <a:pt x="261" y="426"/>
                  </a:lnTo>
                  <a:lnTo>
                    <a:pt x="286" y="415"/>
                  </a:lnTo>
                  <a:lnTo>
                    <a:pt x="278" y="413"/>
                  </a:lnTo>
                  <a:lnTo>
                    <a:pt x="270" y="415"/>
                  </a:lnTo>
                  <a:lnTo>
                    <a:pt x="265" y="418"/>
                  </a:lnTo>
                  <a:lnTo>
                    <a:pt x="261" y="424"/>
                  </a:lnTo>
                  <a:lnTo>
                    <a:pt x="278" y="432"/>
                  </a:lnTo>
                  <a:lnTo>
                    <a:pt x="292" y="418"/>
                  </a:lnTo>
                  <a:lnTo>
                    <a:pt x="290" y="416"/>
                  </a:lnTo>
                  <a:lnTo>
                    <a:pt x="284" y="413"/>
                  </a:lnTo>
                  <a:lnTo>
                    <a:pt x="278" y="407"/>
                  </a:lnTo>
                  <a:lnTo>
                    <a:pt x="272" y="401"/>
                  </a:lnTo>
                  <a:lnTo>
                    <a:pt x="270" y="401"/>
                  </a:lnTo>
                  <a:lnTo>
                    <a:pt x="255" y="387"/>
                  </a:lnTo>
                  <a:lnTo>
                    <a:pt x="233" y="372"/>
                  </a:lnTo>
                  <a:lnTo>
                    <a:pt x="193" y="339"/>
                  </a:lnTo>
                  <a:lnTo>
                    <a:pt x="173" y="321"/>
                  </a:lnTo>
                  <a:lnTo>
                    <a:pt x="156" y="302"/>
                  </a:lnTo>
                  <a:lnTo>
                    <a:pt x="140" y="282"/>
                  </a:lnTo>
                  <a:lnTo>
                    <a:pt x="127" y="296"/>
                  </a:lnTo>
                  <a:lnTo>
                    <a:pt x="146" y="288"/>
                  </a:lnTo>
                  <a:lnTo>
                    <a:pt x="136" y="271"/>
                  </a:lnTo>
                  <a:lnTo>
                    <a:pt x="109" y="294"/>
                  </a:lnTo>
                  <a:lnTo>
                    <a:pt x="117" y="296"/>
                  </a:lnTo>
                  <a:lnTo>
                    <a:pt x="125" y="294"/>
                  </a:lnTo>
                  <a:lnTo>
                    <a:pt x="130" y="290"/>
                  </a:lnTo>
                  <a:lnTo>
                    <a:pt x="134" y="284"/>
                  </a:lnTo>
                  <a:lnTo>
                    <a:pt x="136" y="276"/>
                  </a:lnTo>
                  <a:lnTo>
                    <a:pt x="117" y="276"/>
                  </a:lnTo>
                  <a:lnTo>
                    <a:pt x="107" y="292"/>
                  </a:lnTo>
                  <a:lnTo>
                    <a:pt x="132" y="311"/>
                  </a:lnTo>
                  <a:lnTo>
                    <a:pt x="140" y="294"/>
                  </a:lnTo>
                  <a:lnTo>
                    <a:pt x="127" y="308"/>
                  </a:lnTo>
                  <a:lnTo>
                    <a:pt x="154" y="327"/>
                  </a:lnTo>
                  <a:lnTo>
                    <a:pt x="181" y="350"/>
                  </a:lnTo>
                  <a:lnTo>
                    <a:pt x="206" y="376"/>
                  </a:lnTo>
                  <a:lnTo>
                    <a:pt x="228" y="403"/>
                  </a:lnTo>
                  <a:lnTo>
                    <a:pt x="241" y="389"/>
                  </a:lnTo>
                  <a:lnTo>
                    <a:pt x="224" y="397"/>
                  </a:lnTo>
                  <a:lnTo>
                    <a:pt x="232" y="409"/>
                  </a:lnTo>
                  <a:lnTo>
                    <a:pt x="239" y="422"/>
                  </a:lnTo>
                  <a:lnTo>
                    <a:pt x="245" y="436"/>
                  </a:lnTo>
                  <a:lnTo>
                    <a:pt x="247" y="448"/>
                  </a:lnTo>
                  <a:lnTo>
                    <a:pt x="267" y="440"/>
                  </a:lnTo>
                  <a:lnTo>
                    <a:pt x="247" y="440"/>
                  </a:lnTo>
                  <a:lnTo>
                    <a:pt x="247" y="453"/>
                  </a:lnTo>
                  <a:lnTo>
                    <a:pt x="267" y="453"/>
                  </a:lnTo>
                  <a:lnTo>
                    <a:pt x="249" y="446"/>
                  </a:lnTo>
                  <a:lnTo>
                    <a:pt x="247" y="459"/>
                  </a:lnTo>
                  <a:lnTo>
                    <a:pt x="272" y="448"/>
                  </a:lnTo>
                  <a:lnTo>
                    <a:pt x="265" y="446"/>
                  </a:lnTo>
                  <a:lnTo>
                    <a:pt x="257" y="448"/>
                  </a:lnTo>
                  <a:lnTo>
                    <a:pt x="251" y="451"/>
                  </a:lnTo>
                  <a:lnTo>
                    <a:pt x="247" y="457"/>
                  </a:lnTo>
                  <a:lnTo>
                    <a:pt x="265" y="465"/>
                  </a:lnTo>
                  <a:lnTo>
                    <a:pt x="274" y="450"/>
                  </a:lnTo>
                  <a:lnTo>
                    <a:pt x="257" y="440"/>
                  </a:lnTo>
                  <a:lnTo>
                    <a:pt x="245" y="432"/>
                  </a:lnTo>
                  <a:lnTo>
                    <a:pt x="235" y="428"/>
                  </a:lnTo>
                  <a:lnTo>
                    <a:pt x="228" y="422"/>
                  </a:lnTo>
                  <a:lnTo>
                    <a:pt x="220" y="416"/>
                  </a:lnTo>
                  <a:lnTo>
                    <a:pt x="212" y="434"/>
                  </a:lnTo>
                  <a:lnTo>
                    <a:pt x="226" y="420"/>
                  </a:lnTo>
                  <a:lnTo>
                    <a:pt x="216" y="415"/>
                  </a:lnTo>
                  <a:lnTo>
                    <a:pt x="204" y="407"/>
                  </a:lnTo>
                  <a:lnTo>
                    <a:pt x="189" y="393"/>
                  </a:lnTo>
                  <a:lnTo>
                    <a:pt x="167" y="378"/>
                  </a:lnTo>
                  <a:lnTo>
                    <a:pt x="144" y="358"/>
                  </a:lnTo>
                  <a:lnTo>
                    <a:pt x="130" y="372"/>
                  </a:lnTo>
                  <a:lnTo>
                    <a:pt x="144" y="358"/>
                  </a:lnTo>
                  <a:lnTo>
                    <a:pt x="140" y="352"/>
                  </a:lnTo>
                  <a:lnTo>
                    <a:pt x="127" y="366"/>
                  </a:lnTo>
                  <a:lnTo>
                    <a:pt x="144" y="358"/>
                  </a:lnTo>
                  <a:lnTo>
                    <a:pt x="140" y="350"/>
                  </a:lnTo>
                  <a:lnTo>
                    <a:pt x="136" y="346"/>
                  </a:lnTo>
                  <a:lnTo>
                    <a:pt x="132" y="341"/>
                  </a:lnTo>
                  <a:lnTo>
                    <a:pt x="130" y="339"/>
                  </a:lnTo>
                  <a:lnTo>
                    <a:pt x="125" y="335"/>
                  </a:lnTo>
                  <a:lnTo>
                    <a:pt x="117" y="333"/>
                  </a:lnTo>
                  <a:lnTo>
                    <a:pt x="109" y="335"/>
                  </a:lnTo>
                  <a:lnTo>
                    <a:pt x="103" y="339"/>
                  </a:lnTo>
                  <a:lnTo>
                    <a:pt x="99" y="346"/>
                  </a:lnTo>
                  <a:lnTo>
                    <a:pt x="97" y="352"/>
                  </a:lnTo>
                  <a:lnTo>
                    <a:pt x="97" y="354"/>
                  </a:lnTo>
                  <a:lnTo>
                    <a:pt x="99" y="362"/>
                  </a:lnTo>
                  <a:lnTo>
                    <a:pt x="99" y="370"/>
                  </a:lnTo>
                  <a:lnTo>
                    <a:pt x="103" y="380"/>
                  </a:lnTo>
                  <a:lnTo>
                    <a:pt x="113" y="393"/>
                  </a:lnTo>
                  <a:lnTo>
                    <a:pt x="117" y="399"/>
                  </a:lnTo>
                  <a:lnTo>
                    <a:pt x="130" y="415"/>
                  </a:lnTo>
                  <a:lnTo>
                    <a:pt x="144" y="428"/>
                  </a:lnTo>
                  <a:lnTo>
                    <a:pt x="158" y="415"/>
                  </a:lnTo>
                  <a:lnTo>
                    <a:pt x="144" y="426"/>
                  </a:lnTo>
                  <a:lnTo>
                    <a:pt x="160" y="446"/>
                  </a:lnTo>
                  <a:lnTo>
                    <a:pt x="179" y="463"/>
                  </a:lnTo>
                  <a:lnTo>
                    <a:pt x="216" y="498"/>
                  </a:lnTo>
                  <a:lnTo>
                    <a:pt x="233" y="514"/>
                  </a:lnTo>
                  <a:lnTo>
                    <a:pt x="251" y="533"/>
                  </a:lnTo>
                  <a:lnTo>
                    <a:pt x="265" y="520"/>
                  </a:lnTo>
                  <a:lnTo>
                    <a:pt x="245" y="527"/>
                  </a:lnTo>
                  <a:lnTo>
                    <a:pt x="259" y="547"/>
                  </a:lnTo>
                  <a:lnTo>
                    <a:pt x="268" y="564"/>
                  </a:lnTo>
                  <a:lnTo>
                    <a:pt x="294" y="541"/>
                  </a:lnTo>
                  <a:lnTo>
                    <a:pt x="286" y="539"/>
                  </a:lnTo>
                  <a:lnTo>
                    <a:pt x="278" y="541"/>
                  </a:lnTo>
                  <a:lnTo>
                    <a:pt x="272" y="545"/>
                  </a:lnTo>
                  <a:lnTo>
                    <a:pt x="268" y="551"/>
                  </a:lnTo>
                  <a:lnTo>
                    <a:pt x="267" y="558"/>
                  </a:lnTo>
                  <a:lnTo>
                    <a:pt x="286" y="558"/>
                  </a:lnTo>
                  <a:lnTo>
                    <a:pt x="296" y="543"/>
                  </a:lnTo>
                  <a:lnTo>
                    <a:pt x="290" y="539"/>
                  </a:lnTo>
                  <a:lnTo>
                    <a:pt x="282" y="533"/>
                  </a:lnTo>
                  <a:lnTo>
                    <a:pt x="270" y="525"/>
                  </a:lnTo>
                  <a:lnTo>
                    <a:pt x="255" y="518"/>
                  </a:lnTo>
                  <a:lnTo>
                    <a:pt x="220" y="494"/>
                  </a:lnTo>
                  <a:lnTo>
                    <a:pt x="204" y="485"/>
                  </a:lnTo>
                  <a:lnTo>
                    <a:pt x="197" y="502"/>
                  </a:lnTo>
                  <a:lnTo>
                    <a:pt x="210" y="488"/>
                  </a:lnTo>
                  <a:lnTo>
                    <a:pt x="195" y="477"/>
                  </a:lnTo>
                  <a:lnTo>
                    <a:pt x="183" y="492"/>
                  </a:lnTo>
                  <a:lnTo>
                    <a:pt x="195" y="477"/>
                  </a:lnTo>
                  <a:lnTo>
                    <a:pt x="175" y="463"/>
                  </a:lnTo>
                  <a:lnTo>
                    <a:pt x="158" y="450"/>
                  </a:lnTo>
                  <a:lnTo>
                    <a:pt x="146" y="440"/>
                  </a:lnTo>
                  <a:lnTo>
                    <a:pt x="136" y="430"/>
                  </a:lnTo>
                  <a:lnTo>
                    <a:pt x="128" y="422"/>
                  </a:lnTo>
                  <a:lnTo>
                    <a:pt x="121" y="411"/>
                  </a:lnTo>
                  <a:lnTo>
                    <a:pt x="109" y="397"/>
                  </a:lnTo>
                  <a:lnTo>
                    <a:pt x="97" y="381"/>
                  </a:lnTo>
                  <a:lnTo>
                    <a:pt x="82" y="413"/>
                  </a:lnTo>
                  <a:lnTo>
                    <a:pt x="90" y="411"/>
                  </a:lnTo>
                  <a:lnTo>
                    <a:pt x="95" y="407"/>
                  </a:lnTo>
                  <a:lnTo>
                    <a:pt x="99" y="401"/>
                  </a:lnTo>
                  <a:lnTo>
                    <a:pt x="101" y="393"/>
                  </a:lnTo>
                  <a:lnTo>
                    <a:pt x="99" y="385"/>
                  </a:lnTo>
                  <a:lnTo>
                    <a:pt x="82" y="393"/>
                  </a:lnTo>
                  <a:lnTo>
                    <a:pt x="74" y="411"/>
                  </a:lnTo>
                  <a:lnTo>
                    <a:pt x="115" y="430"/>
                  </a:lnTo>
                  <a:lnTo>
                    <a:pt x="152" y="451"/>
                  </a:lnTo>
                  <a:lnTo>
                    <a:pt x="160" y="434"/>
                  </a:lnTo>
                  <a:lnTo>
                    <a:pt x="146" y="448"/>
                  </a:lnTo>
                  <a:lnTo>
                    <a:pt x="179" y="473"/>
                  </a:lnTo>
                  <a:lnTo>
                    <a:pt x="212" y="502"/>
                  </a:lnTo>
                  <a:lnTo>
                    <a:pt x="232" y="520"/>
                  </a:lnTo>
                  <a:lnTo>
                    <a:pt x="251" y="539"/>
                  </a:lnTo>
                  <a:lnTo>
                    <a:pt x="253" y="541"/>
                  </a:lnTo>
                  <a:lnTo>
                    <a:pt x="257" y="543"/>
                  </a:lnTo>
                  <a:lnTo>
                    <a:pt x="263" y="547"/>
                  </a:lnTo>
                  <a:lnTo>
                    <a:pt x="270" y="551"/>
                  </a:lnTo>
                  <a:lnTo>
                    <a:pt x="276" y="555"/>
                  </a:lnTo>
                  <a:lnTo>
                    <a:pt x="267" y="543"/>
                  </a:lnTo>
                  <a:lnTo>
                    <a:pt x="270" y="551"/>
                  </a:lnTo>
                  <a:lnTo>
                    <a:pt x="284" y="537"/>
                  </a:lnTo>
                  <a:lnTo>
                    <a:pt x="265" y="537"/>
                  </a:lnTo>
                  <a:lnTo>
                    <a:pt x="267" y="541"/>
                  </a:lnTo>
                  <a:lnTo>
                    <a:pt x="267" y="543"/>
                  </a:lnTo>
                  <a:lnTo>
                    <a:pt x="278" y="525"/>
                  </a:lnTo>
                  <a:lnTo>
                    <a:pt x="272" y="529"/>
                  </a:lnTo>
                  <a:lnTo>
                    <a:pt x="267" y="535"/>
                  </a:lnTo>
                  <a:lnTo>
                    <a:pt x="267" y="543"/>
                  </a:lnTo>
                  <a:lnTo>
                    <a:pt x="286" y="543"/>
                  </a:lnTo>
                  <a:lnTo>
                    <a:pt x="286" y="523"/>
                  </a:lnTo>
                  <a:lnTo>
                    <a:pt x="284" y="523"/>
                  </a:lnTo>
                  <a:lnTo>
                    <a:pt x="284" y="543"/>
                  </a:lnTo>
                  <a:lnTo>
                    <a:pt x="292" y="525"/>
                  </a:lnTo>
                  <a:lnTo>
                    <a:pt x="286" y="521"/>
                  </a:lnTo>
                  <a:lnTo>
                    <a:pt x="278" y="539"/>
                  </a:lnTo>
                  <a:lnTo>
                    <a:pt x="292" y="525"/>
                  </a:lnTo>
                  <a:lnTo>
                    <a:pt x="284" y="521"/>
                  </a:lnTo>
                  <a:lnTo>
                    <a:pt x="278" y="518"/>
                  </a:lnTo>
                  <a:lnTo>
                    <a:pt x="270" y="514"/>
                  </a:lnTo>
                  <a:lnTo>
                    <a:pt x="265" y="531"/>
                  </a:lnTo>
                  <a:lnTo>
                    <a:pt x="272" y="514"/>
                  </a:lnTo>
                  <a:lnTo>
                    <a:pt x="245" y="502"/>
                  </a:lnTo>
                  <a:lnTo>
                    <a:pt x="216" y="490"/>
                  </a:lnTo>
                  <a:lnTo>
                    <a:pt x="171" y="475"/>
                  </a:lnTo>
                  <a:lnTo>
                    <a:pt x="127" y="457"/>
                  </a:lnTo>
                  <a:lnTo>
                    <a:pt x="82" y="440"/>
                  </a:lnTo>
                  <a:lnTo>
                    <a:pt x="37" y="420"/>
                  </a:lnTo>
                  <a:lnTo>
                    <a:pt x="33" y="418"/>
                  </a:lnTo>
                  <a:lnTo>
                    <a:pt x="31" y="418"/>
                  </a:lnTo>
                  <a:lnTo>
                    <a:pt x="23" y="416"/>
                  </a:lnTo>
                  <a:lnTo>
                    <a:pt x="18" y="418"/>
                  </a:lnTo>
                  <a:lnTo>
                    <a:pt x="10" y="422"/>
                  </a:lnTo>
                  <a:lnTo>
                    <a:pt x="6" y="428"/>
                  </a:lnTo>
                  <a:lnTo>
                    <a:pt x="4" y="436"/>
                  </a:lnTo>
                  <a:lnTo>
                    <a:pt x="6" y="444"/>
                  </a:lnTo>
                  <a:lnTo>
                    <a:pt x="10" y="450"/>
                  </a:lnTo>
                  <a:lnTo>
                    <a:pt x="12" y="451"/>
                  </a:lnTo>
                  <a:lnTo>
                    <a:pt x="18" y="455"/>
                  </a:lnTo>
                  <a:lnTo>
                    <a:pt x="25" y="459"/>
                  </a:lnTo>
                  <a:lnTo>
                    <a:pt x="35" y="465"/>
                  </a:lnTo>
                  <a:lnTo>
                    <a:pt x="47" y="473"/>
                  </a:lnTo>
                  <a:lnTo>
                    <a:pt x="60" y="481"/>
                  </a:lnTo>
                  <a:lnTo>
                    <a:pt x="72" y="486"/>
                  </a:lnTo>
                  <a:lnTo>
                    <a:pt x="82" y="492"/>
                  </a:lnTo>
                  <a:lnTo>
                    <a:pt x="90" y="475"/>
                  </a:lnTo>
                  <a:lnTo>
                    <a:pt x="80" y="492"/>
                  </a:lnTo>
                  <a:lnTo>
                    <a:pt x="111" y="508"/>
                  </a:lnTo>
                  <a:lnTo>
                    <a:pt x="144" y="521"/>
                  </a:lnTo>
                  <a:lnTo>
                    <a:pt x="150" y="502"/>
                  </a:lnTo>
                  <a:lnTo>
                    <a:pt x="142" y="520"/>
                  </a:lnTo>
                  <a:lnTo>
                    <a:pt x="148" y="521"/>
                  </a:lnTo>
                  <a:lnTo>
                    <a:pt x="156" y="504"/>
                  </a:lnTo>
                  <a:lnTo>
                    <a:pt x="142" y="518"/>
                  </a:lnTo>
                  <a:lnTo>
                    <a:pt x="144" y="520"/>
                  </a:lnTo>
                  <a:lnTo>
                    <a:pt x="144" y="492"/>
                  </a:lnTo>
                  <a:lnTo>
                    <a:pt x="140" y="498"/>
                  </a:lnTo>
                  <a:lnTo>
                    <a:pt x="138" y="506"/>
                  </a:lnTo>
                  <a:lnTo>
                    <a:pt x="140" y="514"/>
                  </a:lnTo>
                  <a:lnTo>
                    <a:pt x="158" y="506"/>
                  </a:lnTo>
                  <a:lnTo>
                    <a:pt x="150" y="488"/>
                  </a:lnTo>
                  <a:lnTo>
                    <a:pt x="150" y="490"/>
                  </a:lnTo>
                  <a:lnTo>
                    <a:pt x="158" y="508"/>
                  </a:lnTo>
                  <a:lnTo>
                    <a:pt x="158" y="488"/>
                  </a:lnTo>
                  <a:lnTo>
                    <a:pt x="154" y="486"/>
                  </a:lnTo>
                  <a:lnTo>
                    <a:pt x="146" y="486"/>
                  </a:lnTo>
                  <a:lnTo>
                    <a:pt x="138" y="485"/>
                  </a:lnTo>
                  <a:lnTo>
                    <a:pt x="138" y="504"/>
                  </a:lnTo>
                  <a:lnTo>
                    <a:pt x="146" y="486"/>
                  </a:lnTo>
                  <a:lnTo>
                    <a:pt x="125" y="481"/>
                  </a:lnTo>
                  <a:lnTo>
                    <a:pt x="99" y="475"/>
                  </a:lnTo>
                  <a:lnTo>
                    <a:pt x="74" y="469"/>
                  </a:lnTo>
                  <a:lnTo>
                    <a:pt x="49" y="461"/>
                  </a:lnTo>
                  <a:lnTo>
                    <a:pt x="39" y="459"/>
                  </a:lnTo>
                  <a:lnTo>
                    <a:pt x="25" y="457"/>
                  </a:lnTo>
                  <a:lnTo>
                    <a:pt x="22" y="455"/>
                  </a:lnTo>
                  <a:lnTo>
                    <a:pt x="20" y="455"/>
                  </a:lnTo>
                  <a:lnTo>
                    <a:pt x="14" y="457"/>
                  </a:lnTo>
                  <a:lnTo>
                    <a:pt x="6" y="461"/>
                  </a:lnTo>
                  <a:lnTo>
                    <a:pt x="2" y="467"/>
                  </a:lnTo>
                  <a:lnTo>
                    <a:pt x="0" y="475"/>
                  </a:lnTo>
                  <a:lnTo>
                    <a:pt x="2" y="483"/>
                  </a:lnTo>
                  <a:lnTo>
                    <a:pt x="6" y="488"/>
                  </a:lnTo>
                  <a:lnTo>
                    <a:pt x="12" y="492"/>
                  </a:lnTo>
                  <a:lnTo>
                    <a:pt x="14" y="492"/>
                  </a:lnTo>
                  <a:lnTo>
                    <a:pt x="20" y="494"/>
                  </a:lnTo>
                  <a:lnTo>
                    <a:pt x="27" y="496"/>
                  </a:lnTo>
                  <a:lnTo>
                    <a:pt x="39" y="500"/>
                  </a:lnTo>
                  <a:lnTo>
                    <a:pt x="43" y="481"/>
                  </a:lnTo>
                  <a:lnTo>
                    <a:pt x="37" y="500"/>
                  </a:lnTo>
                  <a:lnTo>
                    <a:pt x="76" y="512"/>
                  </a:lnTo>
                  <a:lnTo>
                    <a:pt x="113" y="529"/>
                  </a:lnTo>
                  <a:lnTo>
                    <a:pt x="152" y="547"/>
                  </a:lnTo>
                  <a:lnTo>
                    <a:pt x="189" y="564"/>
                  </a:lnTo>
                  <a:lnTo>
                    <a:pt x="191" y="566"/>
                  </a:lnTo>
                  <a:lnTo>
                    <a:pt x="191" y="564"/>
                  </a:lnTo>
                  <a:lnTo>
                    <a:pt x="198" y="566"/>
                  </a:lnTo>
                  <a:lnTo>
                    <a:pt x="206" y="566"/>
                  </a:lnTo>
                  <a:lnTo>
                    <a:pt x="212" y="560"/>
                  </a:lnTo>
                  <a:lnTo>
                    <a:pt x="218" y="555"/>
                  </a:lnTo>
                  <a:lnTo>
                    <a:pt x="218" y="547"/>
                  </a:lnTo>
                  <a:lnTo>
                    <a:pt x="218" y="541"/>
                  </a:lnTo>
                  <a:lnTo>
                    <a:pt x="212" y="533"/>
                  </a:lnTo>
                  <a:lnTo>
                    <a:pt x="206" y="529"/>
                  </a:lnTo>
                  <a:lnTo>
                    <a:pt x="202" y="529"/>
                  </a:lnTo>
                  <a:lnTo>
                    <a:pt x="197" y="527"/>
                  </a:lnTo>
                  <a:lnTo>
                    <a:pt x="183" y="521"/>
                  </a:lnTo>
                  <a:lnTo>
                    <a:pt x="177" y="520"/>
                  </a:lnTo>
                  <a:lnTo>
                    <a:pt x="169" y="518"/>
                  </a:lnTo>
                  <a:lnTo>
                    <a:pt x="165" y="516"/>
                  </a:lnTo>
                  <a:lnTo>
                    <a:pt x="134" y="514"/>
                  </a:lnTo>
                  <a:lnTo>
                    <a:pt x="105" y="512"/>
                  </a:lnTo>
                  <a:lnTo>
                    <a:pt x="103" y="531"/>
                  </a:lnTo>
                  <a:lnTo>
                    <a:pt x="107" y="514"/>
                  </a:lnTo>
                  <a:lnTo>
                    <a:pt x="92" y="510"/>
                  </a:lnTo>
                  <a:lnTo>
                    <a:pt x="80" y="508"/>
                  </a:lnTo>
                  <a:lnTo>
                    <a:pt x="80" y="527"/>
                  </a:lnTo>
                  <a:lnTo>
                    <a:pt x="88" y="510"/>
                  </a:lnTo>
                  <a:lnTo>
                    <a:pt x="72" y="506"/>
                  </a:lnTo>
                  <a:lnTo>
                    <a:pt x="64" y="504"/>
                  </a:lnTo>
                  <a:lnTo>
                    <a:pt x="62" y="502"/>
                  </a:lnTo>
                  <a:lnTo>
                    <a:pt x="62" y="537"/>
                  </a:lnTo>
                  <a:lnTo>
                    <a:pt x="68" y="533"/>
                  </a:lnTo>
                  <a:lnTo>
                    <a:pt x="72" y="527"/>
                  </a:lnTo>
                  <a:lnTo>
                    <a:pt x="74" y="520"/>
                  </a:lnTo>
                  <a:lnTo>
                    <a:pt x="72" y="512"/>
                  </a:lnTo>
                  <a:lnTo>
                    <a:pt x="68" y="506"/>
                  </a:lnTo>
                  <a:lnTo>
                    <a:pt x="55" y="520"/>
                  </a:lnTo>
                  <a:lnTo>
                    <a:pt x="55" y="539"/>
                  </a:lnTo>
                  <a:lnTo>
                    <a:pt x="57" y="539"/>
                  </a:lnTo>
                  <a:lnTo>
                    <a:pt x="64" y="539"/>
                  </a:lnTo>
                  <a:lnTo>
                    <a:pt x="76" y="541"/>
                  </a:lnTo>
                  <a:lnTo>
                    <a:pt x="76" y="521"/>
                  </a:lnTo>
                  <a:lnTo>
                    <a:pt x="68" y="539"/>
                  </a:lnTo>
                  <a:lnTo>
                    <a:pt x="84" y="545"/>
                  </a:lnTo>
                  <a:lnTo>
                    <a:pt x="88" y="545"/>
                  </a:lnTo>
                  <a:lnTo>
                    <a:pt x="93" y="545"/>
                  </a:lnTo>
                  <a:lnTo>
                    <a:pt x="93" y="525"/>
                  </a:lnTo>
                  <a:lnTo>
                    <a:pt x="86" y="543"/>
                  </a:lnTo>
                  <a:lnTo>
                    <a:pt x="90" y="545"/>
                  </a:lnTo>
                  <a:lnTo>
                    <a:pt x="105" y="549"/>
                  </a:lnTo>
                  <a:lnTo>
                    <a:pt x="121" y="553"/>
                  </a:lnTo>
                  <a:lnTo>
                    <a:pt x="136" y="556"/>
                  </a:lnTo>
                  <a:lnTo>
                    <a:pt x="142" y="558"/>
                  </a:lnTo>
                  <a:lnTo>
                    <a:pt x="146" y="558"/>
                  </a:lnTo>
                  <a:lnTo>
                    <a:pt x="150" y="560"/>
                  </a:lnTo>
                  <a:lnTo>
                    <a:pt x="158" y="562"/>
                  </a:lnTo>
                  <a:lnTo>
                    <a:pt x="165" y="560"/>
                  </a:lnTo>
                  <a:lnTo>
                    <a:pt x="171" y="556"/>
                  </a:lnTo>
                  <a:lnTo>
                    <a:pt x="175" y="551"/>
                  </a:lnTo>
                  <a:lnTo>
                    <a:pt x="177" y="543"/>
                  </a:lnTo>
                  <a:lnTo>
                    <a:pt x="175" y="535"/>
                  </a:lnTo>
                  <a:lnTo>
                    <a:pt x="171" y="529"/>
                  </a:lnTo>
                  <a:lnTo>
                    <a:pt x="165" y="525"/>
                  </a:lnTo>
                  <a:lnTo>
                    <a:pt x="162" y="523"/>
                  </a:lnTo>
                  <a:lnTo>
                    <a:pt x="156" y="521"/>
                  </a:lnTo>
                  <a:lnTo>
                    <a:pt x="144" y="518"/>
                  </a:lnTo>
                  <a:lnTo>
                    <a:pt x="128" y="514"/>
                  </a:lnTo>
                  <a:lnTo>
                    <a:pt x="125" y="512"/>
                  </a:lnTo>
                  <a:lnTo>
                    <a:pt x="107" y="510"/>
                  </a:lnTo>
                  <a:lnTo>
                    <a:pt x="93" y="506"/>
                  </a:lnTo>
                  <a:lnTo>
                    <a:pt x="78" y="506"/>
                  </a:lnTo>
                  <a:lnTo>
                    <a:pt x="58" y="508"/>
                  </a:lnTo>
                  <a:lnTo>
                    <a:pt x="57" y="508"/>
                  </a:lnTo>
                  <a:lnTo>
                    <a:pt x="53" y="510"/>
                  </a:lnTo>
                  <a:lnTo>
                    <a:pt x="47" y="514"/>
                  </a:lnTo>
                  <a:lnTo>
                    <a:pt x="43" y="521"/>
                  </a:lnTo>
                  <a:lnTo>
                    <a:pt x="41" y="527"/>
                  </a:lnTo>
                  <a:lnTo>
                    <a:pt x="41" y="535"/>
                  </a:lnTo>
                  <a:lnTo>
                    <a:pt x="43" y="541"/>
                  </a:lnTo>
                  <a:lnTo>
                    <a:pt x="49" y="547"/>
                  </a:lnTo>
                  <a:lnTo>
                    <a:pt x="53" y="551"/>
                  </a:lnTo>
                  <a:lnTo>
                    <a:pt x="58" y="555"/>
                  </a:lnTo>
                  <a:lnTo>
                    <a:pt x="60" y="556"/>
                  </a:lnTo>
                  <a:lnTo>
                    <a:pt x="57" y="555"/>
                  </a:lnTo>
                  <a:lnTo>
                    <a:pt x="70" y="541"/>
                  </a:lnTo>
                  <a:lnTo>
                    <a:pt x="55" y="553"/>
                  </a:lnTo>
                  <a:lnTo>
                    <a:pt x="60" y="558"/>
                  </a:lnTo>
                  <a:lnTo>
                    <a:pt x="66" y="566"/>
                  </a:lnTo>
                  <a:lnTo>
                    <a:pt x="72" y="568"/>
                  </a:lnTo>
                  <a:lnTo>
                    <a:pt x="82" y="576"/>
                  </a:lnTo>
                  <a:lnTo>
                    <a:pt x="93" y="580"/>
                  </a:lnTo>
                  <a:lnTo>
                    <a:pt x="111" y="588"/>
                  </a:lnTo>
                  <a:lnTo>
                    <a:pt x="115" y="588"/>
                  </a:lnTo>
                  <a:lnTo>
                    <a:pt x="146" y="593"/>
                  </a:lnTo>
                  <a:lnTo>
                    <a:pt x="146" y="574"/>
                  </a:lnTo>
                  <a:lnTo>
                    <a:pt x="138" y="591"/>
                  </a:lnTo>
                  <a:lnTo>
                    <a:pt x="163" y="597"/>
                  </a:lnTo>
                  <a:lnTo>
                    <a:pt x="171" y="599"/>
                  </a:lnTo>
                  <a:lnTo>
                    <a:pt x="197" y="601"/>
                  </a:lnTo>
                  <a:lnTo>
                    <a:pt x="210" y="601"/>
                  </a:lnTo>
                  <a:lnTo>
                    <a:pt x="228" y="599"/>
                  </a:lnTo>
                  <a:lnTo>
                    <a:pt x="232" y="597"/>
                  </a:lnTo>
                  <a:lnTo>
                    <a:pt x="237" y="593"/>
                  </a:lnTo>
                  <a:lnTo>
                    <a:pt x="241" y="588"/>
                  </a:lnTo>
                  <a:lnTo>
                    <a:pt x="243" y="580"/>
                  </a:lnTo>
                  <a:lnTo>
                    <a:pt x="241" y="572"/>
                  </a:lnTo>
                  <a:lnTo>
                    <a:pt x="237" y="566"/>
                  </a:lnTo>
                  <a:lnTo>
                    <a:pt x="232" y="562"/>
                  </a:lnTo>
                  <a:lnTo>
                    <a:pt x="226" y="560"/>
                  </a:lnTo>
                  <a:lnTo>
                    <a:pt x="198" y="556"/>
                  </a:lnTo>
                  <a:lnTo>
                    <a:pt x="171" y="555"/>
                  </a:lnTo>
                  <a:lnTo>
                    <a:pt x="169" y="555"/>
                  </a:lnTo>
                  <a:lnTo>
                    <a:pt x="162" y="556"/>
                  </a:lnTo>
                  <a:lnTo>
                    <a:pt x="156" y="560"/>
                  </a:lnTo>
                  <a:lnTo>
                    <a:pt x="152" y="566"/>
                  </a:lnTo>
                  <a:lnTo>
                    <a:pt x="150" y="574"/>
                  </a:lnTo>
                  <a:lnTo>
                    <a:pt x="152" y="582"/>
                  </a:lnTo>
                  <a:lnTo>
                    <a:pt x="156" y="588"/>
                  </a:lnTo>
                  <a:lnTo>
                    <a:pt x="162" y="591"/>
                  </a:lnTo>
                  <a:lnTo>
                    <a:pt x="167" y="593"/>
                  </a:lnTo>
                  <a:lnTo>
                    <a:pt x="175" y="595"/>
                  </a:lnTo>
                  <a:lnTo>
                    <a:pt x="187" y="599"/>
                  </a:lnTo>
                  <a:lnTo>
                    <a:pt x="189" y="599"/>
                  </a:lnTo>
                  <a:lnTo>
                    <a:pt x="210" y="601"/>
                  </a:lnTo>
                  <a:lnTo>
                    <a:pt x="226" y="603"/>
                  </a:lnTo>
                  <a:lnTo>
                    <a:pt x="237" y="603"/>
                  </a:lnTo>
                  <a:lnTo>
                    <a:pt x="243" y="605"/>
                  </a:lnTo>
                  <a:lnTo>
                    <a:pt x="224" y="586"/>
                  </a:lnTo>
                  <a:lnTo>
                    <a:pt x="226" y="593"/>
                  </a:lnTo>
                  <a:lnTo>
                    <a:pt x="230" y="599"/>
                  </a:lnTo>
                  <a:lnTo>
                    <a:pt x="235" y="603"/>
                  </a:lnTo>
                  <a:lnTo>
                    <a:pt x="243" y="586"/>
                  </a:lnTo>
                  <a:lnTo>
                    <a:pt x="226" y="578"/>
                  </a:lnTo>
                  <a:lnTo>
                    <a:pt x="224" y="578"/>
                  </a:lnTo>
                  <a:lnTo>
                    <a:pt x="235" y="568"/>
                  </a:lnTo>
                  <a:lnTo>
                    <a:pt x="230" y="572"/>
                  </a:lnTo>
                  <a:lnTo>
                    <a:pt x="243" y="586"/>
                  </a:lnTo>
                  <a:lnTo>
                    <a:pt x="243" y="566"/>
                  </a:lnTo>
                  <a:lnTo>
                    <a:pt x="239" y="566"/>
                  </a:lnTo>
                  <a:lnTo>
                    <a:pt x="235" y="568"/>
                  </a:lnTo>
                  <a:lnTo>
                    <a:pt x="230" y="568"/>
                  </a:lnTo>
                  <a:lnTo>
                    <a:pt x="220" y="570"/>
                  </a:lnTo>
                  <a:lnTo>
                    <a:pt x="210" y="570"/>
                  </a:lnTo>
                  <a:lnTo>
                    <a:pt x="195" y="574"/>
                  </a:lnTo>
                  <a:lnTo>
                    <a:pt x="197" y="591"/>
                  </a:lnTo>
                  <a:lnTo>
                    <a:pt x="198" y="572"/>
                  </a:lnTo>
                  <a:lnTo>
                    <a:pt x="169" y="570"/>
                  </a:lnTo>
                  <a:lnTo>
                    <a:pt x="150" y="568"/>
                  </a:lnTo>
                  <a:lnTo>
                    <a:pt x="134" y="568"/>
                  </a:lnTo>
                  <a:lnTo>
                    <a:pt x="123" y="568"/>
                  </a:lnTo>
                  <a:lnTo>
                    <a:pt x="117" y="566"/>
                  </a:lnTo>
                  <a:lnTo>
                    <a:pt x="113" y="566"/>
                  </a:lnTo>
                  <a:lnTo>
                    <a:pt x="111" y="566"/>
                  </a:lnTo>
                  <a:lnTo>
                    <a:pt x="109" y="566"/>
                  </a:lnTo>
                  <a:lnTo>
                    <a:pt x="117" y="568"/>
                  </a:lnTo>
                  <a:lnTo>
                    <a:pt x="109" y="586"/>
                  </a:lnTo>
                  <a:lnTo>
                    <a:pt x="123" y="572"/>
                  </a:lnTo>
                  <a:lnTo>
                    <a:pt x="117" y="568"/>
                  </a:lnTo>
                  <a:lnTo>
                    <a:pt x="115" y="566"/>
                  </a:lnTo>
                  <a:lnTo>
                    <a:pt x="113" y="566"/>
                  </a:lnTo>
                  <a:lnTo>
                    <a:pt x="107" y="564"/>
                  </a:lnTo>
                  <a:lnTo>
                    <a:pt x="97" y="562"/>
                  </a:lnTo>
                  <a:lnTo>
                    <a:pt x="90" y="560"/>
                  </a:lnTo>
                  <a:lnTo>
                    <a:pt x="76" y="558"/>
                  </a:lnTo>
                  <a:lnTo>
                    <a:pt x="60" y="556"/>
                  </a:lnTo>
                  <a:lnTo>
                    <a:pt x="57" y="555"/>
                  </a:lnTo>
                  <a:lnTo>
                    <a:pt x="55" y="555"/>
                  </a:lnTo>
                  <a:lnTo>
                    <a:pt x="47" y="556"/>
                  </a:lnTo>
                  <a:lnTo>
                    <a:pt x="41" y="560"/>
                  </a:lnTo>
                  <a:lnTo>
                    <a:pt x="37" y="566"/>
                  </a:lnTo>
                  <a:lnTo>
                    <a:pt x="35" y="574"/>
                  </a:lnTo>
                  <a:lnTo>
                    <a:pt x="37" y="582"/>
                  </a:lnTo>
                  <a:lnTo>
                    <a:pt x="41" y="588"/>
                  </a:lnTo>
                  <a:lnTo>
                    <a:pt x="47" y="591"/>
                  </a:lnTo>
                  <a:lnTo>
                    <a:pt x="53" y="593"/>
                  </a:lnTo>
                  <a:lnTo>
                    <a:pt x="62" y="595"/>
                  </a:lnTo>
                  <a:lnTo>
                    <a:pt x="70" y="599"/>
                  </a:lnTo>
                  <a:lnTo>
                    <a:pt x="78" y="601"/>
                  </a:lnTo>
                  <a:lnTo>
                    <a:pt x="86" y="603"/>
                  </a:lnTo>
                  <a:lnTo>
                    <a:pt x="95" y="609"/>
                  </a:lnTo>
                  <a:lnTo>
                    <a:pt x="107" y="615"/>
                  </a:lnTo>
                  <a:lnTo>
                    <a:pt x="113" y="619"/>
                  </a:lnTo>
                  <a:lnTo>
                    <a:pt x="121" y="625"/>
                  </a:lnTo>
                  <a:lnTo>
                    <a:pt x="127" y="626"/>
                  </a:lnTo>
                  <a:lnTo>
                    <a:pt x="130" y="626"/>
                  </a:lnTo>
                  <a:lnTo>
                    <a:pt x="134" y="628"/>
                  </a:lnTo>
                  <a:lnTo>
                    <a:pt x="140" y="628"/>
                  </a:lnTo>
                  <a:lnTo>
                    <a:pt x="142" y="630"/>
                  </a:lnTo>
                  <a:lnTo>
                    <a:pt x="130" y="613"/>
                  </a:lnTo>
                  <a:lnTo>
                    <a:pt x="132" y="621"/>
                  </a:lnTo>
                  <a:lnTo>
                    <a:pt x="136" y="626"/>
                  </a:lnTo>
                  <a:lnTo>
                    <a:pt x="150" y="613"/>
                  </a:lnTo>
                  <a:lnTo>
                    <a:pt x="132" y="605"/>
                  </a:lnTo>
                  <a:lnTo>
                    <a:pt x="130" y="613"/>
                  </a:lnTo>
                  <a:lnTo>
                    <a:pt x="130" y="615"/>
                  </a:lnTo>
                  <a:lnTo>
                    <a:pt x="132" y="623"/>
                  </a:lnTo>
                  <a:lnTo>
                    <a:pt x="136" y="628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50" y="640"/>
                  </a:lnTo>
                  <a:lnTo>
                    <a:pt x="156" y="644"/>
                  </a:lnTo>
                  <a:lnTo>
                    <a:pt x="162" y="648"/>
                  </a:lnTo>
                  <a:lnTo>
                    <a:pt x="187" y="660"/>
                  </a:lnTo>
                  <a:lnTo>
                    <a:pt x="210" y="6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4" name="Freeform 68"/>
            <p:cNvSpPr>
              <a:spLocks/>
            </p:cNvSpPr>
            <p:nvPr/>
          </p:nvSpPr>
          <p:spPr bwMode="auto">
            <a:xfrm>
              <a:off x="4487" y="866"/>
              <a:ext cx="612" cy="179"/>
            </a:xfrm>
            <a:custGeom>
              <a:avLst/>
              <a:gdLst>
                <a:gd name="T0" fmla="*/ 7 w 1225"/>
                <a:gd name="T1" fmla="*/ 0 h 357"/>
                <a:gd name="T2" fmla="*/ 0 w 1225"/>
                <a:gd name="T3" fmla="*/ 8 h 357"/>
                <a:gd name="T4" fmla="*/ 13 w 1225"/>
                <a:gd name="T5" fmla="*/ 21 h 357"/>
                <a:gd name="T6" fmla="*/ 28 w 1225"/>
                <a:gd name="T7" fmla="*/ 33 h 357"/>
                <a:gd name="T8" fmla="*/ 30 w 1225"/>
                <a:gd name="T9" fmla="*/ 34 h 357"/>
                <a:gd name="T10" fmla="*/ 47 w 1225"/>
                <a:gd name="T11" fmla="*/ 45 h 357"/>
                <a:gd name="T12" fmla="*/ 65 w 1225"/>
                <a:gd name="T13" fmla="*/ 55 h 357"/>
                <a:gd name="T14" fmla="*/ 84 w 1225"/>
                <a:gd name="T15" fmla="*/ 64 h 357"/>
                <a:gd name="T16" fmla="*/ 104 w 1225"/>
                <a:gd name="T17" fmla="*/ 72 h 357"/>
                <a:gd name="T18" fmla="*/ 125 w 1225"/>
                <a:gd name="T19" fmla="*/ 79 h 357"/>
                <a:gd name="T20" fmla="*/ 127 w 1225"/>
                <a:gd name="T21" fmla="*/ 79 h 357"/>
                <a:gd name="T22" fmla="*/ 148 w 1225"/>
                <a:gd name="T23" fmla="*/ 84 h 357"/>
                <a:gd name="T24" fmla="*/ 170 w 1225"/>
                <a:gd name="T25" fmla="*/ 87 h 357"/>
                <a:gd name="T26" fmla="*/ 190 w 1225"/>
                <a:gd name="T27" fmla="*/ 89 h 357"/>
                <a:gd name="T28" fmla="*/ 211 w 1225"/>
                <a:gd name="T29" fmla="*/ 90 h 357"/>
                <a:gd name="T30" fmla="*/ 231 w 1225"/>
                <a:gd name="T31" fmla="*/ 89 h 357"/>
                <a:gd name="T32" fmla="*/ 250 w 1225"/>
                <a:gd name="T33" fmla="*/ 87 h 357"/>
                <a:gd name="T34" fmla="*/ 269 w 1225"/>
                <a:gd name="T35" fmla="*/ 84 h 357"/>
                <a:gd name="T36" fmla="*/ 271 w 1225"/>
                <a:gd name="T37" fmla="*/ 83 h 357"/>
                <a:gd name="T38" fmla="*/ 289 w 1225"/>
                <a:gd name="T39" fmla="*/ 79 h 357"/>
                <a:gd name="T40" fmla="*/ 306 w 1225"/>
                <a:gd name="T41" fmla="*/ 73 h 357"/>
                <a:gd name="T42" fmla="*/ 302 w 1225"/>
                <a:gd name="T43" fmla="*/ 63 h 357"/>
                <a:gd name="T44" fmla="*/ 285 w 1225"/>
                <a:gd name="T45" fmla="*/ 69 h 357"/>
                <a:gd name="T46" fmla="*/ 267 w 1225"/>
                <a:gd name="T47" fmla="*/ 74 h 357"/>
                <a:gd name="T48" fmla="*/ 269 w 1225"/>
                <a:gd name="T49" fmla="*/ 79 h 357"/>
                <a:gd name="T50" fmla="*/ 269 w 1225"/>
                <a:gd name="T51" fmla="*/ 73 h 357"/>
                <a:gd name="T52" fmla="*/ 250 w 1225"/>
                <a:gd name="T53" fmla="*/ 77 h 357"/>
                <a:gd name="T54" fmla="*/ 231 w 1225"/>
                <a:gd name="T55" fmla="*/ 79 h 357"/>
                <a:gd name="T56" fmla="*/ 211 w 1225"/>
                <a:gd name="T57" fmla="*/ 79 h 357"/>
                <a:gd name="T58" fmla="*/ 190 w 1225"/>
                <a:gd name="T59" fmla="*/ 79 h 357"/>
                <a:gd name="T60" fmla="*/ 170 w 1225"/>
                <a:gd name="T61" fmla="*/ 77 h 357"/>
                <a:gd name="T62" fmla="*/ 150 w 1225"/>
                <a:gd name="T63" fmla="*/ 74 h 357"/>
                <a:gd name="T64" fmla="*/ 127 w 1225"/>
                <a:gd name="T65" fmla="*/ 68 h 357"/>
                <a:gd name="T66" fmla="*/ 127 w 1225"/>
                <a:gd name="T67" fmla="*/ 74 h 357"/>
                <a:gd name="T68" fmla="*/ 129 w 1225"/>
                <a:gd name="T69" fmla="*/ 69 h 357"/>
                <a:gd name="T70" fmla="*/ 108 w 1225"/>
                <a:gd name="T71" fmla="*/ 62 h 357"/>
                <a:gd name="T72" fmla="*/ 88 w 1225"/>
                <a:gd name="T73" fmla="*/ 54 h 357"/>
                <a:gd name="T74" fmla="*/ 69 w 1225"/>
                <a:gd name="T75" fmla="*/ 45 h 357"/>
                <a:gd name="T76" fmla="*/ 51 w 1225"/>
                <a:gd name="T77" fmla="*/ 35 h 357"/>
                <a:gd name="T78" fmla="*/ 34 w 1225"/>
                <a:gd name="T79" fmla="*/ 24 h 357"/>
                <a:gd name="T80" fmla="*/ 32 w 1225"/>
                <a:gd name="T81" fmla="*/ 29 h 357"/>
                <a:gd name="T82" fmla="*/ 36 w 1225"/>
                <a:gd name="T83" fmla="*/ 25 h 357"/>
                <a:gd name="T84" fmla="*/ 21 w 1225"/>
                <a:gd name="T85" fmla="*/ 13 h 357"/>
                <a:gd name="T86" fmla="*/ 7 w 1225"/>
                <a:gd name="T87" fmla="*/ 0 h 3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5"/>
                <a:gd name="T133" fmla="*/ 0 h 357"/>
                <a:gd name="T134" fmla="*/ 1225 w 1225"/>
                <a:gd name="T135" fmla="*/ 357 h 3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5" h="357">
                  <a:moveTo>
                    <a:pt x="31" y="0"/>
                  </a:moveTo>
                  <a:lnTo>
                    <a:pt x="0" y="29"/>
                  </a:lnTo>
                  <a:lnTo>
                    <a:pt x="54" y="81"/>
                  </a:lnTo>
                  <a:lnTo>
                    <a:pt x="114" y="130"/>
                  </a:lnTo>
                  <a:lnTo>
                    <a:pt x="120" y="134"/>
                  </a:lnTo>
                  <a:lnTo>
                    <a:pt x="188" y="179"/>
                  </a:lnTo>
                  <a:lnTo>
                    <a:pt x="260" y="219"/>
                  </a:lnTo>
                  <a:lnTo>
                    <a:pt x="336" y="254"/>
                  </a:lnTo>
                  <a:lnTo>
                    <a:pt x="416" y="285"/>
                  </a:lnTo>
                  <a:lnTo>
                    <a:pt x="501" y="313"/>
                  </a:lnTo>
                  <a:lnTo>
                    <a:pt x="509" y="315"/>
                  </a:lnTo>
                  <a:lnTo>
                    <a:pt x="593" y="334"/>
                  </a:lnTo>
                  <a:lnTo>
                    <a:pt x="680" y="348"/>
                  </a:lnTo>
                  <a:lnTo>
                    <a:pt x="762" y="355"/>
                  </a:lnTo>
                  <a:lnTo>
                    <a:pt x="844" y="357"/>
                  </a:lnTo>
                  <a:lnTo>
                    <a:pt x="925" y="355"/>
                  </a:lnTo>
                  <a:lnTo>
                    <a:pt x="1003" y="348"/>
                  </a:lnTo>
                  <a:lnTo>
                    <a:pt x="1077" y="334"/>
                  </a:lnTo>
                  <a:lnTo>
                    <a:pt x="1087" y="332"/>
                  </a:lnTo>
                  <a:lnTo>
                    <a:pt x="1159" y="313"/>
                  </a:lnTo>
                  <a:lnTo>
                    <a:pt x="1225" y="289"/>
                  </a:lnTo>
                  <a:lnTo>
                    <a:pt x="1209" y="250"/>
                  </a:lnTo>
                  <a:lnTo>
                    <a:pt x="1141" y="274"/>
                  </a:lnTo>
                  <a:lnTo>
                    <a:pt x="1069" y="293"/>
                  </a:lnTo>
                  <a:lnTo>
                    <a:pt x="1077" y="313"/>
                  </a:lnTo>
                  <a:lnTo>
                    <a:pt x="1077" y="291"/>
                  </a:lnTo>
                  <a:lnTo>
                    <a:pt x="1003" y="305"/>
                  </a:lnTo>
                  <a:lnTo>
                    <a:pt x="925" y="313"/>
                  </a:lnTo>
                  <a:lnTo>
                    <a:pt x="844" y="315"/>
                  </a:lnTo>
                  <a:lnTo>
                    <a:pt x="762" y="313"/>
                  </a:lnTo>
                  <a:lnTo>
                    <a:pt x="680" y="305"/>
                  </a:lnTo>
                  <a:lnTo>
                    <a:pt x="600" y="293"/>
                  </a:lnTo>
                  <a:lnTo>
                    <a:pt x="509" y="272"/>
                  </a:lnTo>
                  <a:lnTo>
                    <a:pt x="509" y="293"/>
                  </a:lnTo>
                  <a:lnTo>
                    <a:pt x="519" y="274"/>
                  </a:lnTo>
                  <a:lnTo>
                    <a:pt x="433" y="247"/>
                  </a:lnTo>
                  <a:lnTo>
                    <a:pt x="354" y="215"/>
                  </a:lnTo>
                  <a:lnTo>
                    <a:pt x="278" y="180"/>
                  </a:lnTo>
                  <a:lnTo>
                    <a:pt x="206" y="140"/>
                  </a:lnTo>
                  <a:lnTo>
                    <a:pt x="138" y="95"/>
                  </a:lnTo>
                  <a:lnTo>
                    <a:pt x="130" y="114"/>
                  </a:lnTo>
                  <a:lnTo>
                    <a:pt x="145" y="99"/>
                  </a:lnTo>
                  <a:lnTo>
                    <a:pt x="85" y="5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5" name="Freeform 69"/>
            <p:cNvSpPr>
              <a:spLocks/>
            </p:cNvSpPr>
            <p:nvPr/>
          </p:nvSpPr>
          <p:spPr bwMode="auto">
            <a:xfrm>
              <a:off x="4502" y="802"/>
              <a:ext cx="75" cy="78"/>
            </a:xfrm>
            <a:custGeom>
              <a:avLst/>
              <a:gdLst>
                <a:gd name="T0" fmla="*/ 0 w 149"/>
                <a:gd name="T1" fmla="*/ 30 h 156"/>
                <a:gd name="T2" fmla="*/ 22 w 149"/>
                <a:gd name="T3" fmla="*/ 39 h 156"/>
                <a:gd name="T4" fmla="*/ 38 w 149"/>
                <a:gd name="T5" fmla="*/ 10 h 156"/>
                <a:gd name="T6" fmla="*/ 16 w 149"/>
                <a:gd name="T7" fmla="*/ 0 h 156"/>
                <a:gd name="T8" fmla="*/ 0 w 149"/>
                <a:gd name="T9" fmla="*/ 30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9"/>
                <a:gd name="T16" fmla="*/ 0 h 156"/>
                <a:gd name="T17" fmla="*/ 149 w 149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9" h="156">
                  <a:moveTo>
                    <a:pt x="0" y="119"/>
                  </a:moveTo>
                  <a:lnTo>
                    <a:pt x="85" y="156"/>
                  </a:lnTo>
                  <a:lnTo>
                    <a:pt x="149" y="37"/>
                  </a:lnTo>
                  <a:lnTo>
                    <a:pt x="64" y="0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6" name="Freeform 70"/>
            <p:cNvSpPr>
              <a:spLocks/>
            </p:cNvSpPr>
            <p:nvPr/>
          </p:nvSpPr>
          <p:spPr bwMode="auto">
            <a:xfrm>
              <a:off x="4547" y="848"/>
              <a:ext cx="74" cy="77"/>
            </a:xfrm>
            <a:custGeom>
              <a:avLst/>
              <a:gdLst>
                <a:gd name="T0" fmla="*/ 0 w 148"/>
                <a:gd name="T1" fmla="*/ 30 h 153"/>
                <a:gd name="T2" fmla="*/ 21 w 148"/>
                <a:gd name="T3" fmla="*/ 39 h 153"/>
                <a:gd name="T4" fmla="*/ 37 w 148"/>
                <a:gd name="T5" fmla="*/ 9 h 153"/>
                <a:gd name="T6" fmla="*/ 15 w 148"/>
                <a:gd name="T7" fmla="*/ 0 h 153"/>
                <a:gd name="T8" fmla="*/ 0 w 148"/>
                <a:gd name="T9" fmla="*/ 30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53"/>
                <a:gd name="T17" fmla="*/ 148 w 148"/>
                <a:gd name="T18" fmla="*/ 153 h 1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53">
                  <a:moveTo>
                    <a:pt x="0" y="118"/>
                  </a:moveTo>
                  <a:lnTo>
                    <a:pt x="86" y="153"/>
                  </a:lnTo>
                  <a:lnTo>
                    <a:pt x="148" y="35"/>
                  </a:lnTo>
                  <a:lnTo>
                    <a:pt x="62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7" name="Freeform 71"/>
            <p:cNvSpPr>
              <a:spLocks/>
            </p:cNvSpPr>
            <p:nvPr/>
          </p:nvSpPr>
          <p:spPr bwMode="auto">
            <a:xfrm>
              <a:off x="4605" y="886"/>
              <a:ext cx="75" cy="78"/>
            </a:xfrm>
            <a:custGeom>
              <a:avLst/>
              <a:gdLst>
                <a:gd name="T0" fmla="*/ 0 w 150"/>
                <a:gd name="T1" fmla="*/ 30 h 155"/>
                <a:gd name="T2" fmla="*/ 21 w 150"/>
                <a:gd name="T3" fmla="*/ 39 h 155"/>
                <a:gd name="T4" fmla="*/ 38 w 150"/>
                <a:gd name="T5" fmla="*/ 9 h 155"/>
                <a:gd name="T6" fmla="*/ 16 w 150"/>
                <a:gd name="T7" fmla="*/ 0 h 155"/>
                <a:gd name="T8" fmla="*/ 0 w 150"/>
                <a:gd name="T9" fmla="*/ 3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0"/>
                <a:gd name="T16" fmla="*/ 0 h 155"/>
                <a:gd name="T17" fmla="*/ 150 w 150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0" h="155">
                  <a:moveTo>
                    <a:pt x="0" y="118"/>
                  </a:moveTo>
                  <a:lnTo>
                    <a:pt x="85" y="155"/>
                  </a:lnTo>
                  <a:lnTo>
                    <a:pt x="150" y="36"/>
                  </a:lnTo>
                  <a:lnTo>
                    <a:pt x="64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8" name="Freeform 72"/>
            <p:cNvSpPr>
              <a:spLocks/>
            </p:cNvSpPr>
            <p:nvPr/>
          </p:nvSpPr>
          <p:spPr bwMode="auto">
            <a:xfrm>
              <a:off x="4719" y="931"/>
              <a:ext cx="65" cy="78"/>
            </a:xfrm>
            <a:custGeom>
              <a:avLst/>
              <a:gdLst>
                <a:gd name="T0" fmla="*/ 0 w 131"/>
                <a:gd name="T1" fmla="*/ 32 h 155"/>
                <a:gd name="T2" fmla="*/ 22 w 131"/>
                <a:gd name="T3" fmla="*/ 39 h 155"/>
                <a:gd name="T4" fmla="*/ 32 w 131"/>
                <a:gd name="T5" fmla="*/ 7 h 155"/>
                <a:gd name="T6" fmla="*/ 10 w 131"/>
                <a:gd name="T7" fmla="*/ 0 h 155"/>
                <a:gd name="T8" fmla="*/ 0 w 131"/>
                <a:gd name="T9" fmla="*/ 32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1"/>
                <a:gd name="T16" fmla="*/ 0 h 155"/>
                <a:gd name="T17" fmla="*/ 131 w 131"/>
                <a:gd name="T18" fmla="*/ 155 h 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1" h="155">
                  <a:moveTo>
                    <a:pt x="0" y="128"/>
                  </a:moveTo>
                  <a:lnTo>
                    <a:pt x="90" y="155"/>
                  </a:lnTo>
                  <a:lnTo>
                    <a:pt x="131" y="27"/>
                  </a:lnTo>
                  <a:lnTo>
                    <a:pt x="41" y="0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39" name="Freeform 73"/>
            <p:cNvSpPr>
              <a:spLocks/>
            </p:cNvSpPr>
            <p:nvPr/>
          </p:nvSpPr>
          <p:spPr bwMode="auto">
            <a:xfrm>
              <a:off x="4817" y="958"/>
              <a:ext cx="58" cy="74"/>
            </a:xfrm>
            <a:custGeom>
              <a:avLst/>
              <a:gdLst>
                <a:gd name="T0" fmla="*/ 0 w 114"/>
                <a:gd name="T1" fmla="*/ 33 h 148"/>
                <a:gd name="T2" fmla="*/ 23 w 114"/>
                <a:gd name="T3" fmla="*/ 37 h 148"/>
                <a:gd name="T4" fmla="*/ 30 w 114"/>
                <a:gd name="T5" fmla="*/ 5 h 148"/>
                <a:gd name="T6" fmla="*/ 6 w 114"/>
                <a:gd name="T7" fmla="*/ 0 h 148"/>
                <a:gd name="T8" fmla="*/ 0 w 114"/>
                <a:gd name="T9" fmla="*/ 33 h 1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148"/>
                <a:gd name="T17" fmla="*/ 114 w 114"/>
                <a:gd name="T18" fmla="*/ 148 h 1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148">
                  <a:moveTo>
                    <a:pt x="0" y="131"/>
                  </a:moveTo>
                  <a:lnTo>
                    <a:pt x="91" y="148"/>
                  </a:lnTo>
                  <a:lnTo>
                    <a:pt x="114" y="18"/>
                  </a:lnTo>
                  <a:lnTo>
                    <a:pt x="23" y="0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0" name="Freeform 74"/>
            <p:cNvSpPr>
              <a:spLocks/>
            </p:cNvSpPr>
            <p:nvPr/>
          </p:nvSpPr>
          <p:spPr bwMode="auto">
            <a:xfrm>
              <a:off x="4782" y="954"/>
              <a:ext cx="61" cy="76"/>
            </a:xfrm>
            <a:custGeom>
              <a:avLst/>
              <a:gdLst>
                <a:gd name="T0" fmla="*/ 0 w 120"/>
                <a:gd name="T1" fmla="*/ 33 h 151"/>
                <a:gd name="T2" fmla="*/ 23 w 120"/>
                <a:gd name="T3" fmla="*/ 38 h 151"/>
                <a:gd name="T4" fmla="*/ 31 w 120"/>
                <a:gd name="T5" fmla="*/ 6 h 151"/>
                <a:gd name="T6" fmla="*/ 8 w 120"/>
                <a:gd name="T7" fmla="*/ 0 h 151"/>
                <a:gd name="T8" fmla="*/ 0 w 120"/>
                <a:gd name="T9" fmla="*/ 33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151"/>
                <a:gd name="T17" fmla="*/ 120 w 120"/>
                <a:gd name="T18" fmla="*/ 151 h 1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151">
                  <a:moveTo>
                    <a:pt x="0" y="130"/>
                  </a:moveTo>
                  <a:lnTo>
                    <a:pt x="91" y="151"/>
                  </a:lnTo>
                  <a:lnTo>
                    <a:pt x="120" y="21"/>
                  </a:lnTo>
                  <a:lnTo>
                    <a:pt x="29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1" name="Freeform 75"/>
            <p:cNvSpPr>
              <a:spLocks/>
            </p:cNvSpPr>
            <p:nvPr/>
          </p:nvSpPr>
          <p:spPr bwMode="auto">
            <a:xfrm>
              <a:off x="4876" y="968"/>
              <a:ext cx="49" cy="69"/>
            </a:xfrm>
            <a:custGeom>
              <a:avLst/>
              <a:gdLst>
                <a:gd name="T0" fmla="*/ 0 w 100"/>
                <a:gd name="T1" fmla="*/ 34 h 138"/>
                <a:gd name="T2" fmla="*/ 23 w 100"/>
                <a:gd name="T3" fmla="*/ 35 h 138"/>
                <a:gd name="T4" fmla="*/ 24 w 100"/>
                <a:gd name="T5" fmla="*/ 1 h 138"/>
                <a:gd name="T6" fmla="*/ 1 w 100"/>
                <a:gd name="T7" fmla="*/ 0 h 138"/>
                <a:gd name="T8" fmla="*/ 0 w 100"/>
                <a:gd name="T9" fmla="*/ 34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138"/>
                <a:gd name="T17" fmla="*/ 100 w 100"/>
                <a:gd name="T18" fmla="*/ 138 h 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138">
                  <a:moveTo>
                    <a:pt x="0" y="134"/>
                  </a:moveTo>
                  <a:lnTo>
                    <a:pt x="94" y="138"/>
                  </a:lnTo>
                  <a:lnTo>
                    <a:pt x="100" y="4"/>
                  </a:lnTo>
                  <a:lnTo>
                    <a:pt x="6" y="0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2" name="Freeform 76"/>
            <p:cNvSpPr>
              <a:spLocks/>
            </p:cNvSpPr>
            <p:nvPr/>
          </p:nvSpPr>
          <p:spPr bwMode="auto">
            <a:xfrm>
              <a:off x="4931" y="974"/>
              <a:ext cx="48" cy="70"/>
            </a:xfrm>
            <a:custGeom>
              <a:avLst/>
              <a:gdLst>
                <a:gd name="T0" fmla="*/ 1 w 96"/>
                <a:gd name="T1" fmla="*/ 35 h 140"/>
                <a:gd name="T2" fmla="*/ 24 w 96"/>
                <a:gd name="T3" fmla="*/ 35 h 140"/>
                <a:gd name="T4" fmla="*/ 24 w 96"/>
                <a:gd name="T5" fmla="*/ 0 h 140"/>
                <a:gd name="T6" fmla="*/ 0 w 96"/>
                <a:gd name="T7" fmla="*/ 1 h 140"/>
                <a:gd name="T8" fmla="*/ 1 w 96"/>
                <a:gd name="T9" fmla="*/ 35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6"/>
                <a:gd name="T16" fmla="*/ 0 h 140"/>
                <a:gd name="T17" fmla="*/ 96 w 96"/>
                <a:gd name="T18" fmla="*/ 140 h 1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6" h="140">
                  <a:moveTo>
                    <a:pt x="2" y="140"/>
                  </a:moveTo>
                  <a:lnTo>
                    <a:pt x="96" y="139"/>
                  </a:lnTo>
                  <a:lnTo>
                    <a:pt x="94" y="0"/>
                  </a:lnTo>
                  <a:lnTo>
                    <a:pt x="0" y="2"/>
                  </a:lnTo>
                  <a:lnTo>
                    <a:pt x="2" y="1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3" name="Freeform 77"/>
            <p:cNvSpPr>
              <a:spLocks/>
            </p:cNvSpPr>
            <p:nvPr/>
          </p:nvSpPr>
          <p:spPr bwMode="auto">
            <a:xfrm>
              <a:off x="5042" y="960"/>
              <a:ext cx="51" cy="64"/>
            </a:xfrm>
            <a:custGeom>
              <a:avLst/>
              <a:gdLst>
                <a:gd name="T0" fmla="*/ 3 w 103"/>
                <a:gd name="T1" fmla="*/ 32 h 129"/>
                <a:gd name="T2" fmla="*/ 25 w 103"/>
                <a:gd name="T3" fmla="*/ 30 h 129"/>
                <a:gd name="T4" fmla="*/ 22 w 103"/>
                <a:gd name="T5" fmla="*/ 0 h 129"/>
                <a:gd name="T6" fmla="*/ 0 w 103"/>
                <a:gd name="T7" fmla="*/ 2 h 129"/>
                <a:gd name="T8" fmla="*/ 3 w 103"/>
                <a:gd name="T9" fmla="*/ 32 h 1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"/>
                <a:gd name="T16" fmla="*/ 0 h 129"/>
                <a:gd name="T17" fmla="*/ 103 w 103"/>
                <a:gd name="T18" fmla="*/ 129 h 1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" h="129">
                  <a:moveTo>
                    <a:pt x="12" y="129"/>
                  </a:moveTo>
                  <a:lnTo>
                    <a:pt x="103" y="121"/>
                  </a:lnTo>
                  <a:lnTo>
                    <a:pt x="91" y="0"/>
                  </a:lnTo>
                  <a:lnTo>
                    <a:pt x="0" y="8"/>
                  </a:lnTo>
                  <a:lnTo>
                    <a:pt x="12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4" name="Freeform 78"/>
            <p:cNvSpPr>
              <a:spLocks/>
            </p:cNvSpPr>
            <p:nvPr/>
          </p:nvSpPr>
          <p:spPr bwMode="auto">
            <a:xfrm>
              <a:off x="5077" y="953"/>
              <a:ext cx="26" cy="63"/>
            </a:xfrm>
            <a:custGeom>
              <a:avLst/>
              <a:gdLst>
                <a:gd name="T0" fmla="*/ 3 w 52"/>
                <a:gd name="T1" fmla="*/ 32 h 126"/>
                <a:gd name="T2" fmla="*/ 13 w 52"/>
                <a:gd name="T3" fmla="*/ 31 h 126"/>
                <a:gd name="T4" fmla="*/ 11 w 52"/>
                <a:gd name="T5" fmla="*/ 0 h 126"/>
                <a:gd name="T6" fmla="*/ 0 w 52"/>
                <a:gd name="T7" fmla="*/ 1 h 126"/>
                <a:gd name="T8" fmla="*/ 3 w 52"/>
                <a:gd name="T9" fmla="*/ 32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126"/>
                <a:gd name="T17" fmla="*/ 52 w 52"/>
                <a:gd name="T18" fmla="*/ 126 h 1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126">
                  <a:moveTo>
                    <a:pt x="10" y="126"/>
                  </a:moveTo>
                  <a:lnTo>
                    <a:pt x="52" y="122"/>
                  </a:lnTo>
                  <a:lnTo>
                    <a:pt x="43" y="0"/>
                  </a:lnTo>
                  <a:lnTo>
                    <a:pt x="0" y="4"/>
                  </a:lnTo>
                  <a:lnTo>
                    <a:pt x="1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5" name="Freeform 79"/>
            <p:cNvSpPr>
              <a:spLocks/>
            </p:cNvSpPr>
            <p:nvPr/>
          </p:nvSpPr>
          <p:spPr bwMode="auto">
            <a:xfrm>
              <a:off x="4547" y="801"/>
              <a:ext cx="61" cy="67"/>
            </a:xfrm>
            <a:custGeom>
              <a:avLst/>
              <a:gdLst>
                <a:gd name="T0" fmla="*/ 7 w 123"/>
                <a:gd name="T1" fmla="*/ 0 h 135"/>
                <a:gd name="T2" fmla="*/ 0 w 123"/>
                <a:gd name="T3" fmla="*/ 7 h 135"/>
                <a:gd name="T4" fmla="*/ 23 w 123"/>
                <a:gd name="T5" fmla="*/ 33 h 135"/>
                <a:gd name="T6" fmla="*/ 30 w 123"/>
                <a:gd name="T7" fmla="*/ 26 h 135"/>
                <a:gd name="T8" fmla="*/ 7 w 123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3"/>
                <a:gd name="T16" fmla="*/ 0 h 135"/>
                <a:gd name="T17" fmla="*/ 123 w 123"/>
                <a:gd name="T18" fmla="*/ 135 h 1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3" h="135">
                  <a:moveTo>
                    <a:pt x="31" y="0"/>
                  </a:moveTo>
                  <a:lnTo>
                    <a:pt x="0" y="28"/>
                  </a:lnTo>
                  <a:lnTo>
                    <a:pt x="92" y="135"/>
                  </a:lnTo>
                  <a:lnTo>
                    <a:pt x="123" y="10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6" name="Freeform 80"/>
            <p:cNvSpPr>
              <a:spLocks/>
            </p:cNvSpPr>
            <p:nvPr/>
          </p:nvSpPr>
          <p:spPr bwMode="auto">
            <a:xfrm>
              <a:off x="4762" y="930"/>
              <a:ext cx="60" cy="41"/>
            </a:xfrm>
            <a:custGeom>
              <a:avLst/>
              <a:gdLst>
                <a:gd name="T0" fmla="*/ 4 w 120"/>
                <a:gd name="T1" fmla="*/ 0 h 82"/>
                <a:gd name="T2" fmla="*/ 0 w 120"/>
                <a:gd name="T3" fmla="*/ 10 h 82"/>
                <a:gd name="T4" fmla="*/ 27 w 120"/>
                <a:gd name="T5" fmla="*/ 21 h 82"/>
                <a:gd name="T6" fmla="*/ 30 w 120"/>
                <a:gd name="T7" fmla="*/ 11 h 82"/>
                <a:gd name="T8" fmla="*/ 4 w 120"/>
                <a:gd name="T9" fmla="*/ 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0"/>
                <a:gd name="T16" fmla="*/ 0 h 82"/>
                <a:gd name="T17" fmla="*/ 120 w 120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0" h="82">
                  <a:moveTo>
                    <a:pt x="15" y="0"/>
                  </a:moveTo>
                  <a:lnTo>
                    <a:pt x="0" y="39"/>
                  </a:lnTo>
                  <a:lnTo>
                    <a:pt x="105" y="82"/>
                  </a:lnTo>
                  <a:lnTo>
                    <a:pt x="120" y="4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47" name="Rectangle 81"/>
            <p:cNvSpPr>
              <a:spLocks noChangeArrowheads="1"/>
            </p:cNvSpPr>
            <p:nvPr/>
          </p:nvSpPr>
          <p:spPr bwMode="auto">
            <a:xfrm>
              <a:off x="4856" y="964"/>
              <a:ext cx="50" cy="2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48" name="Freeform 82"/>
            <p:cNvSpPr>
              <a:spLocks/>
            </p:cNvSpPr>
            <p:nvPr/>
          </p:nvSpPr>
          <p:spPr bwMode="auto">
            <a:xfrm>
              <a:off x="4950" y="933"/>
              <a:ext cx="85" cy="101"/>
            </a:xfrm>
            <a:custGeom>
              <a:avLst/>
              <a:gdLst>
                <a:gd name="T0" fmla="*/ 8 w 171"/>
                <a:gd name="T1" fmla="*/ 21 h 200"/>
                <a:gd name="T2" fmla="*/ 13 w 171"/>
                <a:gd name="T3" fmla="*/ 14 h 200"/>
                <a:gd name="T4" fmla="*/ 12 w 171"/>
                <a:gd name="T5" fmla="*/ 16 h 200"/>
                <a:gd name="T6" fmla="*/ 15 w 171"/>
                <a:gd name="T7" fmla="*/ 13 h 200"/>
                <a:gd name="T8" fmla="*/ 13 w 171"/>
                <a:gd name="T9" fmla="*/ 14 h 200"/>
                <a:gd name="T10" fmla="*/ 16 w 171"/>
                <a:gd name="T11" fmla="*/ 12 h 200"/>
                <a:gd name="T12" fmla="*/ 21 w 171"/>
                <a:gd name="T13" fmla="*/ 11 h 200"/>
                <a:gd name="T14" fmla="*/ 17 w 171"/>
                <a:gd name="T15" fmla="*/ 11 h 200"/>
                <a:gd name="T16" fmla="*/ 21 w 171"/>
                <a:gd name="T17" fmla="*/ 11 h 200"/>
                <a:gd name="T18" fmla="*/ 18 w 171"/>
                <a:gd name="T19" fmla="*/ 12 h 200"/>
                <a:gd name="T20" fmla="*/ 17 w 171"/>
                <a:gd name="T21" fmla="*/ 11 h 200"/>
                <a:gd name="T22" fmla="*/ 17 w 171"/>
                <a:gd name="T23" fmla="*/ 11 h 200"/>
                <a:gd name="T24" fmla="*/ 19 w 171"/>
                <a:gd name="T25" fmla="*/ 13 h 200"/>
                <a:gd name="T26" fmla="*/ 21 w 171"/>
                <a:gd name="T27" fmla="*/ 15 h 200"/>
                <a:gd name="T28" fmla="*/ 24 w 171"/>
                <a:gd name="T29" fmla="*/ 11 h 200"/>
                <a:gd name="T30" fmla="*/ 23 w 171"/>
                <a:gd name="T31" fmla="*/ 16 h 200"/>
                <a:gd name="T32" fmla="*/ 21 w 171"/>
                <a:gd name="T33" fmla="*/ 15 h 200"/>
                <a:gd name="T34" fmla="*/ 23 w 171"/>
                <a:gd name="T35" fmla="*/ 19 h 200"/>
                <a:gd name="T36" fmla="*/ 28 w 171"/>
                <a:gd name="T37" fmla="*/ 16 h 200"/>
                <a:gd name="T38" fmla="*/ 24 w 171"/>
                <a:gd name="T39" fmla="*/ 20 h 200"/>
                <a:gd name="T40" fmla="*/ 25 w 171"/>
                <a:gd name="T41" fmla="*/ 23 h 200"/>
                <a:gd name="T42" fmla="*/ 27 w 171"/>
                <a:gd name="T43" fmla="*/ 26 h 200"/>
                <a:gd name="T44" fmla="*/ 33 w 171"/>
                <a:gd name="T45" fmla="*/ 25 h 200"/>
                <a:gd name="T46" fmla="*/ 28 w 171"/>
                <a:gd name="T47" fmla="*/ 31 h 200"/>
                <a:gd name="T48" fmla="*/ 30 w 171"/>
                <a:gd name="T49" fmla="*/ 40 h 200"/>
                <a:gd name="T50" fmla="*/ 30 w 171"/>
                <a:gd name="T51" fmla="*/ 38 h 200"/>
                <a:gd name="T52" fmla="*/ 32 w 171"/>
                <a:gd name="T53" fmla="*/ 51 h 200"/>
                <a:gd name="T54" fmla="*/ 42 w 171"/>
                <a:gd name="T55" fmla="*/ 44 h 200"/>
                <a:gd name="T56" fmla="*/ 40 w 171"/>
                <a:gd name="T57" fmla="*/ 36 h 200"/>
                <a:gd name="T58" fmla="*/ 34 w 171"/>
                <a:gd name="T59" fmla="*/ 31 h 200"/>
                <a:gd name="T60" fmla="*/ 38 w 171"/>
                <a:gd name="T61" fmla="*/ 24 h 200"/>
                <a:gd name="T62" fmla="*/ 38 w 171"/>
                <a:gd name="T63" fmla="*/ 22 h 200"/>
                <a:gd name="T64" fmla="*/ 37 w 171"/>
                <a:gd name="T65" fmla="*/ 20 h 200"/>
                <a:gd name="T66" fmla="*/ 34 w 171"/>
                <a:gd name="T67" fmla="*/ 16 h 200"/>
                <a:gd name="T68" fmla="*/ 34 w 171"/>
                <a:gd name="T69" fmla="*/ 16 h 200"/>
                <a:gd name="T70" fmla="*/ 32 w 171"/>
                <a:gd name="T71" fmla="*/ 12 h 200"/>
                <a:gd name="T72" fmla="*/ 30 w 171"/>
                <a:gd name="T73" fmla="*/ 10 h 200"/>
                <a:gd name="T74" fmla="*/ 31 w 171"/>
                <a:gd name="T75" fmla="*/ 11 h 200"/>
                <a:gd name="T76" fmla="*/ 28 w 171"/>
                <a:gd name="T77" fmla="*/ 7 h 200"/>
                <a:gd name="T78" fmla="*/ 26 w 171"/>
                <a:gd name="T79" fmla="*/ 6 h 200"/>
                <a:gd name="T80" fmla="*/ 23 w 171"/>
                <a:gd name="T81" fmla="*/ 11 h 200"/>
                <a:gd name="T82" fmla="*/ 26 w 171"/>
                <a:gd name="T83" fmla="*/ 6 h 200"/>
                <a:gd name="T84" fmla="*/ 22 w 171"/>
                <a:gd name="T85" fmla="*/ 9 h 200"/>
                <a:gd name="T86" fmla="*/ 25 w 171"/>
                <a:gd name="T87" fmla="*/ 5 h 200"/>
                <a:gd name="T88" fmla="*/ 23 w 171"/>
                <a:gd name="T89" fmla="*/ 2 h 200"/>
                <a:gd name="T90" fmla="*/ 21 w 171"/>
                <a:gd name="T91" fmla="*/ 1 h 200"/>
                <a:gd name="T92" fmla="*/ 17 w 171"/>
                <a:gd name="T93" fmla="*/ 1 h 200"/>
                <a:gd name="T94" fmla="*/ 13 w 171"/>
                <a:gd name="T95" fmla="*/ 2 h 200"/>
                <a:gd name="T96" fmla="*/ 10 w 171"/>
                <a:gd name="T97" fmla="*/ 3 h 200"/>
                <a:gd name="T98" fmla="*/ 7 w 171"/>
                <a:gd name="T99" fmla="*/ 5 h 200"/>
                <a:gd name="T100" fmla="*/ 5 w 171"/>
                <a:gd name="T101" fmla="*/ 8 h 200"/>
                <a:gd name="T102" fmla="*/ 2 w 171"/>
                <a:gd name="T103" fmla="*/ 12 h 2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1"/>
                <a:gd name="T157" fmla="*/ 0 h 200"/>
                <a:gd name="T158" fmla="*/ 171 w 171"/>
                <a:gd name="T159" fmla="*/ 200 h 2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1" h="200">
                  <a:moveTo>
                    <a:pt x="0" y="60"/>
                  </a:moveTo>
                  <a:lnTo>
                    <a:pt x="35" y="83"/>
                  </a:lnTo>
                  <a:lnTo>
                    <a:pt x="47" y="66"/>
                  </a:lnTo>
                  <a:lnTo>
                    <a:pt x="55" y="54"/>
                  </a:lnTo>
                  <a:lnTo>
                    <a:pt x="35" y="46"/>
                  </a:lnTo>
                  <a:lnTo>
                    <a:pt x="51" y="62"/>
                  </a:lnTo>
                  <a:lnTo>
                    <a:pt x="57" y="54"/>
                  </a:lnTo>
                  <a:lnTo>
                    <a:pt x="60" y="50"/>
                  </a:lnTo>
                  <a:lnTo>
                    <a:pt x="45" y="35"/>
                  </a:lnTo>
                  <a:lnTo>
                    <a:pt x="53" y="54"/>
                  </a:lnTo>
                  <a:lnTo>
                    <a:pt x="59" y="50"/>
                  </a:lnTo>
                  <a:lnTo>
                    <a:pt x="64" y="48"/>
                  </a:lnTo>
                  <a:lnTo>
                    <a:pt x="72" y="45"/>
                  </a:lnTo>
                  <a:lnTo>
                    <a:pt x="86" y="41"/>
                  </a:lnTo>
                  <a:lnTo>
                    <a:pt x="76" y="21"/>
                  </a:lnTo>
                  <a:lnTo>
                    <a:pt x="68" y="41"/>
                  </a:lnTo>
                  <a:lnTo>
                    <a:pt x="76" y="43"/>
                  </a:lnTo>
                  <a:lnTo>
                    <a:pt x="84" y="41"/>
                  </a:lnTo>
                  <a:lnTo>
                    <a:pt x="68" y="41"/>
                  </a:lnTo>
                  <a:lnTo>
                    <a:pt x="74" y="46"/>
                  </a:lnTo>
                  <a:lnTo>
                    <a:pt x="84" y="27"/>
                  </a:lnTo>
                  <a:lnTo>
                    <a:pt x="68" y="41"/>
                  </a:lnTo>
                  <a:lnTo>
                    <a:pt x="64" y="35"/>
                  </a:lnTo>
                  <a:lnTo>
                    <a:pt x="68" y="41"/>
                  </a:lnTo>
                  <a:lnTo>
                    <a:pt x="72" y="48"/>
                  </a:lnTo>
                  <a:lnTo>
                    <a:pt x="76" y="52"/>
                  </a:lnTo>
                  <a:lnTo>
                    <a:pt x="80" y="56"/>
                  </a:lnTo>
                  <a:lnTo>
                    <a:pt x="86" y="60"/>
                  </a:lnTo>
                  <a:lnTo>
                    <a:pt x="92" y="62"/>
                  </a:lnTo>
                  <a:lnTo>
                    <a:pt x="99" y="43"/>
                  </a:lnTo>
                  <a:lnTo>
                    <a:pt x="84" y="58"/>
                  </a:lnTo>
                  <a:lnTo>
                    <a:pt x="92" y="62"/>
                  </a:lnTo>
                  <a:lnTo>
                    <a:pt x="82" y="52"/>
                  </a:lnTo>
                  <a:lnTo>
                    <a:pt x="86" y="60"/>
                  </a:lnTo>
                  <a:lnTo>
                    <a:pt x="90" y="68"/>
                  </a:lnTo>
                  <a:lnTo>
                    <a:pt x="94" y="74"/>
                  </a:lnTo>
                  <a:lnTo>
                    <a:pt x="99" y="78"/>
                  </a:lnTo>
                  <a:lnTo>
                    <a:pt x="115" y="62"/>
                  </a:lnTo>
                  <a:lnTo>
                    <a:pt x="95" y="72"/>
                  </a:lnTo>
                  <a:lnTo>
                    <a:pt x="99" y="80"/>
                  </a:lnTo>
                  <a:lnTo>
                    <a:pt x="101" y="83"/>
                  </a:lnTo>
                  <a:lnTo>
                    <a:pt x="103" y="89"/>
                  </a:lnTo>
                  <a:lnTo>
                    <a:pt x="109" y="97"/>
                  </a:lnTo>
                  <a:lnTo>
                    <a:pt x="111" y="103"/>
                  </a:lnTo>
                  <a:lnTo>
                    <a:pt x="115" y="107"/>
                  </a:lnTo>
                  <a:lnTo>
                    <a:pt x="132" y="97"/>
                  </a:lnTo>
                  <a:lnTo>
                    <a:pt x="113" y="99"/>
                  </a:lnTo>
                  <a:lnTo>
                    <a:pt x="115" y="122"/>
                  </a:lnTo>
                  <a:lnTo>
                    <a:pt x="117" y="132"/>
                  </a:lnTo>
                  <a:lnTo>
                    <a:pt x="123" y="157"/>
                  </a:lnTo>
                  <a:lnTo>
                    <a:pt x="142" y="150"/>
                  </a:lnTo>
                  <a:lnTo>
                    <a:pt x="121" y="150"/>
                  </a:lnTo>
                  <a:lnTo>
                    <a:pt x="127" y="175"/>
                  </a:lnTo>
                  <a:lnTo>
                    <a:pt x="129" y="200"/>
                  </a:lnTo>
                  <a:lnTo>
                    <a:pt x="171" y="200"/>
                  </a:lnTo>
                  <a:lnTo>
                    <a:pt x="169" y="175"/>
                  </a:lnTo>
                  <a:lnTo>
                    <a:pt x="164" y="150"/>
                  </a:lnTo>
                  <a:lnTo>
                    <a:pt x="162" y="140"/>
                  </a:lnTo>
                  <a:lnTo>
                    <a:pt x="156" y="115"/>
                  </a:lnTo>
                  <a:lnTo>
                    <a:pt x="136" y="122"/>
                  </a:lnTo>
                  <a:lnTo>
                    <a:pt x="158" y="122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52" y="87"/>
                  </a:lnTo>
                  <a:lnTo>
                    <a:pt x="150" y="85"/>
                  </a:lnTo>
                  <a:lnTo>
                    <a:pt x="148" y="80"/>
                  </a:lnTo>
                  <a:lnTo>
                    <a:pt x="142" y="72"/>
                  </a:lnTo>
                  <a:lnTo>
                    <a:pt x="136" y="62"/>
                  </a:lnTo>
                  <a:lnTo>
                    <a:pt x="119" y="72"/>
                  </a:lnTo>
                  <a:lnTo>
                    <a:pt x="138" y="64"/>
                  </a:lnTo>
                  <a:lnTo>
                    <a:pt x="134" y="54"/>
                  </a:lnTo>
                  <a:lnTo>
                    <a:pt x="130" y="46"/>
                  </a:lnTo>
                  <a:lnTo>
                    <a:pt x="125" y="43"/>
                  </a:lnTo>
                  <a:lnTo>
                    <a:pt x="121" y="37"/>
                  </a:lnTo>
                  <a:lnTo>
                    <a:pt x="105" y="52"/>
                  </a:lnTo>
                  <a:lnTo>
                    <a:pt x="125" y="43"/>
                  </a:lnTo>
                  <a:lnTo>
                    <a:pt x="119" y="33"/>
                  </a:lnTo>
                  <a:lnTo>
                    <a:pt x="115" y="27"/>
                  </a:lnTo>
                  <a:lnTo>
                    <a:pt x="107" y="23"/>
                  </a:lnTo>
                  <a:lnTo>
                    <a:pt x="103" y="21"/>
                  </a:lnTo>
                  <a:lnTo>
                    <a:pt x="95" y="41"/>
                  </a:lnTo>
                  <a:lnTo>
                    <a:pt x="111" y="25"/>
                  </a:lnTo>
                  <a:lnTo>
                    <a:pt x="107" y="21"/>
                  </a:lnTo>
                  <a:lnTo>
                    <a:pt x="103" y="17"/>
                  </a:lnTo>
                  <a:lnTo>
                    <a:pt x="88" y="33"/>
                  </a:lnTo>
                  <a:lnTo>
                    <a:pt x="107" y="23"/>
                  </a:lnTo>
                  <a:lnTo>
                    <a:pt x="103" y="17"/>
                  </a:lnTo>
                  <a:lnTo>
                    <a:pt x="99" y="11"/>
                  </a:lnTo>
                  <a:lnTo>
                    <a:pt x="92" y="8"/>
                  </a:lnTo>
                  <a:lnTo>
                    <a:pt x="86" y="2"/>
                  </a:lnTo>
                  <a:lnTo>
                    <a:pt x="84" y="2"/>
                  </a:lnTo>
                  <a:lnTo>
                    <a:pt x="76" y="0"/>
                  </a:lnTo>
                  <a:lnTo>
                    <a:pt x="68" y="2"/>
                  </a:lnTo>
                  <a:lnTo>
                    <a:pt x="55" y="6"/>
                  </a:lnTo>
                  <a:lnTo>
                    <a:pt x="47" y="10"/>
                  </a:lnTo>
                  <a:lnTo>
                    <a:pt x="41" y="11"/>
                  </a:lnTo>
                  <a:lnTo>
                    <a:pt x="35" y="15"/>
                  </a:lnTo>
                  <a:lnTo>
                    <a:pt x="29" y="19"/>
                  </a:lnTo>
                  <a:lnTo>
                    <a:pt x="25" y="23"/>
                  </a:lnTo>
                  <a:lnTo>
                    <a:pt x="20" y="31"/>
                  </a:lnTo>
                  <a:lnTo>
                    <a:pt x="16" y="37"/>
                  </a:lnTo>
                  <a:lnTo>
                    <a:pt x="8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3" name="Group 83"/>
          <p:cNvGrpSpPr>
            <a:grpSpLocks/>
          </p:cNvGrpSpPr>
          <p:nvPr/>
        </p:nvGrpSpPr>
        <p:grpSpPr bwMode="auto">
          <a:xfrm>
            <a:off x="5008563" y="2797175"/>
            <a:ext cx="2686050" cy="676275"/>
            <a:chOff x="2252" y="1730"/>
            <a:chExt cx="1692" cy="426"/>
          </a:xfrm>
        </p:grpSpPr>
        <p:sp>
          <p:nvSpPr>
            <p:cNvPr id="20699" name="Rectangle 84"/>
            <p:cNvSpPr>
              <a:spLocks noChangeArrowheads="1"/>
            </p:cNvSpPr>
            <p:nvPr/>
          </p:nvSpPr>
          <p:spPr bwMode="auto">
            <a:xfrm>
              <a:off x="2945" y="1730"/>
              <a:ext cx="999" cy="42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700" name="Text Box 85"/>
            <p:cNvSpPr txBox="1">
              <a:spLocks noChangeArrowheads="1"/>
            </p:cNvSpPr>
            <p:nvPr/>
          </p:nvSpPr>
          <p:spPr bwMode="auto">
            <a:xfrm>
              <a:off x="2979" y="1784"/>
              <a:ext cx="94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MODE-LOCKED</a:t>
              </a:r>
            </a:p>
            <a:p>
              <a:pPr algn="ctr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LASER</a:t>
              </a:r>
            </a:p>
          </p:txBody>
        </p:sp>
        <p:sp>
          <p:nvSpPr>
            <p:cNvPr id="20701" name="Line 86"/>
            <p:cNvSpPr>
              <a:spLocks noChangeShapeType="1"/>
            </p:cNvSpPr>
            <p:nvPr/>
          </p:nvSpPr>
          <p:spPr bwMode="auto">
            <a:xfrm>
              <a:off x="2252" y="1951"/>
              <a:ext cx="676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7" name="Group 87"/>
          <p:cNvGrpSpPr>
            <a:grpSpLocks/>
          </p:cNvGrpSpPr>
          <p:nvPr/>
        </p:nvGrpSpPr>
        <p:grpSpPr bwMode="auto">
          <a:xfrm>
            <a:off x="1625600" y="2790825"/>
            <a:ext cx="3349625" cy="747713"/>
            <a:chOff x="121" y="1726"/>
            <a:chExt cx="2110" cy="471"/>
          </a:xfrm>
        </p:grpSpPr>
        <p:sp>
          <p:nvSpPr>
            <p:cNvPr id="20694" name="Rectangle 88"/>
            <p:cNvSpPr>
              <a:spLocks noChangeArrowheads="1"/>
            </p:cNvSpPr>
            <p:nvPr/>
          </p:nvSpPr>
          <p:spPr bwMode="auto">
            <a:xfrm>
              <a:off x="1409" y="1726"/>
              <a:ext cx="800" cy="466"/>
            </a:xfrm>
            <a:prstGeom prst="rect">
              <a:avLst/>
            </a:prstGeom>
            <a:noFill/>
            <a:ln w="3175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95" name="Text Box 89"/>
            <p:cNvSpPr txBox="1">
              <a:spLocks noChangeArrowheads="1"/>
            </p:cNvSpPr>
            <p:nvPr/>
          </p:nvSpPr>
          <p:spPr bwMode="auto">
            <a:xfrm>
              <a:off x="1412" y="1732"/>
              <a:ext cx="81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FREQUENCY </a:t>
              </a:r>
            </a:p>
            <a:p>
              <a:pPr algn="ctr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TUNABLE</a:t>
              </a:r>
            </a:p>
            <a:p>
              <a:pPr algn="ctr"/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LASER</a:t>
              </a:r>
            </a:p>
          </p:txBody>
        </p:sp>
        <p:sp>
          <p:nvSpPr>
            <p:cNvPr id="20696" name="Text Box 90"/>
            <p:cNvSpPr txBox="1">
              <a:spLocks noChangeArrowheads="1"/>
            </p:cNvSpPr>
            <p:nvPr/>
          </p:nvSpPr>
          <p:spPr bwMode="auto">
            <a:xfrm>
              <a:off x="121" y="1871"/>
              <a:ext cx="10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Frequency counter</a:t>
              </a:r>
            </a:p>
          </p:txBody>
        </p:sp>
        <p:sp>
          <p:nvSpPr>
            <p:cNvPr id="20697" name="Rectangle 91"/>
            <p:cNvSpPr>
              <a:spLocks noChangeArrowheads="1"/>
            </p:cNvSpPr>
            <p:nvPr/>
          </p:nvSpPr>
          <p:spPr bwMode="auto">
            <a:xfrm>
              <a:off x="144" y="1849"/>
              <a:ext cx="1041" cy="27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98" name="Line 92"/>
            <p:cNvSpPr>
              <a:spLocks noChangeShapeType="1"/>
            </p:cNvSpPr>
            <p:nvPr/>
          </p:nvSpPr>
          <p:spPr bwMode="auto">
            <a:xfrm>
              <a:off x="1190" y="1978"/>
              <a:ext cx="194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" name="Line 93"/>
          <p:cNvSpPr>
            <a:spLocks noChangeShapeType="1"/>
          </p:cNvSpPr>
          <p:nvPr/>
        </p:nvSpPr>
        <p:spPr bwMode="auto">
          <a:xfrm>
            <a:off x="2571750" y="3635375"/>
            <a:ext cx="447675" cy="982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arrow" w="lg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94" name="Group 94"/>
          <p:cNvGrpSpPr>
            <a:grpSpLocks/>
          </p:cNvGrpSpPr>
          <p:nvPr/>
        </p:nvGrpSpPr>
        <p:grpSpPr bwMode="auto">
          <a:xfrm>
            <a:off x="7896225" y="3548063"/>
            <a:ext cx="2528888" cy="3014662"/>
            <a:chOff x="4071" y="2203"/>
            <a:chExt cx="1593" cy="1899"/>
          </a:xfrm>
        </p:grpSpPr>
        <p:sp>
          <p:nvSpPr>
            <p:cNvPr id="20629" name="Rectangle 95"/>
            <p:cNvSpPr>
              <a:spLocks noChangeArrowheads="1"/>
            </p:cNvSpPr>
            <p:nvPr/>
          </p:nvSpPr>
          <p:spPr bwMode="auto">
            <a:xfrm>
              <a:off x="4518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0" name="Rectangle 96"/>
            <p:cNvSpPr>
              <a:spLocks noChangeArrowheads="1"/>
            </p:cNvSpPr>
            <p:nvPr/>
          </p:nvSpPr>
          <p:spPr bwMode="auto">
            <a:xfrm>
              <a:off x="4636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18" charset="0"/>
                </a:rPr>
                <a:t>700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31" name="Rectangle 97"/>
            <p:cNvSpPr>
              <a:spLocks noChangeArrowheads="1"/>
            </p:cNvSpPr>
            <p:nvPr/>
          </p:nvSpPr>
          <p:spPr bwMode="auto">
            <a:xfrm>
              <a:off x="5012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2" name="Rectangle 98"/>
            <p:cNvSpPr>
              <a:spLocks noChangeArrowheads="1"/>
            </p:cNvSpPr>
            <p:nvPr/>
          </p:nvSpPr>
          <p:spPr bwMode="auto">
            <a:xfrm>
              <a:off x="5012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18" charset="0"/>
                </a:rPr>
                <a:t>800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33" name="Rectangle 99"/>
            <p:cNvSpPr>
              <a:spLocks noChangeArrowheads="1"/>
            </p:cNvSpPr>
            <p:nvPr/>
          </p:nvSpPr>
          <p:spPr bwMode="auto">
            <a:xfrm>
              <a:off x="5467" y="3753"/>
              <a:ext cx="154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4" name="Rectangle 100"/>
            <p:cNvSpPr>
              <a:spLocks noChangeArrowheads="1"/>
            </p:cNvSpPr>
            <p:nvPr/>
          </p:nvSpPr>
          <p:spPr bwMode="auto">
            <a:xfrm>
              <a:off x="5388" y="3758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18" charset="0"/>
                </a:rPr>
                <a:t>900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35" name="Rectangle 101"/>
            <p:cNvSpPr>
              <a:spLocks noChangeArrowheads="1"/>
            </p:cNvSpPr>
            <p:nvPr/>
          </p:nvSpPr>
          <p:spPr bwMode="auto">
            <a:xfrm>
              <a:off x="4162" y="3482"/>
              <a:ext cx="13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6" name="Rectangle 102"/>
            <p:cNvSpPr>
              <a:spLocks noChangeArrowheads="1"/>
            </p:cNvSpPr>
            <p:nvPr/>
          </p:nvSpPr>
          <p:spPr bwMode="auto">
            <a:xfrm>
              <a:off x="4282" y="3414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37" name="Rectangle 103"/>
            <p:cNvSpPr>
              <a:spLocks noChangeArrowheads="1"/>
            </p:cNvSpPr>
            <p:nvPr/>
          </p:nvSpPr>
          <p:spPr bwMode="auto">
            <a:xfrm>
              <a:off x="4166" y="2926"/>
              <a:ext cx="138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38" name="Rectangle 104"/>
            <p:cNvSpPr>
              <a:spLocks noChangeArrowheads="1"/>
            </p:cNvSpPr>
            <p:nvPr/>
          </p:nvSpPr>
          <p:spPr bwMode="auto">
            <a:xfrm>
              <a:off x="4276" y="2910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18" charset="0"/>
                </a:rPr>
                <a:t>200</a:t>
              </a:r>
              <a:endParaRPr lang="en-US" altLang="en-US" sz="1600">
                <a:latin typeface="Times New Roman" pitchFamily="18" charset="0"/>
              </a:endParaRPr>
            </a:p>
          </p:txBody>
        </p:sp>
        <p:grpSp>
          <p:nvGrpSpPr>
            <p:cNvPr id="20639" name="Group 105"/>
            <p:cNvGrpSpPr>
              <a:grpSpLocks/>
            </p:cNvGrpSpPr>
            <p:nvPr/>
          </p:nvGrpSpPr>
          <p:grpSpPr bwMode="auto">
            <a:xfrm>
              <a:off x="4518" y="2741"/>
              <a:ext cx="1146" cy="1010"/>
              <a:chOff x="4331" y="1204"/>
              <a:chExt cx="2261" cy="1682"/>
            </a:xfrm>
          </p:grpSpPr>
          <p:sp>
            <p:nvSpPr>
              <p:cNvPr id="20648" name="Freeform 106"/>
              <p:cNvSpPr>
                <a:spLocks/>
              </p:cNvSpPr>
              <p:nvPr/>
            </p:nvSpPr>
            <p:spPr bwMode="auto">
              <a:xfrm>
                <a:off x="4331" y="2840"/>
                <a:ext cx="18" cy="37"/>
              </a:xfrm>
              <a:custGeom>
                <a:avLst/>
                <a:gdLst>
                  <a:gd name="T0" fmla="*/ 0 w 35"/>
                  <a:gd name="T1" fmla="*/ 18 h 73"/>
                  <a:gd name="T2" fmla="*/ 9 w 35"/>
                  <a:gd name="T3" fmla="*/ 19 h 73"/>
                  <a:gd name="T4" fmla="*/ 9 w 35"/>
                  <a:gd name="T5" fmla="*/ 1 h 73"/>
                  <a:gd name="T6" fmla="*/ 1 w 35"/>
                  <a:gd name="T7" fmla="*/ 0 h 73"/>
                  <a:gd name="T8" fmla="*/ 0 w 35"/>
                  <a:gd name="T9" fmla="*/ 1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9" name="Freeform 107"/>
              <p:cNvSpPr>
                <a:spLocks/>
              </p:cNvSpPr>
              <p:nvPr/>
            </p:nvSpPr>
            <p:spPr bwMode="auto">
              <a:xfrm>
                <a:off x="4518" y="2859"/>
                <a:ext cx="18" cy="18"/>
              </a:xfrm>
              <a:custGeom>
                <a:avLst/>
                <a:gdLst>
                  <a:gd name="T0" fmla="*/ 0 w 35"/>
                  <a:gd name="T1" fmla="*/ 9 h 36"/>
                  <a:gd name="T2" fmla="*/ 9 w 35"/>
                  <a:gd name="T3" fmla="*/ 9 h 36"/>
                  <a:gd name="T4" fmla="*/ 9 w 35"/>
                  <a:gd name="T5" fmla="*/ 1 h 36"/>
                  <a:gd name="T6" fmla="*/ 1 w 35"/>
                  <a:gd name="T7" fmla="*/ 0 h 36"/>
                  <a:gd name="T8" fmla="*/ 0 w 35"/>
                  <a:gd name="T9" fmla="*/ 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0" name="Freeform 108"/>
              <p:cNvSpPr>
                <a:spLocks/>
              </p:cNvSpPr>
              <p:nvPr/>
            </p:nvSpPr>
            <p:spPr bwMode="auto">
              <a:xfrm>
                <a:off x="4706" y="2840"/>
                <a:ext cx="17" cy="37"/>
              </a:xfrm>
              <a:custGeom>
                <a:avLst/>
                <a:gdLst>
                  <a:gd name="T0" fmla="*/ 0 w 35"/>
                  <a:gd name="T1" fmla="*/ 18 h 73"/>
                  <a:gd name="T2" fmla="*/ 8 w 35"/>
                  <a:gd name="T3" fmla="*/ 19 h 73"/>
                  <a:gd name="T4" fmla="*/ 8 w 35"/>
                  <a:gd name="T5" fmla="*/ 1 h 73"/>
                  <a:gd name="T6" fmla="*/ 0 w 35"/>
                  <a:gd name="T7" fmla="*/ 0 h 73"/>
                  <a:gd name="T8" fmla="*/ 0 w 35"/>
                  <a:gd name="T9" fmla="*/ 1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1" name="Freeform 109"/>
              <p:cNvSpPr>
                <a:spLocks/>
              </p:cNvSpPr>
              <p:nvPr/>
            </p:nvSpPr>
            <p:spPr bwMode="auto">
              <a:xfrm>
                <a:off x="4892" y="2859"/>
                <a:ext cx="18" cy="18"/>
              </a:xfrm>
              <a:custGeom>
                <a:avLst/>
                <a:gdLst>
                  <a:gd name="T0" fmla="*/ 0 w 35"/>
                  <a:gd name="T1" fmla="*/ 9 h 36"/>
                  <a:gd name="T2" fmla="*/ 9 w 35"/>
                  <a:gd name="T3" fmla="*/ 9 h 36"/>
                  <a:gd name="T4" fmla="*/ 9 w 35"/>
                  <a:gd name="T5" fmla="*/ 1 h 36"/>
                  <a:gd name="T6" fmla="*/ 1 w 35"/>
                  <a:gd name="T7" fmla="*/ 0 h 36"/>
                  <a:gd name="T8" fmla="*/ 0 w 35"/>
                  <a:gd name="T9" fmla="*/ 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2" name="Freeform 110"/>
              <p:cNvSpPr>
                <a:spLocks/>
              </p:cNvSpPr>
              <p:nvPr/>
            </p:nvSpPr>
            <p:spPr bwMode="auto">
              <a:xfrm>
                <a:off x="5078" y="2840"/>
                <a:ext cx="18" cy="37"/>
              </a:xfrm>
              <a:custGeom>
                <a:avLst/>
                <a:gdLst>
                  <a:gd name="T0" fmla="*/ 0 w 35"/>
                  <a:gd name="T1" fmla="*/ 18 h 73"/>
                  <a:gd name="T2" fmla="*/ 9 w 35"/>
                  <a:gd name="T3" fmla="*/ 19 h 73"/>
                  <a:gd name="T4" fmla="*/ 9 w 35"/>
                  <a:gd name="T5" fmla="*/ 1 h 73"/>
                  <a:gd name="T6" fmla="*/ 1 w 35"/>
                  <a:gd name="T7" fmla="*/ 0 h 73"/>
                  <a:gd name="T8" fmla="*/ 0 w 35"/>
                  <a:gd name="T9" fmla="*/ 1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3" name="Freeform 111"/>
              <p:cNvSpPr>
                <a:spLocks/>
              </p:cNvSpPr>
              <p:nvPr/>
            </p:nvSpPr>
            <p:spPr bwMode="auto">
              <a:xfrm>
                <a:off x="5266" y="2859"/>
                <a:ext cx="17" cy="18"/>
              </a:xfrm>
              <a:custGeom>
                <a:avLst/>
                <a:gdLst>
                  <a:gd name="T0" fmla="*/ 0 w 35"/>
                  <a:gd name="T1" fmla="*/ 9 h 36"/>
                  <a:gd name="T2" fmla="*/ 8 w 35"/>
                  <a:gd name="T3" fmla="*/ 9 h 36"/>
                  <a:gd name="T4" fmla="*/ 8 w 35"/>
                  <a:gd name="T5" fmla="*/ 1 h 36"/>
                  <a:gd name="T6" fmla="*/ 0 w 35"/>
                  <a:gd name="T7" fmla="*/ 0 h 36"/>
                  <a:gd name="T8" fmla="*/ 0 w 35"/>
                  <a:gd name="T9" fmla="*/ 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4" name="Freeform 112"/>
              <p:cNvSpPr>
                <a:spLocks/>
              </p:cNvSpPr>
              <p:nvPr/>
            </p:nvSpPr>
            <p:spPr bwMode="auto">
              <a:xfrm>
                <a:off x="5452" y="2840"/>
                <a:ext cx="18" cy="37"/>
              </a:xfrm>
              <a:custGeom>
                <a:avLst/>
                <a:gdLst>
                  <a:gd name="T0" fmla="*/ 0 w 35"/>
                  <a:gd name="T1" fmla="*/ 18 h 73"/>
                  <a:gd name="T2" fmla="*/ 9 w 35"/>
                  <a:gd name="T3" fmla="*/ 19 h 73"/>
                  <a:gd name="T4" fmla="*/ 9 w 35"/>
                  <a:gd name="T5" fmla="*/ 1 h 73"/>
                  <a:gd name="T6" fmla="*/ 1 w 35"/>
                  <a:gd name="T7" fmla="*/ 0 h 73"/>
                  <a:gd name="T8" fmla="*/ 0 w 35"/>
                  <a:gd name="T9" fmla="*/ 1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5" name="Freeform 113"/>
              <p:cNvSpPr>
                <a:spLocks/>
              </p:cNvSpPr>
              <p:nvPr/>
            </p:nvSpPr>
            <p:spPr bwMode="auto">
              <a:xfrm>
                <a:off x="5640" y="2859"/>
                <a:ext cx="17" cy="18"/>
              </a:xfrm>
              <a:custGeom>
                <a:avLst/>
                <a:gdLst>
                  <a:gd name="T0" fmla="*/ 0 w 35"/>
                  <a:gd name="T1" fmla="*/ 9 h 36"/>
                  <a:gd name="T2" fmla="*/ 8 w 35"/>
                  <a:gd name="T3" fmla="*/ 9 h 36"/>
                  <a:gd name="T4" fmla="*/ 8 w 35"/>
                  <a:gd name="T5" fmla="*/ 1 h 36"/>
                  <a:gd name="T6" fmla="*/ 0 w 35"/>
                  <a:gd name="T7" fmla="*/ 0 h 36"/>
                  <a:gd name="T8" fmla="*/ 0 w 35"/>
                  <a:gd name="T9" fmla="*/ 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6" name="Freeform 114"/>
              <p:cNvSpPr>
                <a:spLocks/>
              </p:cNvSpPr>
              <p:nvPr/>
            </p:nvSpPr>
            <p:spPr bwMode="auto">
              <a:xfrm>
                <a:off x="5827" y="2840"/>
                <a:ext cx="17" cy="37"/>
              </a:xfrm>
              <a:custGeom>
                <a:avLst/>
                <a:gdLst>
                  <a:gd name="T0" fmla="*/ 0 w 35"/>
                  <a:gd name="T1" fmla="*/ 18 h 73"/>
                  <a:gd name="T2" fmla="*/ 8 w 35"/>
                  <a:gd name="T3" fmla="*/ 19 h 73"/>
                  <a:gd name="T4" fmla="*/ 8 w 35"/>
                  <a:gd name="T5" fmla="*/ 1 h 73"/>
                  <a:gd name="T6" fmla="*/ 0 w 35"/>
                  <a:gd name="T7" fmla="*/ 0 h 73"/>
                  <a:gd name="T8" fmla="*/ 0 w 35"/>
                  <a:gd name="T9" fmla="*/ 1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7" name="Freeform 115"/>
              <p:cNvSpPr>
                <a:spLocks/>
              </p:cNvSpPr>
              <p:nvPr/>
            </p:nvSpPr>
            <p:spPr bwMode="auto">
              <a:xfrm>
                <a:off x="6014" y="2859"/>
                <a:ext cx="18" cy="18"/>
              </a:xfrm>
              <a:custGeom>
                <a:avLst/>
                <a:gdLst>
                  <a:gd name="T0" fmla="*/ 0 w 35"/>
                  <a:gd name="T1" fmla="*/ 9 h 36"/>
                  <a:gd name="T2" fmla="*/ 9 w 35"/>
                  <a:gd name="T3" fmla="*/ 9 h 36"/>
                  <a:gd name="T4" fmla="*/ 9 w 35"/>
                  <a:gd name="T5" fmla="*/ 1 h 36"/>
                  <a:gd name="T6" fmla="*/ 1 w 35"/>
                  <a:gd name="T7" fmla="*/ 0 h 36"/>
                  <a:gd name="T8" fmla="*/ 0 w 35"/>
                  <a:gd name="T9" fmla="*/ 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8" name="Freeform 116"/>
              <p:cNvSpPr>
                <a:spLocks/>
              </p:cNvSpPr>
              <p:nvPr/>
            </p:nvSpPr>
            <p:spPr bwMode="auto">
              <a:xfrm>
                <a:off x="6200" y="2840"/>
                <a:ext cx="17" cy="37"/>
              </a:xfrm>
              <a:custGeom>
                <a:avLst/>
                <a:gdLst>
                  <a:gd name="T0" fmla="*/ 0 w 35"/>
                  <a:gd name="T1" fmla="*/ 18 h 73"/>
                  <a:gd name="T2" fmla="*/ 8 w 35"/>
                  <a:gd name="T3" fmla="*/ 19 h 73"/>
                  <a:gd name="T4" fmla="*/ 8 w 35"/>
                  <a:gd name="T5" fmla="*/ 1 h 73"/>
                  <a:gd name="T6" fmla="*/ 0 w 35"/>
                  <a:gd name="T7" fmla="*/ 0 h 73"/>
                  <a:gd name="T8" fmla="*/ 0 w 35"/>
                  <a:gd name="T9" fmla="*/ 1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9" name="Freeform 117"/>
              <p:cNvSpPr>
                <a:spLocks/>
              </p:cNvSpPr>
              <p:nvPr/>
            </p:nvSpPr>
            <p:spPr bwMode="auto">
              <a:xfrm>
                <a:off x="6387" y="2859"/>
                <a:ext cx="17" cy="18"/>
              </a:xfrm>
              <a:custGeom>
                <a:avLst/>
                <a:gdLst>
                  <a:gd name="T0" fmla="*/ 0 w 35"/>
                  <a:gd name="T1" fmla="*/ 9 h 36"/>
                  <a:gd name="T2" fmla="*/ 8 w 35"/>
                  <a:gd name="T3" fmla="*/ 9 h 36"/>
                  <a:gd name="T4" fmla="*/ 8 w 35"/>
                  <a:gd name="T5" fmla="*/ 1 h 36"/>
                  <a:gd name="T6" fmla="*/ 0 w 35"/>
                  <a:gd name="T7" fmla="*/ 0 h 36"/>
                  <a:gd name="T8" fmla="*/ 0 w 35"/>
                  <a:gd name="T9" fmla="*/ 9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6"/>
                  <a:gd name="T17" fmla="*/ 35 w 35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6">
                    <a:moveTo>
                      <a:pt x="0" y="35"/>
                    </a:moveTo>
                    <a:lnTo>
                      <a:pt x="33" y="36"/>
                    </a:lnTo>
                    <a:lnTo>
                      <a:pt x="35" y="1"/>
                    </a:lnTo>
                    <a:lnTo>
                      <a:pt x="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0" name="Freeform 118"/>
              <p:cNvSpPr>
                <a:spLocks/>
              </p:cNvSpPr>
              <p:nvPr/>
            </p:nvSpPr>
            <p:spPr bwMode="auto">
              <a:xfrm>
                <a:off x="6574" y="2840"/>
                <a:ext cx="18" cy="37"/>
              </a:xfrm>
              <a:custGeom>
                <a:avLst/>
                <a:gdLst>
                  <a:gd name="T0" fmla="*/ 0 w 35"/>
                  <a:gd name="T1" fmla="*/ 18 h 73"/>
                  <a:gd name="T2" fmla="*/ 9 w 35"/>
                  <a:gd name="T3" fmla="*/ 19 h 73"/>
                  <a:gd name="T4" fmla="*/ 9 w 35"/>
                  <a:gd name="T5" fmla="*/ 1 h 73"/>
                  <a:gd name="T6" fmla="*/ 1 w 35"/>
                  <a:gd name="T7" fmla="*/ 0 h 73"/>
                  <a:gd name="T8" fmla="*/ 0 w 35"/>
                  <a:gd name="T9" fmla="*/ 18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3"/>
                  <a:gd name="T17" fmla="*/ 35 w 35"/>
                  <a:gd name="T18" fmla="*/ 73 h 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3">
                    <a:moveTo>
                      <a:pt x="0" y="72"/>
                    </a:moveTo>
                    <a:lnTo>
                      <a:pt x="33" y="73"/>
                    </a:lnTo>
                    <a:lnTo>
                      <a:pt x="35" y="2"/>
                    </a:lnTo>
                    <a:lnTo>
                      <a:pt x="2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1" name="Freeform 119"/>
              <p:cNvSpPr>
                <a:spLocks/>
              </p:cNvSpPr>
              <p:nvPr/>
            </p:nvSpPr>
            <p:spPr bwMode="auto">
              <a:xfrm>
                <a:off x="4339" y="2868"/>
                <a:ext cx="2243" cy="18"/>
              </a:xfrm>
              <a:custGeom>
                <a:avLst/>
                <a:gdLst>
                  <a:gd name="T0" fmla="*/ 0 w 4486"/>
                  <a:gd name="T1" fmla="*/ 0 h 35"/>
                  <a:gd name="T2" fmla="*/ 0 w 4486"/>
                  <a:gd name="T3" fmla="*/ 9 h 35"/>
                  <a:gd name="T4" fmla="*/ 1122 w 4486"/>
                  <a:gd name="T5" fmla="*/ 9 h 35"/>
                  <a:gd name="T6" fmla="*/ 1122 w 4486"/>
                  <a:gd name="T7" fmla="*/ 1 h 35"/>
                  <a:gd name="T8" fmla="*/ 0 w 448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86"/>
                  <a:gd name="T16" fmla="*/ 0 h 35"/>
                  <a:gd name="T17" fmla="*/ 4486 w 448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86" h="35">
                    <a:moveTo>
                      <a:pt x="0" y="0"/>
                    </a:moveTo>
                    <a:lnTo>
                      <a:pt x="0" y="33"/>
                    </a:lnTo>
                    <a:lnTo>
                      <a:pt x="4486" y="35"/>
                    </a:lnTo>
                    <a:lnTo>
                      <a:pt x="448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2" name="Freeform 120"/>
              <p:cNvSpPr>
                <a:spLocks/>
              </p:cNvSpPr>
              <p:nvPr/>
            </p:nvSpPr>
            <p:spPr bwMode="auto">
              <a:xfrm>
                <a:off x="4339" y="2868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9 h 35"/>
                  <a:gd name="T4" fmla="*/ 9 w 35"/>
                  <a:gd name="T5" fmla="*/ 9 h 35"/>
                  <a:gd name="T6" fmla="*/ 9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3" name="Freeform 121"/>
              <p:cNvSpPr>
                <a:spLocks/>
              </p:cNvSpPr>
              <p:nvPr/>
            </p:nvSpPr>
            <p:spPr bwMode="auto">
              <a:xfrm>
                <a:off x="4339" y="2452"/>
                <a:ext cx="33" cy="18"/>
              </a:xfrm>
              <a:custGeom>
                <a:avLst/>
                <a:gdLst>
                  <a:gd name="T0" fmla="*/ 0 w 66"/>
                  <a:gd name="T1" fmla="*/ 0 h 35"/>
                  <a:gd name="T2" fmla="*/ 0 w 66"/>
                  <a:gd name="T3" fmla="*/ 9 h 35"/>
                  <a:gd name="T4" fmla="*/ 17 w 66"/>
                  <a:gd name="T5" fmla="*/ 9 h 35"/>
                  <a:gd name="T6" fmla="*/ 17 w 66"/>
                  <a:gd name="T7" fmla="*/ 1 h 35"/>
                  <a:gd name="T8" fmla="*/ 0 w 66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35"/>
                  <a:gd name="T17" fmla="*/ 66 w 66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35">
                    <a:moveTo>
                      <a:pt x="0" y="0"/>
                    </a:moveTo>
                    <a:lnTo>
                      <a:pt x="0" y="33"/>
                    </a:lnTo>
                    <a:lnTo>
                      <a:pt x="66" y="35"/>
                    </a:lnTo>
                    <a:lnTo>
                      <a:pt x="6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4" name="Freeform 122"/>
              <p:cNvSpPr>
                <a:spLocks/>
              </p:cNvSpPr>
              <p:nvPr/>
            </p:nvSpPr>
            <p:spPr bwMode="auto">
              <a:xfrm>
                <a:off x="4339" y="2036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9 h 35"/>
                  <a:gd name="T4" fmla="*/ 9 w 35"/>
                  <a:gd name="T5" fmla="*/ 9 h 35"/>
                  <a:gd name="T6" fmla="*/ 9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5" name="Rectangle 123"/>
              <p:cNvSpPr>
                <a:spLocks noChangeArrowheads="1"/>
              </p:cNvSpPr>
              <p:nvPr/>
            </p:nvSpPr>
            <p:spPr bwMode="auto">
              <a:xfrm>
                <a:off x="4339" y="1621"/>
                <a:ext cx="33" cy="1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66" name="Freeform 124"/>
              <p:cNvSpPr>
                <a:spLocks/>
              </p:cNvSpPr>
              <p:nvPr/>
            </p:nvSpPr>
            <p:spPr bwMode="auto">
              <a:xfrm>
                <a:off x="4339" y="1204"/>
                <a:ext cx="18" cy="18"/>
              </a:xfrm>
              <a:custGeom>
                <a:avLst/>
                <a:gdLst>
                  <a:gd name="T0" fmla="*/ 1 w 35"/>
                  <a:gd name="T1" fmla="*/ 0 h 35"/>
                  <a:gd name="T2" fmla="*/ 0 w 35"/>
                  <a:gd name="T3" fmla="*/ 9 h 35"/>
                  <a:gd name="T4" fmla="*/ 9 w 35"/>
                  <a:gd name="T5" fmla="*/ 9 h 35"/>
                  <a:gd name="T6" fmla="*/ 9 w 35"/>
                  <a:gd name="T7" fmla="*/ 1 h 35"/>
                  <a:gd name="T8" fmla="*/ 1 w 35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5"/>
                  <a:gd name="T17" fmla="*/ 35 w 35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5">
                    <a:moveTo>
                      <a:pt x="2" y="0"/>
                    </a:moveTo>
                    <a:lnTo>
                      <a:pt x="0" y="33"/>
                    </a:lnTo>
                    <a:lnTo>
                      <a:pt x="33" y="35"/>
                    </a:lnTo>
                    <a:lnTo>
                      <a:pt x="35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7" name="Freeform 125"/>
              <p:cNvSpPr>
                <a:spLocks/>
              </p:cNvSpPr>
              <p:nvPr/>
            </p:nvSpPr>
            <p:spPr bwMode="auto">
              <a:xfrm>
                <a:off x="4331" y="1212"/>
                <a:ext cx="18" cy="1664"/>
              </a:xfrm>
              <a:custGeom>
                <a:avLst/>
                <a:gdLst>
                  <a:gd name="T0" fmla="*/ 0 w 35"/>
                  <a:gd name="T1" fmla="*/ 832 h 3329"/>
                  <a:gd name="T2" fmla="*/ 9 w 35"/>
                  <a:gd name="T3" fmla="*/ 832 h 3329"/>
                  <a:gd name="T4" fmla="*/ 9 w 35"/>
                  <a:gd name="T5" fmla="*/ 0 h 3329"/>
                  <a:gd name="T6" fmla="*/ 1 w 35"/>
                  <a:gd name="T7" fmla="*/ 0 h 3329"/>
                  <a:gd name="T8" fmla="*/ 0 w 35"/>
                  <a:gd name="T9" fmla="*/ 832 h 33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3329"/>
                  <a:gd name="T17" fmla="*/ 35 w 35"/>
                  <a:gd name="T18" fmla="*/ 3329 h 33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3329">
                    <a:moveTo>
                      <a:pt x="0" y="3329"/>
                    </a:moveTo>
                    <a:lnTo>
                      <a:pt x="33" y="3329"/>
                    </a:lnTo>
                    <a:lnTo>
                      <a:pt x="35" y="0"/>
                    </a:lnTo>
                    <a:lnTo>
                      <a:pt x="2" y="0"/>
                    </a:lnTo>
                    <a:lnTo>
                      <a:pt x="0" y="33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8" name="Line 126"/>
              <p:cNvSpPr>
                <a:spLocks noChangeShapeType="1"/>
              </p:cNvSpPr>
              <p:nvPr/>
            </p:nvSpPr>
            <p:spPr bwMode="auto">
              <a:xfrm flipV="1">
                <a:off x="4529" y="2243"/>
                <a:ext cx="9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9" name="Line 127"/>
              <p:cNvSpPr>
                <a:spLocks noChangeShapeType="1"/>
              </p:cNvSpPr>
              <p:nvPr/>
            </p:nvSpPr>
            <p:spPr bwMode="auto">
              <a:xfrm flipV="1">
                <a:off x="4590" y="2225"/>
                <a:ext cx="2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0" name="Line 128"/>
              <p:cNvSpPr>
                <a:spLocks noChangeShapeType="1"/>
              </p:cNvSpPr>
              <p:nvPr/>
            </p:nvSpPr>
            <p:spPr bwMode="auto">
              <a:xfrm flipV="1">
                <a:off x="4664" y="2214"/>
                <a:ext cx="2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1" name="Line 129"/>
              <p:cNvSpPr>
                <a:spLocks noChangeShapeType="1"/>
              </p:cNvSpPr>
              <p:nvPr/>
            </p:nvSpPr>
            <p:spPr bwMode="auto">
              <a:xfrm flipV="1">
                <a:off x="4739" y="2203"/>
                <a:ext cx="136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2" name="Line 130"/>
              <p:cNvSpPr>
                <a:spLocks noChangeShapeType="1"/>
              </p:cNvSpPr>
              <p:nvPr/>
            </p:nvSpPr>
            <p:spPr bwMode="auto">
              <a:xfrm>
                <a:off x="4926" y="2203"/>
                <a:ext cx="13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3" name="Line 131"/>
              <p:cNvSpPr>
                <a:spLocks noChangeShapeType="1"/>
              </p:cNvSpPr>
              <p:nvPr/>
            </p:nvSpPr>
            <p:spPr bwMode="auto">
              <a:xfrm flipV="1">
                <a:off x="5112" y="2195"/>
                <a:ext cx="13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4" name="Line 132"/>
              <p:cNvSpPr>
                <a:spLocks noChangeShapeType="1"/>
              </p:cNvSpPr>
              <p:nvPr/>
            </p:nvSpPr>
            <p:spPr bwMode="auto">
              <a:xfrm flipV="1">
                <a:off x="5299" y="2186"/>
                <a:ext cx="136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5" name="Line 133"/>
              <p:cNvSpPr>
                <a:spLocks noChangeShapeType="1"/>
              </p:cNvSpPr>
              <p:nvPr/>
            </p:nvSpPr>
            <p:spPr bwMode="auto">
              <a:xfrm>
                <a:off x="5486" y="2185"/>
                <a:ext cx="1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6" name="Line 134"/>
              <p:cNvSpPr>
                <a:spLocks noChangeShapeType="1"/>
              </p:cNvSpPr>
              <p:nvPr/>
            </p:nvSpPr>
            <p:spPr bwMode="auto">
              <a:xfrm>
                <a:off x="5673" y="2185"/>
                <a:ext cx="13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7" name="Line 135"/>
              <p:cNvSpPr>
                <a:spLocks noChangeShapeType="1"/>
              </p:cNvSpPr>
              <p:nvPr/>
            </p:nvSpPr>
            <p:spPr bwMode="auto">
              <a:xfrm flipV="1">
                <a:off x="5861" y="2178"/>
                <a:ext cx="135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8" name="Line 136"/>
              <p:cNvSpPr>
                <a:spLocks noChangeShapeType="1"/>
              </p:cNvSpPr>
              <p:nvPr/>
            </p:nvSpPr>
            <p:spPr bwMode="auto">
              <a:xfrm>
                <a:off x="6047" y="2177"/>
                <a:ext cx="135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9" name="Line 137"/>
              <p:cNvSpPr>
                <a:spLocks noChangeShapeType="1"/>
              </p:cNvSpPr>
              <p:nvPr/>
            </p:nvSpPr>
            <p:spPr bwMode="auto">
              <a:xfrm flipV="1">
                <a:off x="6233" y="2170"/>
                <a:ext cx="99" cy="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0" name="Rectangle 138"/>
              <p:cNvSpPr>
                <a:spLocks noChangeArrowheads="1"/>
              </p:cNvSpPr>
              <p:nvPr/>
            </p:nvSpPr>
            <p:spPr bwMode="auto">
              <a:xfrm>
                <a:off x="4487" y="2235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1" name="Rectangle 139"/>
              <p:cNvSpPr>
                <a:spLocks noChangeArrowheads="1"/>
              </p:cNvSpPr>
              <p:nvPr/>
            </p:nvSpPr>
            <p:spPr bwMode="auto">
              <a:xfrm>
                <a:off x="4547" y="2217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2" name="Rectangle 140"/>
              <p:cNvSpPr>
                <a:spLocks noChangeArrowheads="1"/>
              </p:cNvSpPr>
              <p:nvPr/>
            </p:nvSpPr>
            <p:spPr bwMode="auto">
              <a:xfrm>
                <a:off x="4622" y="2202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3" name="Rectangle 141"/>
              <p:cNvSpPr>
                <a:spLocks noChangeArrowheads="1"/>
              </p:cNvSpPr>
              <p:nvPr/>
            </p:nvSpPr>
            <p:spPr bwMode="auto">
              <a:xfrm>
                <a:off x="4697" y="2193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4" name="Rectangle 142"/>
              <p:cNvSpPr>
                <a:spLocks noChangeArrowheads="1"/>
              </p:cNvSpPr>
              <p:nvPr/>
            </p:nvSpPr>
            <p:spPr bwMode="auto">
              <a:xfrm>
                <a:off x="4885" y="2184"/>
                <a:ext cx="33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5" name="Rectangle 143"/>
              <p:cNvSpPr>
                <a:spLocks noChangeArrowheads="1"/>
              </p:cNvSpPr>
              <p:nvPr/>
            </p:nvSpPr>
            <p:spPr bwMode="auto">
              <a:xfrm>
                <a:off x="5070" y="2184"/>
                <a:ext cx="33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6" name="Rectangle 144"/>
              <p:cNvSpPr>
                <a:spLocks noChangeArrowheads="1"/>
              </p:cNvSpPr>
              <p:nvPr/>
            </p:nvSpPr>
            <p:spPr bwMode="auto">
              <a:xfrm>
                <a:off x="5257" y="2175"/>
                <a:ext cx="34" cy="38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7" name="Rectangle 145"/>
              <p:cNvSpPr>
                <a:spLocks noChangeArrowheads="1"/>
              </p:cNvSpPr>
              <p:nvPr/>
            </p:nvSpPr>
            <p:spPr bwMode="auto">
              <a:xfrm>
                <a:off x="5445" y="2168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8" name="Rectangle 146"/>
              <p:cNvSpPr>
                <a:spLocks noChangeArrowheads="1"/>
              </p:cNvSpPr>
              <p:nvPr/>
            </p:nvSpPr>
            <p:spPr bwMode="auto">
              <a:xfrm>
                <a:off x="5631" y="2168"/>
                <a:ext cx="34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89" name="Rectangle 147"/>
              <p:cNvSpPr>
                <a:spLocks noChangeArrowheads="1"/>
              </p:cNvSpPr>
              <p:nvPr/>
            </p:nvSpPr>
            <p:spPr bwMode="auto">
              <a:xfrm>
                <a:off x="5819" y="2168"/>
                <a:ext cx="33" cy="36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90" name="Rectangle 148"/>
              <p:cNvSpPr>
                <a:spLocks noChangeArrowheads="1"/>
              </p:cNvSpPr>
              <p:nvPr/>
            </p:nvSpPr>
            <p:spPr bwMode="auto">
              <a:xfrm>
                <a:off x="6006" y="2160"/>
                <a:ext cx="33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91" name="Rectangle 149"/>
              <p:cNvSpPr>
                <a:spLocks noChangeArrowheads="1"/>
              </p:cNvSpPr>
              <p:nvPr/>
            </p:nvSpPr>
            <p:spPr bwMode="auto">
              <a:xfrm>
                <a:off x="6191" y="2160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92" name="Rectangle 150"/>
              <p:cNvSpPr>
                <a:spLocks noChangeArrowheads="1"/>
              </p:cNvSpPr>
              <p:nvPr/>
            </p:nvSpPr>
            <p:spPr bwMode="auto">
              <a:xfrm>
                <a:off x="6341" y="2151"/>
                <a:ext cx="34" cy="3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93" name="Rectangle 151"/>
              <p:cNvSpPr>
                <a:spLocks noChangeArrowheads="1"/>
              </p:cNvSpPr>
              <p:nvPr/>
            </p:nvSpPr>
            <p:spPr bwMode="auto">
              <a:xfrm>
                <a:off x="4339" y="1207"/>
                <a:ext cx="2246" cy="1672"/>
              </a:xfrm>
              <a:prstGeom prst="rect">
                <a:avLst/>
              </a:prstGeom>
              <a:noFill/>
              <a:ln w="365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0640" name="Rectangle 152"/>
            <p:cNvSpPr>
              <a:spLocks noChangeArrowheads="1"/>
            </p:cNvSpPr>
            <p:nvPr/>
          </p:nvSpPr>
          <p:spPr bwMode="auto">
            <a:xfrm rot="-5400000">
              <a:off x="3882" y="3683"/>
              <a:ext cx="54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Rep. Rate 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41" name="Rectangle 153"/>
            <p:cNvSpPr>
              <a:spLocks noChangeArrowheads="1"/>
            </p:cNvSpPr>
            <p:nvPr/>
          </p:nvSpPr>
          <p:spPr bwMode="auto">
            <a:xfrm rot="-5400000">
              <a:off x="4127" y="3368"/>
              <a:ext cx="4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42" name="Rectangle 154"/>
            <p:cNvSpPr>
              <a:spLocks noChangeArrowheads="1"/>
            </p:cNvSpPr>
            <p:nvPr/>
          </p:nvSpPr>
          <p:spPr bwMode="auto">
            <a:xfrm rot="-5400000">
              <a:off x="3739" y="2925"/>
              <a:ext cx="82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>
                  <a:solidFill>
                    <a:srgbClr val="000000"/>
                  </a:solidFill>
                  <a:latin typeface="Times New Roman" pitchFamily="18" charset="0"/>
                </a:rPr>
                <a:t>101 884 000 Hz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43" name="Rectangle 155"/>
            <p:cNvSpPr>
              <a:spLocks noChangeArrowheads="1"/>
            </p:cNvSpPr>
            <p:nvPr/>
          </p:nvSpPr>
          <p:spPr bwMode="auto">
            <a:xfrm>
              <a:off x="4681" y="3864"/>
              <a:ext cx="758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4" name="Rectangle 156"/>
            <p:cNvSpPr>
              <a:spLocks noChangeArrowheads="1"/>
            </p:cNvSpPr>
            <p:nvPr/>
          </p:nvSpPr>
          <p:spPr bwMode="auto">
            <a:xfrm>
              <a:off x="4561" y="3948"/>
              <a:ext cx="95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600" b="1">
                  <a:solidFill>
                    <a:srgbClr val="000000"/>
                  </a:solidFill>
                  <a:latin typeface="Times New Roman" pitchFamily="18" charset="0"/>
                </a:rPr>
                <a:t>Wavelength [nm]</a:t>
              </a:r>
              <a:endParaRPr lang="en-US" altLang="en-US" sz="1600">
                <a:latin typeface="Times New Roman" pitchFamily="18" charset="0"/>
              </a:endParaRPr>
            </a:p>
          </p:txBody>
        </p:sp>
        <p:sp>
          <p:nvSpPr>
            <p:cNvPr id="20645" name="Text Box 157"/>
            <p:cNvSpPr txBox="1">
              <a:spLocks noChangeArrowheads="1"/>
            </p:cNvSpPr>
            <p:nvPr/>
          </p:nvSpPr>
          <p:spPr bwMode="auto">
            <a:xfrm>
              <a:off x="4633" y="2236"/>
              <a:ext cx="79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FREQUENCY</a:t>
              </a:r>
            </a:p>
            <a:p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   COUNTER</a:t>
              </a:r>
            </a:p>
          </p:txBody>
        </p:sp>
        <p:sp>
          <p:nvSpPr>
            <p:cNvPr id="20646" name="Rectangle 158"/>
            <p:cNvSpPr>
              <a:spLocks noChangeArrowheads="1"/>
            </p:cNvSpPr>
            <p:nvPr/>
          </p:nvSpPr>
          <p:spPr bwMode="auto">
            <a:xfrm>
              <a:off x="4592" y="2203"/>
              <a:ext cx="857" cy="40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7" name="Line 159"/>
            <p:cNvSpPr>
              <a:spLocks noChangeShapeType="1"/>
            </p:cNvSpPr>
            <p:nvPr/>
          </p:nvSpPr>
          <p:spPr bwMode="auto">
            <a:xfrm flipH="1">
              <a:off x="4987" y="2624"/>
              <a:ext cx="262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0" name="Group 160"/>
          <p:cNvGrpSpPr>
            <a:grpSpLocks/>
          </p:cNvGrpSpPr>
          <p:nvPr/>
        </p:nvGrpSpPr>
        <p:grpSpPr bwMode="auto">
          <a:xfrm>
            <a:off x="5138738" y="4724400"/>
            <a:ext cx="2422525" cy="1447800"/>
            <a:chOff x="2334" y="2944"/>
            <a:chExt cx="1526" cy="912"/>
          </a:xfrm>
        </p:grpSpPr>
        <p:grpSp>
          <p:nvGrpSpPr>
            <p:cNvPr id="20560" name="Group 161"/>
            <p:cNvGrpSpPr>
              <a:grpSpLocks/>
            </p:cNvGrpSpPr>
            <p:nvPr/>
          </p:nvGrpSpPr>
          <p:grpSpPr bwMode="auto">
            <a:xfrm>
              <a:off x="3163" y="2944"/>
              <a:ext cx="697" cy="732"/>
              <a:chOff x="4513" y="751"/>
              <a:chExt cx="1061" cy="1114"/>
            </a:xfrm>
          </p:grpSpPr>
          <p:sp>
            <p:nvSpPr>
              <p:cNvPr id="20563" name="Freeform 162"/>
              <p:cNvSpPr>
                <a:spLocks/>
              </p:cNvSpPr>
              <p:nvPr/>
            </p:nvSpPr>
            <p:spPr bwMode="auto">
              <a:xfrm>
                <a:off x="4726" y="940"/>
                <a:ext cx="391" cy="288"/>
              </a:xfrm>
              <a:custGeom>
                <a:avLst/>
                <a:gdLst>
                  <a:gd name="T0" fmla="*/ 178 w 784"/>
                  <a:gd name="T1" fmla="*/ 31 h 575"/>
                  <a:gd name="T2" fmla="*/ 145 w 784"/>
                  <a:gd name="T3" fmla="*/ 19 h 575"/>
                  <a:gd name="T4" fmla="*/ 121 w 784"/>
                  <a:gd name="T5" fmla="*/ 14 h 575"/>
                  <a:gd name="T6" fmla="*/ 114 w 784"/>
                  <a:gd name="T7" fmla="*/ 11 h 575"/>
                  <a:gd name="T8" fmla="*/ 108 w 784"/>
                  <a:gd name="T9" fmla="*/ 6 h 575"/>
                  <a:gd name="T10" fmla="*/ 100 w 784"/>
                  <a:gd name="T11" fmla="*/ 5 h 575"/>
                  <a:gd name="T12" fmla="*/ 99 w 784"/>
                  <a:gd name="T13" fmla="*/ 5 h 575"/>
                  <a:gd name="T14" fmla="*/ 85 w 784"/>
                  <a:gd name="T15" fmla="*/ 0 h 575"/>
                  <a:gd name="T16" fmla="*/ 31 w 784"/>
                  <a:gd name="T17" fmla="*/ 6 h 575"/>
                  <a:gd name="T18" fmla="*/ 28 w 784"/>
                  <a:gd name="T19" fmla="*/ 8 h 575"/>
                  <a:gd name="T20" fmla="*/ 26 w 784"/>
                  <a:gd name="T21" fmla="*/ 12 h 575"/>
                  <a:gd name="T22" fmla="*/ 15 w 784"/>
                  <a:gd name="T23" fmla="*/ 21 h 575"/>
                  <a:gd name="T24" fmla="*/ 10 w 784"/>
                  <a:gd name="T25" fmla="*/ 29 h 575"/>
                  <a:gd name="T26" fmla="*/ 6 w 784"/>
                  <a:gd name="T27" fmla="*/ 36 h 575"/>
                  <a:gd name="T28" fmla="*/ 3 w 784"/>
                  <a:gd name="T29" fmla="*/ 43 h 575"/>
                  <a:gd name="T30" fmla="*/ 2 w 784"/>
                  <a:gd name="T31" fmla="*/ 49 h 575"/>
                  <a:gd name="T32" fmla="*/ 0 w 784"/>
                  <a:gd name="T33" fmla="*/ 58 h 575"/>
                  <a:gd name="T34" fmla="*/ 0 w 784"/>
                  <a:gd name="T35" fmla="*/ 85 h 575"/>
                  <a:gd name="T36" fmla="*/ 4 w 784"/>
                  <a:gd name="T37" fmla="*/ 106 h 575"/>
                  <a:gd name="T38" fmla="*/ 9 w 784"/>
                  <a:gd name="T39" fmla="*/ 112 h 575"/>
                  <a:gd name="T40" fmla="*/ 14 w 784"/>
                  <a:gd name="T41" fmla="*/ 127 h 575"/>
                  <a:gd name="T42" fmla="*/ 10 w 784"/>
                  <a:gd name="T43" fmla="*/ 129 h 575"/>
                  <a:gd name="T44" fmla="*/ 7 w 784"/>
                  <a:gd name="T45" fmla="*/ 140 h 575"/>
                  <a:gd name="T46" fmla="*/ 11 w 784"/>
                  <a:gd name="T47" fmla="*/ 144 h 575"/>
                  <a:gd name="T48" fmla="*/ 15 w 784"/>
                  <a:gd name="T49" fmla="*/ 140 h 575"/>
                  <a:gd name="T50" fmla="*/ 7 w 784"/>
                  <a:gd name="T51" fmla="*/ 138 h 575"/>
                  <a:gd name="T52" fmla="*/ 14 w 784"/>
                  <a:gd name="T53" fmla="*/ 139 h 575"/>
                  <a:gd name="T54" fmla="*/ 9 w 784"/>
                  <a:gd name="T55" fmla="*/ 137 h 575"/>
                  <a:gd name="T56" fmla="*/ 11 w 784"/>
                  <a:gd name="T57" fmla="*/ 140 h 575"/>
                  <a:gd name="T58" fmla="*/ 15 w 784"/>
                  <a:gd name="T59" fmla="*/ 141 h 575"/>
                  <a:gd name="T60" fmla="*/ 18 w 784"/>
                  <a:gd name="T61" fmla="*/ 130 h 575"/>
                  <a:gd name="T62" fmla="*/ 16 w 784"/>
                  <a:gd name="T63" fmla="*/ 110 h 575"/>
                  <a:gd name="T64" fmla="*/ 8 w 784"/>
                  <a:gd name="T65" fmla="*/ 104 h 575"/>
                  <a:gd name="T66" fmla="*/ 4 w 784"/>
                  <a:gd name="T67" fmla="*/ 92 h 575"/>
                  <a:gd name="T68" fmla="*/ 8 w 784"/>
                  <a:gd name="T69" fmla="*/ 72 h 575"/>
                  <a:gd name="T70" fmla="*/ 8 w 784"/>
                  <a:gd name="T71" fmla="*/ 59 h 575"/>
                  <a:gd name="T72" fmla="*/ 5 w 784"/>
                  <a:gd name="T73" fmla="*/ 49 h 575"/>
                  <a:gd name="T74" fmla="*/ 10 w 784"/>
                  <a:gd name="T75" fmla="*/ 46 h 575"/>
                  <a:gd name="T76" fmla="*/ 9 w 784"/>
                  <a:gd name="T77" fmla="*/ 37 h 575"/>
                  <a:gd name="T78" fmla="*/ 22 w 784"/>
                  <a:gd name="T79" fmla="*/ 25 h 575"/>
                  <a:gd name="T80" fmla="*/ 25 w 784"/>
                  <a:gd name="T81" fmla="*/ 23 h 575"/>
                  <a:gd name="T82" fmla="*/ 34 w 784"/>
                  <a:gd name="T83" fmla="*/ 14 h 575"/>
                  <a:gd name="T84" fmla="*/ 35 w 784"/>
                  <a:gd name="T85" fmla="*/ 11 h 575"/>
                  <a:gd name="T86" fmla="*/ 57 w 784"/>
                  <a:gd name="T87" fmla="*/ 10 h 575"/>
                  <a:gd name="T88" fmla="*/ 85 w 784"/>
                  <a:gd name="T89" fmla="*/ 8 h 575"/>
                  <a:gd name="T90" fmla="*/ 97 w 784"/>
                  <a:gd name="T91" fmla="*/ 12 h 575"/>
                  <a:gd name="T92" fmla="*/ 105 w 784"/>
                  <a:gd name="T93" fmla="*/ 13 h 575"/>
                  <a:gd name="T94" fmla="*/ 107 w 784"/>
                  <a:gd name="T95" fmla="*/ 10 h 575"/>
                  <a:gd name="T96" fmla="*/ 107 w 784"/>
                  <a:gd name="T97" fmla="*/ 14 h 575"/>
                  <a:gd name="T98" fmla="*/ 118 w 784"/>
                  <a:gd name="T99" fmla="*/ 22 h 575"/>
                  <a:gd name="T100" fmla="*/ 145 w 784"/>
                  <a:gd name="T101" fmla="*/ 23 h 575"/>
                  <a:gd name="T102" fmla="*/ 178 w 784"/>
                  <a:gd name="T103" fmla="*/ 35 h 57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4"/>
                  <a:gd name="T157" fmla="*/ 0 h 575"/>
                  <a:gd name="T158" fmla="*/ 784 w 784"/>
                  <a:gd name="T159" fmla="*/ 575 h 57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4" h="575">
                    <a:moveTo>
                      <a:pt x="778" y="151"/>
                    </a:moveTo>
                    <a:lnTo>
                      <a:pt x="784" y="122"/>
                    </a:lnTo>
                    <a:lnTo>
                      <a:pt x="714" y="107"/>
                    </a:lnTo>
                    <a:lnTo>
                      <a:pt x="714" y="122"/>
                    </a:lnTo>
                    <a:lnTo>
                      <a:pt x="719" y="107"/>
                    </a:lnTo>
                    <a:lnTo>
                      <a:pt x="655" y="91"/>
                    </a:lnTo>
                    <a:lnTo>
                      <a:pt x="589" y="77"/>
                    </a:lnTo>
                    <a:lnTo>
                      <a:pt x="583" y="75"/>
                    </a:lnTo>
                    <a:lnTo>
                      <a:pt x="519" y="66"/>
                    </a:lnTo>
                    <a:lnTo>
                      <a:pt x="517" y="81"/>
                    </a:lnTo>
                    <a:lnTo>
                      <a:pt x="521" y="68"/>
                    </a:lnTo>
                    <a:lnTo>
                      <a:pt x="488" y="56"/>
                    </a:lnTo>
                    <a:lnTo>
                      <a:pt x="471" y="48"/>
                    </a:lnTo>
                    <a:lnTo>
                      <a:pt x="465" y="64"/>
                    </a:lnTo>
                    <a:lnTo>
                      <a:pt x="476" y="52"/>
                    </a:lnTo>
                    <a:lnTo>
                      <a:pt x="459" y="42"/>
                    </a:lnTo>
                    <a:lnTo>
                      <a:pt x="451" y="35"/>
                    </a:lnTo>
                    <a:lnTo>
                      <a:pt x="445" y="31"/>
                    </a:lnTo>
                    <a:lnTo>
                      <a:pt x="438" y="23"/>
                    </a:lnTo>
                    <a:lnTo>
                      <a:pt x="436" y="23"/>
                    </a:lnTo>
                    <a:lnTo>
                      <a:pt x="428" y="21"/>
                    </a:lnTo>
                    <a:lnTo>
                      <a:pt x="422" y="19"/>
                    </a:lnTo>
                    <a:lnTo>
                      <a:pt x="412" y="19"/>
                    </a:lnTo>
                    <a:lnTo>
                      <a:pt x="404" y="17"/>
                    </a:lnTo>
                    <a:lnTo>
                      <a:pt x="404" y="33"/>
                    </a:lnTo>
                    <a:lnTo>
                      <a:pt x="410" y="19"/>
                    </a:lnTo>
                    <a:lnTo>
                      <a:pt x="401" y="17"/>
                    </a:lnTo>
                    <a:lnTo>
                      <a:pt x="399" y="17"/>
                    </a:lnTo>
                    <a:lnTo>
                      <a:pt x="375" y="9"/>
                    </a:lnTo>
                    <a:lnTo>
                      <a:pt x="346" y="2"/>
                    </a:lnTo>
                    <a:lnTo>
                      <a:pt x="342" y="0"/>
                    </a:lnTo>
                    <a:lnTo>
                      <a:pt x="286" y="3"/>
                    </a:lnTo>
                    <a:lnTo>
                      <a:pt x="231" y="7"/>
                    </a:lnTo>
                    <a:lnTo>
                      <a:pt x="179" y="13"/>
                    </a:lnTo>
                    <a:lnTo>
                      <a:pt x="124" y="23"/>
                    </a:lnTo>
                    <a:lnTo>
                      <a:pt x="121" y="23"/>
                    </a:lnTo>
                    <a:lnTo>
                      <a:pt x="115" y="25"/>
                    </a:lnTo>
                    <a:lnTo>
                      <a:pt x="113" y="31"/>
                    </a:lnTo>
                    <a:lnTo>
                      <a:pt x="107" y="42"/>
                    </a:lnTo>
                    <a:lnTo>
                      <a:pt x="103" y="50"/>
                    </a:lnTo>
                    <a:lnTo>
                      <a:pt x="117" y="56"/>
                    </a:lnTo>
                    <a:lnTo>
                      <a:pt x="107" y="46"/>
                    </a:lnTo>
                    <a:lnTo>
                      <a:pt x="95" y="58"/>
                    </a:lnTo>
                    <a:lnTo>
                      <a:pt x="80" y="68"/>
                    </a:lnTo>
                    <a:lnTo>
                      <a:pt x="72" y="75"/>
                    </a:lnTo>
                    <a:lnTo>
                      <a:pt x="62" y="81"/>
                    </a:lnTo>
                    <a:lnTo>
                      <a:pt x="60" y="81"/>
                    </a:lnTo>
                    <a:lnTo>
                      <a:pt x="58" y="87"/>
                    </a:lnTo>
                    <a:lnTo>
                      <a:pt x="43" y="114"/>
                    </a:lnTo>
                    <a:lnTo>
                      <a:pt x="58" y="120"/>
                    </a:lnTo>
                    <a:lnTo>
                      <a:pt x="47" y="110"/>
                    </a:lnTo>
                    <a:lnTo>
                      <a:pt x="27" y="138"/>
                    </a:lnTo>
                    <a:lnTo>
                      <a:pt x="25" y="142"/>
                    </a:lnTo>
                    <a:lnTo>
                      <a:pt x="25" y="143"/>
                    </a:lnTo>
                    <a:lnTo>
                      <a:pt x="21" y="151"/>
                    </a:lnTo>
                    <a:lnTo>
                      <a:pt x="18" y="159"/>
                    </a:lnTo>
                    <a:lnTo>
                      <a:pt x="14" y="171"/>
                    </a:lnTo>
                    <a:lnTo>
                      <a:pt x="12" y="178"/>
                    </a:lnTo>
                    <a:lnTo>
                      <a:pt x="10" y="184"/>
                    </a:lnTo>
                    <a:lnTo>
                      <a:pt x="10" y="190"/>
                    </a:lnTo>
                    <a:lnTo>
                      <a:pt x="8" y="196"/>
                    </a:lnTo>
                    <a:lnTo>
                      <a:pt x="6" y="202"/>
                    </a:lnTo>
                    <a:lnTo>
                      <a:pt x="6" y="213"/>
                    </a:lnTo>
                    <a:lnTo>
                      <a:pt x="4" y="227"/>
                    </a:lnTo>
                    <a:lnTo>
                      <a:pt x="2" y="231"/>
                    </a:lnTo>
                    <a:lnTo>
                      <a:pt x="2" y="258"/>
                    </a:lnTo>
                    <a:lnTo>
                      <a:pt x="2" y="285"/>
                    </a:lnTo>
                    <a:lnTo>
                      <a:pt x="0" y="313"/>
                    </a:lnTo>
                    <a:lnTo>
                      <a:pt x="2" y="340"/>
                    </a:lnTo>
                    <a:lnTo>
                      <a:pt x="4" y="365"/>
                    </a:lnTo>
                    <a:lnTo>
                      <a:pt x="4" y="371"/>
                    </a:lnTo>
                    <a:lnTo>
                      <a:pt x="10" y="396"/>
                    </a:lnTo>
                    <a:lnTo>
                      <a:pt x="19" y="422"/>
                    </a:lnTo>
                    <a:lnTo>
                      <a:pt x="23" y="425"/>
                    </a:lnTo>
                    <a:lnTo>
                      <a:pt x="39" y="449"/>
                    </a:lnTo>
                    <a:lnTo>
                      <a:pt x="51" y="439"/>
                    </a:lnTo>
                    <a:lnTo>
                      <a:pt x="37" y="445"/>
                    </a:lnTo>
                    <a:lnTo>
                      <a:pt x="37" y="443"/>
                    </a:lnTo>
                    <a:lnTo>
                      <a:pt x="41" y="472"/>
                    </a:lnTo>
                    <a:lnTo>
                      <a:pt x="43" y="505"/>
                    </a:lnTo>
                    <a:lnTo>
                      <a:pt x="58" y="505"/>
                    </a:lnTo>
                    <a:lnTo>
                      <a:pt x="43" y="503"/>
                    </a:lnTo>
                    <a:lnTo>
                      <a:pt x="41" y="519"/>
                    </a:lnTo>
                    <a:lnTo>
                      <a:pt x="56" y="519"/>
                    </a:lnTo>
                    <a:lnTo>
                      <a:pt x="41" y="513"/>
                    </a:lnTo>
                    <a:lnTo>
                      <a:pt x="37" y="527"/>
                    </a:lnTo>
                    <a:lnTo>
                      <a:pt x="31" y="556"/>
                    </a:lnTo>
                    <a:lnTo>
                      <a:pt x="29" y="560"/>
                    </a:lnTo>
                    <a:lnTo>
                      <a:pt x="31" y="565"/>
                    </a:lnTo>
                    <a:lnTo>
                      <a:pt x="33" y="571"/>
                    </a:lnTo>
                    <a:lnTo>
                      <a:pt x="39" y="575"/>
                    </a:lnTo>
                    <a:lnTo>
                      <a:pt x="45" y="575"/>
                    </a:lnTo>
                    <a:lnTo>
                      <a:pt x="51" y="575"/>
                    </a:lnTo>
                    <a:lnTo>
                      <a:pt x="56" y="571"/>
                    </a:lnTo>
                    <a:lnTo>
                      <a:pt x="58" y="565"/>
                    </a:lnTo>
                    <a:lnTo>
                      <a:pt x="60" y="560"/>
                    </a:lnTo>
                    <a:lnTo>
                      <a:pt x="60" y="558"/>
                    </a:lnTo>
                    <a:lnTo>
                      <a:pt x="60" y="554"/>
                    </a:lnTo>
                    <a:lnTo>
                      <a:pt x="60" y="550"/>
                    </a:lnTo>
                    <a:lnTo>
                      <a:pt x="29" y="550"/>
                    </a:lnTo>
                    <a:lnTo>
                      <a:pt x="29" y="554"/>
                    </a:lnTo>
                    <a:lnTo>
                      <a:pt x="29" y="558"/>
                    </a:lnTo>
                    <a:lnTo>
                      <a:pt x="29" y="560"/>
                    </a:lnTo>
                    <a:lnTo>
                      <a:pt x="58" y="554"/>
                    </a:lnTo>
                    <a:lnTo>
                      <a:pt x="56" y="550"/>
                    </a:lnTo>
                    <a:lnTo>
                      <a:pt x="51" y="546"/>
                    </a:lnTo>
                    <a:lnTo>
                      <a:pt x="45" y="544"/>
                    </a:lnTo>
                    <a:lnTo>
                      <a:pt x="39" y="546"/>
                    </a:lnTo>
                    <a:lnTo>
                      <a:pt x="33" y="550"/>
                    </a:lnTo>
                    <a:lnTo>
                      <a:pt x="31" y="554"/>
                    </a:lnTo>
                    <a:lnTo>
                      <a:pt x="29" y="560"/>
                    </a:lnTo>
                    <a:lnTo>
                      <a:pt x="45" y="560"/>
                    </a:lnTo>
                    <a:lnTo>
                      <a:pt x="60" y="560"/>
                    </a:lnTo>
                    <a:lnTo>
                      <a:pt x="45" y="560"/>
                    </a:lnTo>
                    <a:lnTo>
                      <a:pt x="60" y="563"/>
                    </a:lnTo>
                    <a:lnTo>
                      <a:pt x="66" y="538"/>
                    </a:lnTo>
                    <a:lnTo>
                      <a:pt x="70" y="525"/>
                    </a:lnTo>
                    <a:lnTo>
                      <a:pt x="72" y="519"/>
                    </a:lnTo>
                    <a:lnTo>
                      <a:pt x="74" y="507"/>
                    </a:lnTo>
                    <a:lnTo>
                      <a:pt x="74" y="505"/>
                    </a:lnTo>
                    <a:lnTo>
                      <a:pt x="72" y="472"/>
                    </a:lnTo>
                    <a:lnTo>
                      <a:pt x="66" y="437"/>
                    </a:lnTo>
                    <a:lnTo>
                      <a:pt x="64" y="433"/>
                    </a:lnTo>
                    <a:lnTo>
                      <a:pt x="62" y="429"/>
                    </a:lnTo>
                    <a:lnTo>
                      <a:pt x="45" y="404"/>
                    </a:lnTo>
                    <a:lnTo>
                      <a:pt x="35" y="416"/>
                    </a:lnTo>
                    <a:lnTo>
                      <a:pt x="49" y="410"/>
                    </a:lnTo>
                    <a:lnTo>
                      <a:pt x="39" y="385"/>
                    </a:lnTo>
                    <a:lnTo>
                      <a:pt x="33" y="359"/>
                    </a:lnTo>
                    <a:lnTo>
                      <a:pt x="19" y="365"/>
                    </a:lnTo>
                    <a:lnTo>
                      <a:pt x="35" y="365"/>
                    </a:lnTo>
                    <a:lnTo>
                      <a:pt x="33" y="340"/>
                    </a:lnTo>
                    <a:lnTo>
                      <a:pt x="31" y="313"/>
                    </a:lnTo>
                    <a:lnTo>
                      <a:pt x="33" y="285"/>
                    </a:lnTo>
                    <a:lnTo>
                      <a:pt x="33" y="258"/>
                    </a:lnTo>
                    <a:lnTo>
                      <a:pt x="33" y="229"/>
                    </a:lnTo>
                    <a:lnTo>
                      <a:pt x="18" y="229"/>
                    </a:lnTo>
                    <a:lnTo>
                      <a:pt x="33" y="233"/>
                    </a:lnTo>
                    <a:lnTo>
                      <a:pt x="37" y="213"/>
                    </a:lnTo>
                    <a:lnTo>
                      <a:pt x="37" y="202"/>
                    </a:lnTo>
                    <a:lnTo>
                      <a:pt x="39" y="196"/>
                    </a:lnTo>
                    <a:lnTo>
                      <a:pt x="23" y="196"/>
                    </a:lnTo>
                    <a:lnTo>
                      <a:pt x="39" y="202"/>
                    </a:lnTo>
                    <a:lnTo>
                      <a:pt x="39" y="196"/>
                    </a:lnTo>
                    <a:lnTo>
                      <a:pt x="41" y="190"/>
                    </a:lnTo>
                    <a:lnTo>
                      <a:pt x="43" y="182"/>
                    </a:lnTo>
                    <a:lnTo>
                      <a:pt x="47" y="171"/>
                    </a:lnTo>
                    <a:lnTo>
                      <a:pt x="51" y="163"/>
                    </a:lnTo>
                    <a:lnTo>
                      <a:pt x="54" y="153"/>
                    </a:lnTo>
                    <a:lnTo>
                      <a:pt x="39" y="147"/>
                    </a:lnTo>
                    <a:lnTo>
                      <a:pt x="51" y="157"/>
                    </a:lnTo>
                    <a:lnTo>
                      <a:pt x="68" y="132"/>
                    </a:lnTo>
                    <a:lnTo>
                      <a:pt x="72" y="126"/>
                    </a:lnTo>
                    <a:lnTo>
                      <a:pt x="88" y="99"/>
                    </a:lnTo>
                    <a:lnTo>
                      <a:pt x="72" y="93"/>
                    </a:lnTo>
                    <a:lnTo>
                      <a:pt x="82" y="105"/>
                    </a:lnTo>
                    <a:lnTo>
                      <a:pt x="93" y="97"/>
                    </a:lnTo>
                    <a:lnTo>
                      <a:pt x="101" y="89"/>
                    </a:lnTo>
                    <a:lnTo>
                      <a:pt x="117" y="79"/>
                    </a:lnTo>
                    <a:lnTo>
                      <a:pt x="128" y="68"/>
                    </a:lnTo>
                    <a:lnTo>
                      <a:pt x="132" y="62"/>
                    </a:lnTo>
                    <a:lnTo>
                      <a:pt x="136" y="54"/>
                    </a:lnTo>
                    <a:lnTo>
                      <a:pt x="142" y="42"/>
                    </a:lnTo>
                    <a:lnTo>
                      <a:pt x="132" y="50"/>
                    </a:lnTo>
                    <a:lnTo>
                      <a:pt x="138" y="48"/>
                    </a:lnTo>
                    <a:lnTo>
                      <a:pt x="140" y="42"/>
                    </a:lnTo>
                    <a:lnTo>
                      <a:pt x="126" y="37"/>
                    </a:lnTo>
                    <a:lnTo>
                      <a:pt x="130" y="52"/>
                    </a:lnTo>
                    <a:lnTo>
                      <a:pt x="179" y="44"/>
                    </a:lnTo>
                    <a:lnTo>
                      <a:pt x="231" y="38"/>
                    </a:lnTo>
                    <a:lnTo>
                      <a:pt x="286" y="35"/>
                    </a:lnTo>
                    <a:lnTo>
                      <a:pt x="344" y="31"/>
                    </a:lnTo>
                    <a:lnTo>
                      <a:pt x="342" y="15"/>
                    </a:lnTo>
                    <a:lnTo>
                      <a:pt x="340" y="31"/>
                    </a:lnTo>
                    <a:lnTo>
                      <a:pt x="364" y="38"/>
                    </a:lnTo>
                    <a:lnTo>
                      <a:pt x="393" y="46"/>
                    </a:lnTo>
                    <a:lnTo>
                      <a:pt x="395" y="31"/>
                    </a:lnTo>
                    <a:lnTo>
                      <a:pt x="391" y="46"/>
                    </a:lnTo>
                    <a:lnTo>
                      <a:pt x="399" y="48"/>
                    </a:lnTo>
                    <a:lnTo>
                      <a:pt x="404" y="48"/>
                    </a:lnTo>
                    <a:lnTo>
                      <a:pt x="412" y="50"/>
                    </a:lnTo>
                    <a:lnTo>
                      <a:pt x="422" y="50"/>
                    </a:lnTo>
                    <a:lnTo>
                      <a:pt x="422" y="35"/>
                    </a:lnTo>
                    <a:lnTo>
                      <a:pt x="416" y="50"/>
                    </a:lnTo>
                    <a:lnTo>
                      <a:pt x="426" y="52"/>
                    </a:lnTo>
                    <a:lnTo>
                      <a:pt x="430" y="37"/>
                    </a:lnTo>
                    <a:lnTo>
                      <a:pt x="424" y="50"/>
                    </a:lnTo>
                    <a:lnTo>
                      <a:pt x="434" y="60"/>
                    </a:lnTo>
                    <a:lnTo>
                      <a:pt x="439" y="44"/>
                    </a:lnTo>
                    <a:lnTo>
                      <a:pt x="430" y="56"/>
                    </a:lnTo>
                    <a:lnTo>
                      <a:pt x="441" y="68"/>
                    </a:lnTo>
                    <a:lnTo>
                      <a:pt x="455" y="73"/>
                    </a:lnTo>
                    <a:lnTo>
                      <a:pt x="459" y="77"/>
                    </a:lnTo>
                    <a:lnTo>
                      <a:pt x="476" y="85"/>
                    </a:lnTo>
                    <a:lnTo>
                      <a:pt x="513" y="97"/>
                    </a:lnTo>
                    <a:lnTo>
                      <a:pt x="515" y="97"/>
                    </a:lnTo>
                    <a:lnTo>
                      <a:pt x="583" y="107"/>
                    </a:lnTo>
                    <a:lnTo>
                      <a:pt x="583" y="91"/>
                    </a:lnTo>
                    <a:lnTo>
                      <a:pt x="578" y="107"/>
                    </a:lnTo>
                    <a:lnTo>
                      <a:pt x="644" y="120"/>
                    </a:lnTo>
                    <a:lnTo>
                      <a:pt x="708" y="136"/>
                    </a:lnTo>
                    <a:lnTo>
                      <a:pt x="714" y="138"/>
                    </a:lnTo>
                    <a:lnTo>
                      <a:pt x="778" y="1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163"/>
              <p:cNvSpPr>
                <a:spLocks/>
              </p:cNvSpPr>
              <p:nvPr/>
            </p:nvSpPr>
            <p:spPr bwMode="auto">
              <a:xfrm>
                <a:off x="5112" y="950"/>
                <a:ext cx="261" cy="118"/>
              </a:xfrm>
              <a:custGeom>
                <a:avLst/>
                <a:gdLst>
                  <a:gd name="T0" fmla="*/ 3 w 521"/>
                  <a:gd name="T1" fmla="*/ 21 h 235"/>
                  <a:gd name="T2" fmla="*/ 26 w 521"/>
                  <a:gd name="T3" fmla="*/ 13 h 235"/>
                  <a:gd name="T4" fmla="*/ 37 w 521"/>
                  <a:gd name="T5" fmla="*/ 6 h 235"/>
                  <a:gd name="T6" fmla="*/ 49 w 521"/>
                  <a:gd name="T7" fmla="*/ 8 h 235"/>
                  <a:gd name="T8" fmla="*/ 49 w 521"/>
                  <a:gd name="T9" fmla="*/ 8 h 235"/>
                  <a:gd name="T10" fmla="*/ 72 w 521"/>
                  <a:gd name="T11" fmla="*/ 10 h 235"/>
                  <a:gd name="T12" fmla="*/ 75 w 521"/>
                  <a:gd name="T13" fmla="*/ 10 h 235"/>
                  <a:gd name="T14" fmla="*/ 73 w 521"/>
                  <a:gd name="T15" fmla="*/ 10 h 235"/>
                  <a:gd name="T16" fmla="*/ 77 w 521"/>
                  <a:gd name="T17" fmla="*/ 11 h 235"/>
                  <a:gd name="T18" fmla="*/ 80 w 521"/>
                  <a:gd name="T19" fmla="*/ 13 h 235"/>
                  <a:gd name="T20" fmla="*/ 83 w 521"/>
                  <a:gd name="T21" fmla="*/ 10 h 235"/>
                  <a:gd name="T22" fmla="*/ 89 w 521"/>
                  <a:gd name="T23" fmla="*/ 16 h 235"/>
                  <a:gd name="T24" fmla="*/ 103 w 521"/>
                  <a:gd name="T25" fmla="*/ 22 h 235"/>
                  <a:gd name="T26" fmla="*/ 102 w 521"/>
                  <a:gd name="T27" fmla="*/ 21 h 235"/>
                  <a:gd name="T28" fmla="*/ 112 w 521"/>
                  <a:gd name="T29" fmla="*/ 28 h 235"/>
                  <a:gd name="T30" fmla="*/ 118 w 521"/>
                  <a:gd name="T31" fmla="*/ 35 h 235"/>
                  <a:gd name="T32" fmla="*/ 118 w 521"/>
                  <a:gd name="T33" fmla="*/ 33 h 235"/>
                  <a:gd name="T34" fmla="*/ 121 w 521"/>
                  <a:gd name="T35" fmla="*/ 40 h 235"/>
                  <a:gd name="T36" fmla="*/ 123 w 521"/>
                  <a:gd name="T37" fmla="*/ 45 h 235"/>
                  <a:gd name="T38" fmla="*/ 123 w 521"/>
                  <a:gd name="T39" fmla="*/ 46 h 235"/>
                  <a:gd name="T40" fmla="*/ 123 w 521"/>
                  <a:gd name="T41" fmla="*/ 44 h 235"/>
                  <a:gd name="T42" fmla="*/ 122 w 521"/>
                  <a:gd name="T43" fmla="*/ 50 h 235"/>
                  <a:gd name="T44" fmla="*/ 122 w 521"/>
                  <a:gd name="T45" fmla="*/ 53 h 235"/>
                  <a:gd name="T46" fmla="*/ 122 w 521"/>
                  <a:gd name="T47" fmla="*/ 51 h 235"/>
                  <a:gd name="T48" fmla="*/ 126 w 521"/>
                  <a:gd name="T49" fmla="*/ 53 h 235"/>
                  <a:gd name="T50" fmla="*/ 122 w 521"/>
                  <a:gd name="T51" fmla="*/ 51 h 235"/>
                  <a:gd name="T52" fmla="*/ 124 w 521"/>
                  <a:gd name="T53" fmla="*/ 50 h 235"/>
                  <a:gd name="T54" fmla="*/ 120 w 521"/>
                  <a:gd name="T55" fmla="*/ 52 h 235"/>
                  <a:gd name="T56" fmla="*/ 125 w 521"/>
                  <a:gd name="T57" fmla="*/ 58 h 235"/>
                  <a:gd name="T58" fmla="*/ 128 w 521"/>
                  <a:gd name="T59" fmla="*/ 57 h 235"/>
                  <a:gd name="T60" fmla="*/ 130 w 521"/>
                  <a:gd name="T61" fmla="*/ 55 h 235"/>
                  <a:gd name="T62" fmla="*/ 130 w 521"/>
                  <a:gd name="T63" fmla="*/ 53 h 235"/>
                  <a:gd name="T64" fmla="*/ 130 w 521"/>
                  <a:gd name="T65" fmla="*/ 51 h 235"/>
                  <a:gd name="T66" fmla="*/ 130 w 521"/>
                  <a:gd name="T67" fmla="*/ 48 h 235"/>
                  <a:gd name="T68" fmla="*/ 131 w 521"/>
                  <a:gd name="T69" fmla="*/ 44 h 235"/>
                  <a:gd name="T70" fmla="*/ 130 w 521"/>
                  <a:gd name="T71" fmla="*/ 43 h 235"/>
                  <a:gd name="T72" fmla="*/ 129 w 521"/>
                  <a:gd name="T73" fmla="*/ 40 h 235"/>
                  <a:gd name="T74" fmla="*/ 127 w 521"/>
                  <a:gd name="T75" fmla="*/ 34 h 235"/>
                  <a:gd name="T76" fmla="*/ 124 w 521"/>
                  <a:gd name="T77" fmla="*/ 30 h 235"/>
                  <a:gd name="T78" fmla="*/ 118 w 521"/>
                  <a:gd name="T79" fmla="*/ 22 h 235"/>
                  <a:gd name="T80" fmla="*/ 108 w 521"/>
                  <a:gd name="T81" fmla="*/ 15 h 235"/>
                  <a:gd name="T82" fmla="*/ 100 w 521"/>
                  <a:gd name="T83" fmla="*/ 11 h 235"/>
                  <a:gd name="T84" fmla="*/ 84 w 521"/>
                  <a:gd name="T85" fmla="*/ 6 h 235"/>
                  <a:gd name="T86" fmla="*/ 83 w 521"/>
                  <a:gd name="T87" fmla="*/ 5 h 235"/>
                  <a:gd name="T88" fmla="*/ 80 w 521"/>
                  <a:gd name="T89" fmla="*/ 3 h 235"/>
                  <a:gd name="T90" fmla="*/ 76 w 521"/>
                  <a:gd name="T91" fmla="*/ 2 h 235"/>
                  <a:gd name="T92" fmla="*/ 73 w 521"/>
                  <a:gd name="T93" fmla="*/ 2 h 235"/>
                  <a:gd name="T94" fmla="*/ 73 w 521"/>
                  <a:gd name="T95" fmla="*/ 2 h 235"/>
                  <a:gd name="T96" fmla="*/ 49 w 521"/>
                  <a:gd name="T97" fmla="*/ 0 h 235"/>
                  <a:gd name="T98" fmla="*/ 37 w 521"/>
                  <a:gd name="T99" fmla="*/ 2 h 235"/>
                  <a:gd name="T100" fmla="*/ 23 w 521"/>
                  <a:gd name="T101" fmla="*/ 5 h 235"/>
                  <a:gd name="T102" fmla="*/ 0 w 521"/>
                  <a:gd name="T103" fmla="*/ 13 h 2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21"/>
                  <a:gd name="T157" fmla="*/ 0 h 235"/>
                  <a:gd name="T158" fmla="*/ 521 w 521"/>
                  <a:gd name="T159" fmla="*/ 235 h 2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21" h="235">
                    <a:moveTo>
                      <a:pt x="0" y="52"/>
                    </a:moveTo>
                    <a:lnTo>
                      <a:pt x="12" y="82"/>
                    </a:lnTo>
                    <a:lnTo>
                      <a:pt x="56" y="64"/>
                    </a:lnTo>
                    <a:lnTo>
                      <a:pt x="103" y="49"/>
                    </a:lnTo>
                    <a:lnTo>
                      <a:pt x="152" y="37"/>
                    </a:lnTo>
                    <a:lnTo>
                      <a:pt x="146" y="23"/>
                    </a:lnTo>
                    <a:lnTo>
                      <a:pt x="146" y="39"/>
                    </a:lnTo>
                    <a:lnTo>
                      <a:pt x="196" y="31"/>
                    </a:lnTo>
                    <a:lnTo>
                      <a:pt x="194" y="16"/>
                    </a:lnTo>
                    <a:lnTo>
                      <a:pt x="194" y="31"/>
                    </a:lnTo>
                    <a:lnTo>
                      <a:pt x="243" y="33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97" y="37"/>
                    </a:lnTo>
                    <a:lnTo>
                      <a:pt x="297" y="21"/>
                    </a:lnTo>
                    <a:lnTo>
                      <a:pt x="292" y="37"/>
                    </a:lnTo>
                    <a:lnTo>
                      <a:pt x="297" y="39"/>
                    </a:lnTo>
                    <a:lnTo>
                      <a:pt x="305" y="41"/>
                    </a:lnTo>
                    <a:lnTo>
                      <a:pt x="313" y="47"/>
                    </a:lnTo>
                    <a:lnTo>
                      <a:pt x="317" y="49"/>
                    </a:lnTo>
                    <a:lnTo>
                      <a:pt x="327" y="52"/>
                    </a:lnTo>
                    <a:lnTo>
                      <a:pt x="330" y="37"/>
                    </a:lnTo>
                    <a:lnTo>
                      <a:pt x="325" y="52"/>
                    </a:lnTo>
                    <a:lnTo>
                      <a:pt x="354" y="62"/>
                    </a:lnTo>
                    <a:lnTo>
                      <a:pt x="385" y="72"/>
                    </a:lnTo>
                    <a:lnTo>
                      <a:pt x="412" y="86"/>
                    </a:lnTo>
                    <a:lnTo>
                      <a:pt x="418" y="70"/>
                    </a:lnTo>
                    <a:lnTo>
                      <a:pt x="408" y="82"/>
                    </a:lnTo>
                    <a:lnTo>
                      <a:pt x="435" y="99"/>
                    </a:lnTo>
                    <a:lnTo>
                      <a:pt x="447" y="109"/>
                    </a:lnTo>
                    <a:lnTo>
                      <a:pt x="461" y="122"/>
                    </a:lnTo>
                    <a:lnTo>
                      <a:pt x="472" y="138"/>
                    </a:lnTo>
                    <a:lnTo>
                      <a:pt x="482" y="126"/>
                    </a:lnTo>
                    <a:lnTo>
                      <a:pt x="469" y="132"/>
                    </a:lnTo>
                    <a:lnTo>
                      <a:pt x="478" y="150"/>
                    </a:lnTo>
                    <a:lnTo>
                      <a:pt x="482" y="157"/>
                    </a:lnTo>
                    <a:lnTo>
                      <a:pt x="486" y="169"/>
                    </a:lnTo>
                    <a:lnTo>
                      <a:pt x="490" y="177"/>
                    </a:lnTo>
                    <a:lnTo>
                      <a:pt x="490" y="181"/>
                    </a:lnTo>
                    <a:lnTo>
                      <a:pt x="492" y="181"/>
                    </a:lnTo>
                    <a:lnTo>
                      <a:pt x="505" y="175"/>
                    </a:lnTo>
                    <a:lnTo>
                      <a:pt x="492" y="173"/>
                    </a:lnTo>
                    <a:lnTo>
                      <a:pt x="488" y="189"/>
                    </a:lnTo>
                    <a:lnTo>
                      <a:pt x="488" y="198"/>
                    </a:lnTo>
                    <a:lnTo>
                      <a:pt x="488" y="204"/>
                    </a:lnTo>
                    <a:lnTo>
                      <a:pt x="488" y="210"/>
                    </a:lnTo>
                    <a:lnTo>
                      <a:pt x="504" y="210"/>
                    </a:lnTo>
                    <a:lnTo>
                      <a:pt x="488" y="204"/>
                    </a:lnTo>
                    <a:lnTo>
                      <a:pt x="488" y="206"/>
                    </a:lnTo>
                    <a:lnTo>
                      <a:pt x="502" y="212"/>
                    </a:lnTo>
                    <a:lnTo>
                      <a:pt x="492" y="200"/>
                    </a:lnTo>
                    <a:lnTo>
                      <a:pt x="488" y="204"/>
                    </a:lnTo>
                    <a:lnTo>
                      <a:pt x="500" y="214"/>
                    </a:lnTo>
                    <a:lnTo>
                      <a:pt x="494" y="200"/>
                    </a:lnTo>
                    <a:lnTo>
                      <a:pt x="488" y="202"/>
                    </a:lnTo>
                    <a:lnTo>
                      <a:pt x="480" y="206"/>
                    </a:lnTo>
                    <a:lnTo>
                      <a:pt x="492" y="235"/>
                    </a:lnTo>
                    <a:lnTo>
                      <a:pt x="500" y="231"/>
                    </a:lnTo>
                    <a:lnTo>
                      <a:pt x="505" y="229"/>
                    </a:lnTo>
                    <a:lnTo>
                      <a:pt x="509" y="226"/>
                    </a:lnTo>
                    <a:lnTo>
                      <a:pt x="513" y="222"/>
                    </a:lnTo>
                    <a:lnTo>
                      <a:pt x="517" y="218"/>
                    </a:lnTo>
                    <a:lnTo>
                      <a:pt x="517" y="216"/>
                    </a:lnTo>
                    <a:lnTo>
                      <a:pt x="519" y="210"/>
                    </a:lnTo>
                    <a:lnTo>
                      <a:pt x="519" y="204"/>
                    </a:lnTo>
                    <a:lnTo>
                      <a:pt x="519" y="198"/>
                    </a:lnTo>
                    <a:lnTo>
                      <a:pt x="519" y="189"/>
                    </a:lnTo>
                    <a:lnTo>
                      <a:pt x="521" y="179"/>
                    </a:lnTo>
                    <a:lnTo>
                      <a:pt x="521" y="175"/>
                    </a:lnTo>
                    <a:lnTo>
                      <a:pt x="521" y="169"/>
                    </a:lnTo>
                    <a:lnTo>
                      <a:pt x="519" y="169"/>
                    </a:lnTo>
                    <a:lnTo>
                      <a:pt x="519" y="165"/>
                    </a:lnTo>
                    <a:lnTo>
                      <a:pt x="515" y="157"/>
                    </a:lnTo>
                    <a:lnTo>
                      <a:pt x="511" y="146"/>
                    </a:lnTo>
                    <a:lnTo>
                      <a:pt x="505" y="136"/>
                    </a:lnTo>
                    <a:lnTo>
                      <a:pt x="498" y="121"/>
                    </a:lnTo>
                    <a:lnTo>
                      <a:pt x="494" y="117"/>
                    </a:lnTo>
                    <a:lnTo>
                      <a:pt x="482" y="101"/>
                    </a:lnTo>
                    <a:lnTo>
                      <a:pt x="469" y="87"/>
                    </a:lnTo>
                    <a:lnTo>
                      <a:pt x="455" y="76"/>
                    </a:lnTo>
                    <a:lnTo>
                      <a:pt x="430" y="60"/>
                    </a:lnTo>
                    <a:lnTo>
                      <a:pt x="424" y="56"/>
                    </a:lnTo>
                    <a:lnTo>
                      <a:pt x="397" y="43"/>
                    </a:lnTo>
                    <a:lnTo>
                      <a:pt x="365" y="33"/>
                    </a:lnTo>
                    <a:lnTo>
                      <a:pt x="336" y="23"/>
                    </a:lnTo>
                    <a:lnTo>
                      <a:pt x="329" y="19"/>
                    </a:lnTo>
                    <a:lnTo>
                      <a:pt x="325" y="17"/>
                    </a:lnTo>
                    <a:lnTo>
                      <a:pt x="317" y="12"/>
                    </a:lnTo>
                    <a:lnTo>
                      <a:pt x="309" y="10"/>
                    </a:lnTo>
                    <a:lnTo>
                      <a:pt x="303" y="8"/>
                    </a:lnTo>
                    <a:lnTo>
                      <a:pt x="297" y="6"/>
                    </a:lnTo>
                    <a:lnTo>
                      <a:pt x="292" y="6"/>
                    </a:lnTo>
                    <a:lnTo>
                      <a:pt x="290" y="21"/>
                    </a:lnTo>
                    <a:lnTo>
                      <a:pt x="292" y="6"/>
                    </a:lnTo>
                    <a:lnTo>
                      <a:pt x="243" y="2"/>
                    </a:lnTo>
                    <a:lnTo>
                      <a:pt x="196" y="0"/>
                    </a:lnTo>
                    <a:lnTo>
                      <a:pt x="192" y="0"/>
                    </a:lnTo>
                    <a:lnTo>
                      <a:pt x="146" y="8"/>
                    </a:lnTo>
                    <a:lnTo>
                      <a:pt x="140" y="8"/>
                    </a:lnTo>
                    <a:lnTo>
                      <a:pt x="91" y="19"/>
                    </a:lnTo>
                    <a:lnTo>
                      <a:pt x="45" y="35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164"/>
              <p:cNvSpPr>
                <a:spLocks/>
              </p:cNvSpPr>
              <p:nvPr/>
            </p:nvSpPr>
            <p:spPr bwMode="auto">
              <a:xfrm>
                <a:off x="4672" y="1295"/>
                <a:ext cx="117" cy="414"/>
              </a:xfrm>
              <a:custGeom>
                <a:avLst/>
                <a:gdLst>
                  <a:gd name="T0" fmla="*/ 26 w 233"/>
                  <a:gd name="T1" fmla="*/ 6 h 829"/>
                  <a:gd name="T2" fmla="*/ 23 w 233"/>
                  <a:gd name="T3" fmla="*/ 28 h 829"/>
                  <a:gd name="T4" fmla="*/ 21 w 233"/>
                  <a:gd name="T5" fmla="*/ 35 h 829"/>
                  <a:gd name="T6" fmla="*/ 14 w 233"/>
                  <a:gd name="T7" fmla="*/ 58 h 829"/>
                  <a:gd name="T8" fmla="*/ 13 w 233"/>
                  <a:gd name="T9" fmla="*/ 69 h 829"/>
                  <a:gd name="T10" fmla="*/ 12 w 233"/>
                  <a:gd name="T11" fmla="*/ 70 h 829"/>
                  <a:gd name="T12" fmla="*/ 8 w 233"/>
                  <a:gd name="T13" fmla="*/ 77 h 829"/>
                  <a:gd name="T14" fmla="*/ 6 w 233"/>
                  <a:gd name="T15" fmla="*/ 79 h 829"/>
                  <a:gd name="T16" fmla="*/ 4 w 233"/>
                  <a:gd name="T17" fmla="*/ 90 h 829"/>
                  <a:gd name="T18" fmla="*/ 0 w 233"/>
                  <a:gd name="T19" fmla="*/ 113 h 829"/>
                  <a:gd name="T20" fmla="*/ 8 w 233"/>
                  <a:gd name="T21" fmla="*/ 140 h 829"/>
                  <a:gd name="T22" fmla="*/ 20 w 233"/>
                  <a:gd name="T23" fmla="*/ 164 h 829"/>
                  <a:gd name="T24" fmla="*/ 34 w 233"/>
                  <a:gd name="T25" fmla="*/ 178 h 829"/>
                  <a:gd name="T26" fmla="*/ 35 w 233"/>
                  <a:gd name="T27" fmla="*/ 182 h 829"/>
                  <a:gd name="T28" fmla="*/ 45 w 233"/>
                  <a:gd name="T29" fmla="*/ 192 h 829"/>
                  <a:gd name="T30" fmla="*/ 48 w 233"/>
                  <a:gd name="T31" fmla="*/ 194 h 829"/>
                  <a:gd name="T32" fmla="*/ 53 w 233"/>
                  <a:gd name="T33" fmla="*/ 199 h 829"/>
                  <a:gd name="T34" fmla="*/ 50 w 233"/>
                  <a:gd name="T35" fmla="*/ 201 h 829"/>
                  <a:gd name="T36" fmla="*/ 51 w 233"/>
                  <a:gd name="T37" fmla="*/ 205 h 829"/>
                  <a:gd name="T38" fmla="*/ 55 w 233"/>
                  <a:gd name="T39" fmla="*/ 207 h 829"/>
                  <a:gd name="T40" fmla="*/ 58 w 233"/>
                  <a:gd name="T41" fmla="*/ 204 h 829"/>
                  <a:gd name="T42" fmla="*/ 51 w 233"/>
                  <a:gd name="T43" fmla="*/ 189 h 829"/>
                  <a:gd name="T44" fmla="*/ 56 w 233"/>
                  <a:gd name="T45" fmla="*/ 199 h 829"/>
                  <a:gd name="T46" fmla="*/ 52 w 233"/>
                  <a:gd name="T47" fmla="*/ 200 h 829"/>
                  <a:gd name="T48" fmla="*/ 55 w 233"/>
                  <a:gd name="T49" fmla="*/ 203 h 829"/>
                  <a:gd name="T50" fmla="*/ 58 w 233"/>
                  <a:gd name="T51" fmla="*/ 200 h 829"/>
                  <a:gd name="T52" fmla="*/ 58 w 233"/>
                  <a:gd name="T53" fmla="*/ 200 h 829"/>
                  <a:gd name="T54" fmla="*/ 57 w 233"/>
                  <a:gd name="T55" fmla="*/ 198 h 829"/>
                  <a:gd name="T56" fmla="*/ 55 w 233"/>
                  <a:gd name="T57" fmla="*/ 192 h 829"/>
                  <a:gd name="T58" fmla="*/ 50 w 233"/>
                  <a:gd name="T59" fmla="*/ 186 h 829"/>
                  <a:gd name="T60" fmla="*/ 39 w 233"/>
                  <a:gd name="T61" fmla="*/ 181 h 829"/>
                  <a:gd name="T62" fmla="*/ 40 w 233"/>
                  <a:gd name="T63" fmla="*/ 174 h 829"/>
                  <a:gd name="T64" fmla="*/ 32 w 233"/>
                  <a:gd name="T65" fmla="*/ 166 h 829"/>
                  <a:gd name="T66" fmla="*/ 28 w 233"/>
                  <a:gd name="T67" fmla="*/ 161 h 829"/>
                  <a:gd name="T68" fmla="*/ 15 w 233"/>
                  <a:gd name="T69" fmla="*/ 137 h 829"/>
                  <a:gd name="T70" fmla="*/ 4 w 233"/>
                  <a:gd name="T71" fmla="*/ 113 h 829"/>
                  <a:gd name="T72" fmla="*/ 12 w 233"/>
                  <a:gd name="T73" fmla="*/ 90 h 829"/>
                  <a:gd name="T74" fmla="*/ 13 w 233"/>
                  <a:gd name="T75" fmla="*/ 82 h 829"/>
                  <a:gd name="T76" fmla="*/ 14 w 233"/>
                  <a:gd name="T77" fmla="*/ 81 h 829"/>
                  <a:gd name="T78" fmla="*/ 18 w 233"/>
                  <a:gd name="T79" fmla="*/ 75 h 829"/>
                  <a:gd name="T80" fmla="*/ 20 w 233"/>
                  <a:gd name="T81" fmla="*/ 69 h 829"/>
                  <a:gd name="T82" fmla="*/ 21 w 233"/>
                  <a:gd name="T83" fmla="*/ 62 h 829"/>
                  <a:gd name="T84" fmla="*/ 22 w 233"/>
                  <a:gd name="T85" fmla="*/ 60 h 829"/>
                  <a:gd name="T86" fmla="*/ 29 w 233"/>
                  <a:gd name="T87" fmla="*/ 36 h 829"/>
                  <a:gd name="T88" fmla="*/ 32 w 233"/>
                  <a:gd name="T89" fmla="*/ 14 h 829"/>
                  <a:gd name="T90" fmla="*/ 33 w 233"/>
                  <a:gd name="T91" fmla="*/ 9 h 8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33"/>
                  <a:gd name="T139" fmla="*/ 0 h 829"/>
                  <a:gd name="T140" fmla="*/ 233 w 233"/>
                  <a:gd name="T141" fmla="*/ 829 h 8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33" h="829">
                    <a:moveTo>
                      <a:pt x="138" y="8"/>
                    </a:moveTo>
                    <a:lnTo>
                      <a:pt x="109" y="0"/>
                    </a:lnTo>
                    <a:lnTo>
                      <a:pt x="101" y="26"/>
                    </a:lnTo>
                    <a:lnTo>
                      <a:pt x="101" y="31"/>
                    </a:lnTo>
                    <a:lnTo>
                      <a:pt x="95" y="59"/>
                    </a:lnTo>
                    <a:lnTo>
                      <a:pt x="90" y="113"/>
                    </a:lnTo>
                    <a:lnTo>
                      <a:pt x="82" y="146"/>
                    </a:lnTo>
                    <a:lnTo>
                      <a:pt x="97" y="146"/>
                    </a:lnTo>
                    <a:lnTo>
                      <a:pt x="82" y="140"/>
                    </a:lnTo>
                    <a:lnTo>
                      <a:pt x="74" y="169"/>
                    </a:lnTo>
                    <a:lnTo>
                      <a:pt x="56" y="232"/>
                    </a:lnTo>
                    <a:lnTo>
                      <a:pt x="56" y="234"/>
                    </a:lnTo>
                    <a:lnTo>
                      <a:pt x="53" y="251"/>
                    </a:lnTo>
                    <a:lnTo>
                      <a:pt x="51" y="265"/>
                    </a:lnTo>
                    <a:lnTo>
                      <a:pt x="49" y="276"/>
                    </a:lnTo>
                    <a:lnTo>
                      <a:pt x="64" y="276"/>
                    </a:lnTo>
                    <a:lnTo>
                      <a:pt x="49" y="271"/>
                    </a:lnTo>
                    <a:lnTo>
                      <a:pt x="47" y="280"/>
                    </a:lnTo>
                    <a:lnTo>
                      <a:pt x="43" y="290"/>
                    </a:lnTo>
                    <a:lnTo>
                      <a:pt x="37" y="300"/>
                    </a:lnTo>
                    <a:lnTo>
                      <a:pt x="29" y="309"/>
                    </a:lnTo>
                    <a:lnTo>
                      <a:pt x="45" y="315"/>
                    </a:lnTo>
                    <a:lnTo>
                      <a:pt x="33" y="306"/>
                    </a:lnTo>
                    <a:lnTo>
                      <a:pt x="23" y="319"/>
                    </a:lnTo>
                    <a:lnTo>
                      <a:pt x="21" y="323"/>
                    </a:lnTo>
                    <a:lnTo>
                      <a:pt x="20" y="329"/>
                    </a:lnTo>
                    <a:lnTo>
                      <a:pt x="16" y="360"/>
                    </a:lnTo>
                    <a:lnTo>
                      <a:pt x="10" y="393"/>
                    </a:lnTo>
                    <a:lnTo>
                      <a:pt x="0" y="453"/>
                    </a:lnTo>
                    <a:lnTo>
                      <a:pt x="0" y="455"/>
                    </a:lnTo>
                    <a:lnTo>
                      <a:pt x="2" y="459"/>
                    </a:lnTo>
                    <a:lnTo>
                      <a:pt x="20" y="527"/>
                    </a:lnTo>
                    <a:lnTo>
                      <a:pt x="31" y="560"/>
                    </a:lnTo>
                    <a:lnTo>
                      <a:pt x="45" y="593"/>
                    </a:lnTo>
                    <a:lnTo>
                      <a:pt x="60" y="624"/>
                    </a:lnTo>
                    <a:lnTo>
                      <a:pt x="80" y="656"/>
                    </a:lnTo>
                    <a:lnTo>
                      <a:pt x="84" y="659"/>
                    </a:lnTo>
                    <a:lnTo>
                      <a:pt x="107" y="689"/>
                    </a:lnTo>
                    <a:lnTo>
                      <a:pt x="134" y="714"/>
                    </a:lnTo>
                    <a:lnTo>
                      <a:pt x="144" y="702"/>
                    </a:lnTo>
                    <a:lnTo>
                      <a:pt x="130" y="708"/>
                    </a:lnTo>
                    <a:lnTo>
                      <a:pt x="140" y="729"/>
                    </a:lnTo>
                    <a:lnTo>
                      <a:pt x="144" y="733"/>
                    </a:lnTo>
                    <a:lnTo>
                      <a:pt x="160" y="751"/>
                    </a:lnTo>
                    <a:lnTo>
                      <a:pt x="177" y="768"/>
                    </a:lnTo>
                    <a:lnTo>
                      <a:pt x="193" y="784"/>
                    </a:lnTo>
                    <a:lnTo>
                      <a:pt x="204" y="774"/>
                    </a:lnTo>
                    <a:lnTo>
                      <a:pt x="191" y="778"/>
                    </a:lnTo>
                    <a:lnTo>
                      <a:pt x="193" y="792"/>
                    </a:lnTo>
                    <a:lnTo>
                      <a:pt x="198" y="805"/>
                    </a:lnTo>
                    <a:lnTo>
                      <a:pt x="212" y="798"/>
                    </a:lnTo>
                    <a:lnTo>
                      <a:pt x="196" y="798"/>
                    </a:lnTo>
                    <a:lnTo>
                      <a:pt x="198" y="801"/>
                    </a:lnTo>
                    <a:lnTo>
                      <a:pt x="198" y="807"/>
                    </a:lnTo>
                    <a:lnTo>
                      <a:pt x="200" y="813"/>
                    </a:lnTo>
                    <a:lnTo>
                      <a:pt x="202" y="817"/>
                    </a:lnTo>
                    <a:lnTo>
                      <a:pt x="204" y="821"/>
                    </a:lnTo>
                    <a:lnTo>
                      <a:pt x="206" y="825"/>
                    </a:lnTo>
                    <a:lnTo>
                      <a:pt x="212" y="827"/>
                    </a:lnTo>
                    <a:lnTo>
                      <a:pt x="218" y="829"/>
                    </a:lnTo>
                    <a:lnTo>
                      <a:pt x="224" y="827"/>
                    </a:lnTo>
                    <a:lnTo>
                      <a:pt x="230" y="825"/>
                    </a:lnTo>
                    <a:lnTo>
                      <a:pt x="231" y="819"/>
                    </a:lnTo>
                    <a:lnTo>
                      <a:pt x="233" y="813"/>
                    </a:lnTo>
                    <a:lnTo>
                      <a:pt x="233" y="759"/>
                    </a:lnTo>
                    <a:lnTo>
                      <a:pt x="202" y="759"/>
                    </a:lnTo>
                    <a:lnTo>
                      <a:pt x="202" y="813"/>
                    </a:lnTo>
                    <a:lnTo>
                      <a:pt x="230" y="801"/>
                    </a:lnTo>
                    <a:lnTo>
                      <a:pt x="224" y="799"/>
                    </a:lnTo>
                    <a:lnTo>
                      <a:pt x="218" y="798"/>
                    </a:lnTo>
                    <a:lnTo>
                      <a:pt x="212" y="799"/>
                    </a:lnTo>
                    <a:lnTo>
                      <a:pt x="206" y="801"/>
                    </a:lnTo>
                    <a:lnTo>
                      <a:pt x="204" y="807"/>
                    </a:lnTo>
                    <a:lnTo>
                      <a:pt x="202" y="813"/>
                    </a:lnTo>
                    <a:lnTo>
                      <a:pt x="218" y="813"/>
                    </a:lnTo>
                    <a:lnTo>
                      <a:pt x="231" y="807"/>
                    </a:lnTo>
                    <a:lnTo>
                      <a:pt x="231" y="805"/>
                    </a:lnTo>
                    <a:lnTo>
                      <a:pt x="230" y="801"/>
                    </a:lnTo>
                    <a:lnTo>
                      <a:pt x="228" y="796"/>
                    </a:lnTo>
                    <a:lnTo>
                      <a:pt x="214" y="801"/>
                    </a:lnTo>
                    <a:lnTo>
                      <a:pt x="230" y="801"/>
                    </a:lnTo>
                    <a:lnTo>
                      <a:pt x="228" y="798"/>
                    </a:lnTo>
                    <a:lnTo>
                      <a:pt x="226" y="792"/>
                    </a:lnTo>
                    <a:lnTo>
                      <a:pt x="222" y="780"/>
                    </a:lnTo>
                    <a:lnTo>
                      <a:pt x="220" y="770"/>
                    </a:lnTo>
                    <a:lnTo>
                      <a:pt x="218" y="768"/>
                    </a:lnTo>
                    <a:lnTo>
                      <a:pt x="216" y="764"/>
                    </a:lnTo>
                    <a:lnTo>
                      <a:pt x="198" y="747"/>
                    </a:lnTo>
                    <a:lnTo>
                      <a:pt x="181" y="729"/>
                    </a:lnTo>
                    <a:lnTo>
                      <a:pt x="165" y="712"/>
                    </a:lnTo>
                    <a:lnTo>
                      <a:pt x="154" y="724"/>
                    </a:lnTo>
                    <a:lnTo>
                      <a:pt x="169" y="718"/>
                    </a:lnTo>
                    <a:lnTo>
                      <a:pt x="160" y="698"/>
                    </a:lnTo>
                    <a:lnTo>
                      <a:pt x="158" y="696"/>
                    </a:lnTo>
                    <a:lnTo>
                      <a:pt x="156" y="691"/>
                    </a:lnTo>
                    <a:lnTo>
                      <a:pt x="154" y="691"/>
                    </a:lnTo>
                    <a:lnTo>
                      <a:pt x="128" y="667"/>
                    </a:lnTo>
                    <a:lnTo>
                      <a:pt x="105" y="638"/>
                    </a:lnTo>
                    <a:lnTo>
                      <a:pt x="93" y="650"/>
                    </a:lnTo>
                    <a:lnTo>
                      <a:pt x="109" y="644"/>
                    </a:lnTo>
                    <a:lnTo>
                      <a:pt x="90" y="613"/>
                    </a:lnTo>
                    <a:lnTo>
                      <a:pt x="74" y="582"/>
                    </a:lnTo>
                    <a:lnTo>
                      <a:pt x="60" y="549"/>
                    </a:lnTo>
                    <a:lnTo>
                      <a:pt x="49" y="516"/>
                    </a:lnTo>
                    <a:lnTo>
                      <a:pt x="31" y="451"/>
                    </a:lnTo>
                    <a:lnTo>
                      <a:pt x="16" y="455"/>
                    </a:lnTo>
                    <a:lnTo>
                      <a:pt x="31" y="457"/>
                    </a:lnTo>
                    <a:lnTo>
                      <a:pt x="41" y="393"/>
                    </a:lnTo>
                    <a:lnTo>
                      <a:pt x="47" y="360"/>
                    </a:lnTo>
                    <a:lnTo>
                      <a:pt x="51" y="331"/>
                    </a:lnTo>
                    <a:lnTo>
                      <a:pt x="49" y="335"/>
                    </a:lnTo>
                    <a:lnTo>
                      <a:pt x="51" y="329"/>
                    </a:lnTo>
                    <a:lnTo>
                      <a:pt x="35" y="329"/>
                    </a:lnTo>
                    <a:lnTo>
                      <a:pt x="47" y="339"/>
                    </a:lnTo>
                    <a:lnTo>
                      <a:pt x="55" y="327"/>
                    </a:lnTo>
                    <a:lnTo>
                      <a:pt x="58" y="321"/>
                    </a:lnTo>
                    <a:lnTo>
                      <a:pt x="66" y="311"/>
                    </a:lnTo>
                    <a:lnTo>
                      <a:pt x="72" y="302"/>
                    </a:lnTo>
                    <a:lnTo>
                      <a:pt x="76" y="292"/>
                    </a:lnTo>
                    <a:lnTo>
                      <a:pt x="78" y="282"/>
                    </a:lnTo>
                    <a:lnTo>
                      <a:pt x="80" y="276"/>
                    </a:lnTo>
                    <a:lnTo>
                      <a:pt x="82" y="265"/>
                    </a:lnTo>
                    <a:lnTo>
                      <a:pt x="84" y="251"/>
                    </a:lnTo>
                    <a:lnTo>
                      <a:pt x="86" y="239"/>
                    </a:lnTo>
                    <a:lnTo>
                      <a:pt x="70" y="236"/>
                    </a:lnTo>
                    <a:lnTo>
                      <a:pt x="86" y="241"/>
                    </a:lnTo>
                    <a:lnTo>
                      <a:pt x="103" y="181"/>
                    </a:lnTo>
                    <a:lnTo>
                      <a:pt x="111" y="152"/>
                    </a:lnTo>
                    <a:lnTo>
                      <a:pt x="113" y="146"/>
                    </a:lnTo>
                    <a:lnTo>
                      <a:pt x="119" y="117"/>
                    </a:lnTo>
                    <a:lnTo>
                      <a:pt x="126" y="59"/>
                    </a:lnTo>
                    <a:lnTo>
                      <a:pt x="132" y="31"/>
                    </a:lnTo>
                    <a:lnTo>
                      <a:pt x="117" y="31"/>
                    </a:lnTo>
                    <a:lnTo>
                      <a:pt x="130" y="37"/>
                    </a:lnTo>
                    <a:lnTo>
                      <a:pt x="138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165"/>
              <p:cNvSpPr>
                <a:spLocks/>
              </p:cNvSpPr>
              <p:nvPr/>
            </p:nvSpPr>
            <p:spPr bwMode="auto">
              <a:xfrm>
                <a:off x="5240" y="1297"/>
                <a:ext cx="159" cy="502"/>
              </a:xfrm>
              <a:custGeom>
                <a:avLst/>
                <a:gdLst>
                  <a:gd name="T0" fmla="*/ 60 w 319"/>
                  <a:gd name="T1" fmla="*/ 3 h 1005"/>
                  <a:gd name="T2" fmla="*/ 68 w 319"/>
                  <a:gd name="T3" fmla="*/ 23 h 1005"/>
                  <a:gd name="T4" fmla="*/ 73 w 319"/>
                  <a:gd name="T5" fmla="*/ 31 h 1005"/>
                  <a:gd name="T6" fmla="*/ 72 w 319"/>
                  <a:gd name="T7" fmla="*/ 41 h 1005"/>
                  <a:gd name="T8" fmla="*/ 71 w 319"/>
                  <a:gd name="T9" fmla="*/ 41 h 1005"/>
                  <a:gd name="T10" fmla="*/ 68 w 319"/>
                  <a:gd name="T11" fmla="*/ 140 h 1005"/>
                  <a:gd name="T12" fmla="*/ 66 w 319"/>
                  <a:gd name="T13" fmla="*/ 162 h 1005"/>
                  <a:gd name="T14" fmla="*/ 66 w 319"/>
                  <a:gd name="T15" fmla="*/ 160 h 1005"/>
                  <a:gd name="T16" fmla="*/ 62 w 319"/>
                  <a:gd name="T17" fmla="*/ 170 h 1005"/>
                  <a:gd name="T18" fmla="*/ 63 w 319"/>
                  <a:gd name="T19" fmla="*/ 177 h 1005"/>
                  <a:gd name="T20" fmla="*/ 57 w 319"/>
                  <a:gd name="T21" fmla="*/ 179 h 1005"/>
                  <a:gd name="T22" fmla="*/ 57 w 319"/>
                  <a:gd name="T23" fmla="*/ 180 h 1005"/>
                  <a:gd name="T24" fmla="*/ 53 w 319"/>
                  <a:gd name="T25" fmla="*/ 190 h 1005"/>
                  <a:gd name="T26" fmla="*/ 53 w 319"/>
                  <a:gd name="T27" fmla="*/ 197 h 1005"/>
                  <a:gd name="T28" fmla="*/ 47 w 319"/>
                  <a:gd name="T29" fmla="*/ 199 h 1005"/>
                  <a:gd name="T30" fmla="*/ 47 w 319"/>
                  <a:gd name="T31" fmla="*/ 201 h 1005"/>
                  <a:gd name="T32" fmla="*/ 41 w 319"/>
                  <a:gd name="T33" fmla="*/ 211 h 1005"/>
                  <a:gd name="T34" fmla="*/ 42 w 319"/>
                  <a:gd name="T35" fmla="*/ 210 h 1005"/>
                  <a:gd name="T36" fmla="*/ 33 w 319"/>
                  <a:gd name="T37" fmla="*/ 220 h 1005"/>
                  <a:gd name="T38" fmla="*/ 17 w 319"/>
                  <a:gd name="T39" fmla="*/ 233 h 1005"/>
                  <a:gd name="T40" fmla="*/ 9 w 319"/>
                  <a:gd name="T41" fmla="*/ 240 h 1005"/>
                  <a:gd name="T42" fmla="*/ 8 w 319"/>
                  <a:gd name="T43" fmla="*/ 245 h 1005"/>
                  <a:gd name="T44" fmla="*/ 3 w 319"/>
                  <a:gd name="T45" fmla="*/ 243 h 1005"/>
                  <a:gd name="T46" fmla="*/ 4 w 319"/>
                  <a:gd name="T47" fmla="*/ 243 h 1005"/>
                  <a:gd name="T48" fmla="*/ 0 w 319"/>
                  <a:gd name="T49" fmla="*/ 243 h 1005"/>
                  <a:gd name="T50" fmla="*/ 2 w 319"/>
                  <a:gd name="T51" fmla="*/ 251 h 1005"/>
                  <a:gd name="T52" fmla="*/ 6 w 319"/>
                  <a:gd name="T53" fmla="*/ 250 h 1005"/>
                  <a:gd name="T54" fmla="*/ 11 w 319"/>
                  <a:gd name="T55" fmla="*/ 248 h 1005"/>
                  <a:gd name="T56" fmla="*/ 17 w 319"/>
                  <a:gd name="T57" fmla="*/ 243 h 1005"/>
                  <a:gd name="T58" fmla="*/ 28 w 319"/>
                  <a:gd name="T59" fmla="*/ 234 h 1005"/>
                  <a:gd name="T60" fmla="*/ 43 w 319"/>
                  <a:gd name="T61" fmla="*/ 220 h 1005"/>
                  <a:gd name="T62" fmla="*/ 48 w 319"/>
                  <a:gd name="T63" fmla="*/ 214 h 1005"/>
                  <a:gd name="T64" fmla="*/ 54 w 319"/>
                  <a:gd name="T65" fmla="*/ 203 h 1005"/>
                  <a:gd name="T66" fmla="*/ 53 w 319"/>
                  <a:gd name="T67" fmla="*/ 204 h 1005"/>
                  <a:gd name="T68" fmla="*/ 57 w 319"/>
                  <a:gd name="T69" fmla="*/ 198 h 1005"/>
                  <a:gd name="T70" fmla="*/ 62 w 319"/>
                  <a:gd name="T71" fmla="*/ 188 h 1005"/>
                  <a:gd name="T72" fmla="*/ 60 w 319"/>
                  <a:gd name="T73" fmla="*/ 181 h 1005"/>
                  <a:gd name="T74" fmla="*/ 66 w 319"/>
                  <a:gd name="T75" fmla="*/ 179 h 1005"/>
                  <a:gd name="T76" fmla="*/ 70 w 319"/>
                  <a:gd name="T77" fmla="*/ 173 h 1005"/>
                  <a:gd name="T78" fmla="*/ 73 w 319"/>
                  <a:gd name="T79" fmla="*/ 163 h 1005"/>
                  <a:gd name="T80" fmla="*/ 73 w 319"/>
                  <a:gd name="T81" fmla="*/ 162 h 1005"/>
                  <a:gd name="T82" fmla="*/ 76 w 319"/>
                  <a:gd name="T83" fmla="*/ 141 h 1005"/>
                  <a:gd name="T84" fmla="*/ 79 w 319"/>
                  <a:gd name="T85" fmla="*/ 41 h 1005"/>
                  <a:gd name="T86" fmla="*/ 77 w 319"/>
                  <a:gd name="T87" fmla="*/ 31 h 1005"/>
                  <a:gd name="T88" fmla="*/ 75 w 319"/>
                  <a:gd name="T89" fmla="*/ 20 h 1005"/>
                  <a:gd name="T90" fmla="*/ 67 w 319"/>
                  <a:gd name="T91" fmla="*/ 0 h 100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19"/>
                  <a:gd name="T139" fmla="*/ 0 h 1005"/>
                  <a:gd name="T140" fmla="*/ 319 w 319"/>
                  <a:gd name="T141" fmla="*/ 1005 h 100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19" h="1005">
                    <a:moveTo>
                      <a:pt x="270" y="0"/>
                    </a:moveTo>
                    <a:lnTo>
                      <a:pt x="243" y="14"/>
                    </a:lnTo>
                    <a:lnTo>
                      <a:pt x="258" y="51"/>
                    </a:lnTo>
                    <a:lnTo>
                      <a:pt x="272" y="92"/>
                    </a:lnTo>
                    <a:lnTo>
                      <a:pt x="282" y="130"/>
                    </a:lnTo>
                    <a:lnTo>
                      <a:pt x="295" y="125"/>
                    </a:lnTo>
                    <a:lnTo>
                      <a:pt x="280" y="125"/>
                    </a:lnTo>
                    <a:lnTo>
                      <a:pt x="289" y="167"/>
                    </a:lnTo>
                    <a:lnTo>
                      <a:pt x="303" y="165"/>
                    </a:lnTo>
                    <a:lnTo>
                      <a:pt x="287" y="165"/>
                    </a:lnTo>
                    <a:lnTo>
                      <a:pt x="282" y="364"/>
                    </a:lnTo>
                    <a:lnTo>
                      <a:pt x="274" y="562"/>
                    </a:lnTo>
                    <a:lnTo>
                      <a:pt x="272" y="603"/>
                    </a:lnTo>
                    <a:lnTo>
                      <a:pt x="264" y="648"/>
                    </a:lnTo>
                    <a:lnTo>
                      <a:pt x="280" y="648"/>
                    </a:lnTo>
                    <a:lnTo>
                      <a:pt x="264" y="642"/>
                    </a:lnTo>
                    <a:lnTo>
                      <a:pt x="258" y="661"/>
                    </a:lnTo>
                    <a:lnTo>
                      <a:pt x="250" y="683"/>
                    </a:lnTo>
                    <a:lnTo>
                      <a:pt x="241" y="702"/>
                    </a:lnTo>
                    <a:lnTo>
                      <a:pt x="254" y="708"/>
                    </a:lnTo>
                    <a:lnTo>
                      <a:pt x="245" y="696"/>
                    </a:lnTo>
                    <a:lnTo>
                      <a:pt x="231" y="716"/>
                    </a:lnTo>
                    <a:lnTo>
                      <a:pt x="229" y="720"/>
                    </a:lnTo>
                    <a:lnTo>
                      <a:pt x="229" y="722"/>
                    </a:lnTo>
                    <a:lnTo>
                      <a:pt x="221" y="741"/>
                    </a:lnTo>
                    <a:lnTo>
                      <a:pt x="212" y="762"/>
                    </a:lnTo>
                    <a:lnTo>
                      <a:pt x="200" y="784"/>
                    </a:lnTo>
                    <a:lnTo>
                      <a:pt x="215" y="790"/>
                    </a:lnTo>
                    <a:lnTo>
                      <a:pt x="204" y="778"/>
                    </a:lnTo>
                    <a:lnTo>
                      <a:pt x="190" y="799"/>
                    </a:lnTo>
                    <a:lnTo>
                      <a:pt x="188" y="803"/>
                    </a:lnTo>
                    <a:lnTo>
                      <a:pt x="188" y="805"/>
                    </a:lnTo>
                    <a:lnTo>
                      <a:pt x="179" y="825"/>
                    </a:lnTo>
                    <a:lnTo>
                      <a:pt x="165" y="846"/>
                    </a:lnTo>
                    <a:lnTo>
                      <a:pt x="179" y="852"/>
                    </a:lnTo>
                    <a:lnTo>
                      <a:pt x="169" y="840"/>
                    </a:lnTo>
                    <a:lnTo>
                      <a:pt x="151" y="862"/>
                    </a:lnTo>
                    <a:lnTo>
                      <a:pt x="132" y="881"/>
                    </a:lnTo>
                    <a:lnTo>
                      <a:pt x="91" y="918"/>
                    </a:lnTo>
                    <a:lnTo>
                      <a:pt x="70" y="935"/>
                    </a:lnTo>
                    <a:lnTo>
                      <a:pt x="50" y="951"/>
                    </a:lnTo>
                    <a:lnTo>
                      <a:pt x="37" y="963"/>
                    </a:lnTo>
                    <a:lnTo>
                      <a:pt x="23" y="972"/>
                    </a:lnTo>
                    <a:lnTo>
                      <a:pt x="35" y="982"/>
                    </a:lnTo>
                    <a:lnTo>
                      <a:pt x="29" y="969"/>
                    </a:lnTo>
                    <a:lnTo>
                      <a:pt x="13" y="972"/>
                    </a:lnTo>
                    <a:lnTo>
                      <a:pt x="19" y="988"/>
                    </a:lnTo>
                    <a:lnTo>
                      <a:pt x="19" y="972"/>
                    </a:lnTo>
                    <a:lnTo>
                      <a:pt x="11" y="974"/>
                    </a:lnTo>
                    <a:lnTo>
                      <a:pt x="0" y="974"/>
                    </a:lnTo>
                    <a:lnTo>
                      <a:pt x="0" y="1005"/>
                    </a:lnTo>
                    <a:lnTo>
                      <a:pt x="11" y="1005"/>
                    </a:lnTo>
                    <a:lnTo>
                      <a:pt x="19" y="1004"/>
                    </a:lnTo>
                    <a:lnTo>
                      <a:pt x="25" y="1002"/>
                    </a:lnTo>
                    <a:lnTo>
                      <a:pt x="40" y="998"/>
                    </a:lnTo>
                    <a:lnTo>
                      <a:pt x="44" y="994"/>
                    </a:lnTo>
                    <a:lnTo>
                      <a:pt x="58" y="984"/>
                    </a:lnTo>
                    <a:lnTo>
                      <a:pt x="70" y="974"/>
                    </a:lnTo>
                    <a:lnTo>
                      <a:pt x="91" y="957"/>
                    </a:lnTo>
                    <a:lnTo>
                      <a:pt x="112" y="939"/>
                    </a:lnTo>
                    <a:lnTo>
                      <a:pt x="153" y="902"/>
                    </a:lnTo>
                    <a:lnTo>
                      <a:pt x="173" y="883"/>
                    </a:lnTo>
                    <a:lnTo>
                      <a:pt x="190" y="862"/>
                    </a:lnTo>
                    <a:lnTo>
                      <a:pt x="194" y="858"/>
                    </a:lnTo>
                    <a:lnTo>
                      <a:pt x="208" y="836"/>
                    </a:lnTo>
                    <a:lnTo>
                      <a:pt x="217" y="815"/>
                    </a:lnTo>
                    <a:lnTo>
                      <a:pt x="202" y="809"/>
                    </a:lnTo>
                    <a:lnTo>
                      <a:pt x="214" y="819"/>
                    </a:lnTo>
                    <a:lnTo>
                      <a:pt x="225" y="799"/>
                    </a:lnTo>
                    <a:lnTo>
                      <a:pt x="229" y="795"/>
                    </a:lnTo>
                    <a:lnTo>
                      <a:pt x="241" y="774"/>
                    </a:lnTo>
                    <a:lnTo>
                      <a:pt x="250" y="753"/>
                    </a:lnTo>
                    <a:lnTo>
                      <a:pt x="258" y="729"/>
                    </a:lnTo>
                    <a:lnTo>
                      <a:pt x="243" y="725"/>
                    </a:lnTo>
                    <a:lnTo>
                      <a:pt x="254" y="735"/>
                    </a:lnTo>
                    <a:lnTo>
                      <a:pt x="266" y="718"/>
                    </a:lnTo>
                    <a:lnTo>
                      <a:pt x="270" y="714"/>
                    </a:lnTo>
                    <a:lnTo>
                      <a:pt x="280" y="694"/>
                    </a:lnTo>
                    <a:lnTo>
                      <a:pt x="287" y="673"/>
                    </a:lnTo>
                    <a:lnTo>
                      <a:pt x="293" y="654"/>
                    </a:lnTo>
                    <a:lnTo>
                      <a:pt x="295" y="648"/>
                    </a:lnTo>
                    <a:lnTo>
                      <a:pt x="303" y="603"/>
                    </a:lnTo>
                    <a:lnTo>
                      <a:pt x="305" y="564"/>
                    </a:lnTo>
                    <a:lnTo>
                      <a:pt x="313" y="364"/>
                    </a:lnTo>
                    <a:lnTo>
                      <a:pt x="319" y="167"/>
                    </a:lnTo>
                    <a:lnTo>
                      <a:pt x="319" y="164"/>
                    </a:lnTo>
                    <a:lnTo>
                      <a:pt x="311" y="125"/>
                    </a:lnTo>
                    <a:lnTo>
                      <a:pt x="311" y="119"/>
                    </a:lnTo>
                    <a:lnTo>
                      <a:pt x="301" y="80"/>
                    </a:lnTo>
                    <a:lnTo>
                      <a:pt x="287" y="39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166"/>
              <p:cNvSpPr>
                <a:spLocks/>
              </p:cNvSpPr>
              <p:nvPr/>
            </p:nvSpPr>
            <p:spPr bwMode="auto">
              <a:xfrm>
                <a:off x="4771" y="1659"/>
                <a:ext cx="503" cy="206"/>
              </a:xfrm>
              <a:custGeom>
                <a:avLst/>
                <a:gdLst>
                  <a:gd name="T0" fmla="*/ 0 w 1006"/>
                  <a:gd name="T1" fmla="*/ 4 h 413"/>
                  <a:gd name="T2" fmla="*/ 2 w 1006"/>
                  <a:gd name="T3" fmla="*/ 9 h 413"/>
                  <a:gd name="T4" fmla="*/ 5 w 1006"/>
                  <a:gd name="T5" fmla="*/ 13 h 413"/>
                  <a:gd name="T6" fmla="*/ 5 w 1006"/>
                  <a:gd name="T7" fmla="*/ 12 h 413"/>
                  <a:gd name="T8" fmla="*/ 7 w 1006"/>
                  <a:gd name="T9" fmla="*/ 19 h 413"/>
                  <a:gd name="T10" fmla="*/ 8 w 1006"/>
                  <a:gd name="T11" fmla="*/ 24 h 413"/>
                  <a:gd name="T12" fmla="*/ 10 w 1006"/>
                  <a:gd name="T13" fmla="*/ 30 h 413"/>
                  <a:gd name="T14" fmla="*/ 15 w 1006"/>
                  <a:gd name="T15" fmla="*/ 35 h 413"/>
                  <a:gd name="T16" fmla="*/ 16 w 1006"/>
                  <a:gd name="T17" fmla="*/ 36 h 413"/>
                  <a:gd name="T18" fmla="*/ 17 w 1006"/>
                  <a:gd name="T19" fmla="*/ 41 h 413"/>
                  <a:gd name="T20" fmla="*/ 22 w 1006"/>
                  <a:gd name="T21" fmla="*/ 49 h 413"/>
                  <a:gd name="T22" fmla="*/ 25 w 1006"/>
                  <a:gd name="T23" fmla="*/ 51 h 413"/>
                  <a:gd name="T24" fmla="*/ 36 w 1006"/>
                  <a:gd name="T25" fmla="*/ 61 h 413"/>
                  <a:gd name="T26" fmla="*/ 37 w 1006"/>
                  <a:gd name="T27" fmla="*/ 61 h 413"/>
                  <a:gd name="T28" fmla="*/ 41 w 1006"/>
                  <a:gd name="T29" fmla="*/ 65 h 413"/>
                  <a:gd name="T30" fmla="*/ 56 w 1006"/>
                  <a:gd name="T31" fmla="*/ 75 h 413"/>
                  <a:gd name="T32" fmla="*/ 71 w 1006"/>
                  <a:gd name="T33" fmla="*/ 83 h 413"/>
                  <a:gd name="T34" fmla="*/ 84 w 1006"/>
                  <a:gd name="T35" fmla="*/ 86 h 413"/>
                  <a:gd name="T36" fmla="*/ 88 w 1006"/>
                  <a:gd name="T37" fmla="*/ 87 h 413"/>
                  <a:gd name="T38" fmla="*/ 93 w 1006"/>
                  <a:gd name="T39" fmla="*/ 87 h 413"/>
                  <a:gd name="T40" fmla="*/ 102 w 1006"/>
                  <a:gd name="T41" fmla="*/ 92 h 413"/>
                  <a:gd name="T42" fmla="*/ 105 w 1006"/>
                  <a:gd name="T43" fmla="*/ 93 h 413"/>
                  <a:gd name="T44" fmla="*/ 112 w 1006"/>
                  <a:gd name="T45" fmla="*/ 95 h 413"/>
                  <a:gd name="T46" fmla="*/ 169 w 1006"/>
                  <a:gd name="T47" fmla="*/ 101 h 413"/>
                  <a:gd name="T48" fmla="*/ 213 w 1006"/>
                  <a:gd name="T49" fmla="*/ 103 h 413"/>
                  <a:gd name="T50" fmla="*/ 252 w 1006"/>
                  <a:gd name="T51" fmla="*/ 84 h 413"/>
                  <a:gd name="T52" fmla="*/ 213 w 1006"/>
                  <a:gd name="T53" fmla="*/ 99 h 413"/>
                  <a:gd name="T54" fmla="*/ 169 w 1006"/>
                  <a:gd name="T55" fmla="*/ 97 h 413"/>
                  <a:gd name="T56" fmla="*/ 113 w 1006"/>
                  <a:gd name="T57" fmla="*/ 87 h 413"/>
                  <a:gd name="T58" fmla="*/ 107 w 1006"/>
                  <a:gd name="T59" fmla="*/ 86 h 413"/>
                  <a:gd name="T60" fmla="*/ 102 w 1006"/>
                  <a:gd name="T61" fmla="*/ 84 h 413"/>
                  <a:gd name="T62" fmla="*/ 101 w 1006"/>
                  <a:gd name="T63" fmla="*/ 83 h 413"/>
                  <a:gd name="T64" fmla="*/ 91 w 1006"/>
                  <a:gd name="T65" fmla="*/ 79 h 413"/>
                  <a:gd name="T66" fmla="*/ 78 w 1006"/>
                  <a:gd name="T67" fmla="*/ 78 h 413"/>
                  <a:gd name="T68" fmla="*/ 75 w 1006"/>
                  <a:gd name="T69" fmla="*/ 77 h 413"/>
                  <a:gd name="T70" fmla="*/ 67 w 1006"/>
                  <a:gd name="T71" fmla="*/ 72 h 413"/>
                  <a:gd name="T72" fmla="*/ 50 w 1006"/>
                  <a:gd name="T73" fmla="*/ 67 h 413"/>
                  <a:gd name="T74" fmla="*/ 42 w 1006"/>
                  <a:gd name="T75" fmla="*/ 56 h 413"/>
                  <a:gd name="T76" fmla="*/ 45 w 1006"/>
                  <a:gd name="T77" fmla="*/ 59 h 413"/>
                  <a:gd name="T78" fmla="*/ 39 w 1006"/>
                  <a:gd name="T79" fmla="*/ 52 h 413"/>
                  <a:gd name="T80" fmla="*/ 27 w 1006"/>
                  <a:gd name="T81" fmla="*/ 43 h 413"/>
                  <a:gd name="T82" fmla="*/ 22 w 1006"/>
                  <a:gd name="T83" fmla="*/ 43 h 413"/>
                  <a:gd name="T84" fmla="*/ 24 w 1006"/>
                  <a:gd name="T85" fmla="*/ 35 h 413"/>
                  <a:gd name="T86" fmla="*/ 21 w 1006"/>
                  <a:gd name="T87" fmla="*/ 30 h 413"/>
                  <a:gd name="T88" fmla="*/ 18 w 1006"/>
                  <a:gd name="T89" fmla="*/ 28 h 413"/>
                  <a:gd name="T90" fmla="*/ 17 w 1006"/>
                  <a:gd name="T91" fmla="*/ 27 h 413"/>
                  <a:gd name="T92" fmla="*/ 12 w 1006"/>
                  <a:gd name="T93" fmla="*/ 24 h 413"/>
                  <a:gd name="T94" fmla="*/ 14 w 1006"/>
                  <a:gd name="T95" fmla="*/ 16 h 413"/>
                  <a:gd name="T96" fmla="*/ 9 w 1006"/>
                  <a:gd name="T97" fmla="*/ 11 h 413"/>
                  <a:gd name="T98" fmla="*/ 11 w 1006"/>
                  <a:gd name="T99" fmla="*/ 8 h 413"/>
                  <a:gd name="T100" fmla="*/ 11 w 1006"/>
                  <a:gd name="T101" fmla="*/ 8 h 413"/>
                  <a:gd name="T102" fmla="*/ 9 w 1006"/>
                  <a:gd name="T103" fmla="*/ 6 h 413"/>
                  <a:gd name="T104" fmla="*/ 8 w 1006"/>
                  <a:gd name="T105" fmla="*/ 4 h 41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006"/>
                  <a:gd name="T160" fmla="*/ 0 h 413"/>
                  <a:gd name="T161" fmla="*/ 1006 w 1006"/>
                  <a:gd name="T162" fmla="*/ 413 h 41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006" h="413">
                    <a:moveTo>
                      <a:pt x="30" y="0"/>
                    </a:moveTo>
                    <a:lnTo>
                      <a:pt x="0" y="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12" y="43"/>
                    </a:lnTo>
                    <a:lnTo>
                      <a:pt x="16" y="49"/>
                    </a:lnTo>
                    <a:lnTo>
                      <a:pt x="20" y="53"/>
                    </a:lnTo>
                    <a:lnTo>
                      <a:pt x="32" y="41"/>
                    </a:lnTo>
                    <a:lnTo>
                      <a:pt x="16" y="47"/>
                    </a:lnTo>
                    <a:lnTo>
                      <a:pt x="20" y="51"/>
                    </a:lnTo>
                    <a:lnTo>
                      <a:pt x="20" y="53"/>
                    </a:lnTo>
                    <a:lnTo>
                      <a:pt x="24" y="65"/>
                    </a:lnTo>
                    <a:lnTo>
                      <a:pt x="26" y="78"/>
                    </a:lnTo>
                    <a:lnTo>
                      <a:pt x="39" y="72"/>
                    </a:lnTo>
                    <a:lnTo>
                      <a:pt x="24" y="72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33" y="111"/>
                    </a:lnTo>
                    <a:lnTo>
                      <a:pt x="39" y="123"/>
                    </a:lnTo>
                    <a:lnTo>
                      <a:pt x="43" y="127"/>
                    </a:lnTo>
                    <a:lnTo>
                      <a:pt x="51" y="137"/>
                    </a:lnTo>
                    <a:lnTo>
                      <a:pt x="57" y="140"/>
                    </a:lnTo>
                    <a:lnTo>
                      <a:pt x="67" y="148"/>
                    </a:lnTo>
                    <a:lnTo>
                      <a:pt x="74" y="135"/>
                    </a:lnTo>
                    <a:lnTo>
                      <a:pt x="63" y="146"/>
                    </a:lnTo>
                    <a:lnTo>
                      <a:pt x="61" y="142"/>
                    </a:lnTo>
                    <a:lnTo>
                      <a:pt x="65" y="152"/>
                    </a:lnTo>
                    <a:lnTo>
                      <a:pt x="68" y="166"/>
                    </a:lnTo>
                    <a:lnTo>
                      <a:pt x="72" y="179"/>
                    </a:lnTo>
                    <a:lnTo>
                      <a:pt x="76" y="183"/>
                    </a:lnTo>
                    <a:lnTo>
                      <a:pt x="88" y="197"/>
                    </a:lnTo>
                    <a:lnTo>
                      <a:pt x="96" y="183"/>
                    </a:lnTo>
                    <a:lnTo>
                      <a:pt x="86" y="195"/>
                    </a:lnTo>
                    <a:lnTo>
                      <a:pt x="100" y="207"/>
                    </a:lnTo>
                    <a:lnTo>
                      <a:pt x="117" y="218"/>
                    </a:lnTo>
                    <a:lnTo>
                      <a:pt x="133" y="230"/>
                    </a:lnTo>
                    <a:lnTo>
                      <a:pt x="144" y="244"/>
                    </a:lnTo>
                    <a:lnTo>
                      <a:pt x="156" y="232"/>
                    </a:lnTo>
                    <a:lnTo>
                      <a:pt x="144" y="242"/>
                    </a:lnTo>
                    <a:lnTo>
                      <a:pt x="148" y="247"/>
                    </a:lnTo>
                    <a:lnTo>
                      <a:pt x="150" y="253"/>
                    </a:lnTo>
                    <a:lnTo>
                      <a:pt x="156" y="255"/>
                    </a:lnTo>
                    <a:lnTo>
                      <a:pt x="162" y="263"/>
                    </a:lnTo>
                    <a:lnTo>
                      <a:pt x="187" y="279"/>
                    </a:lnTo>
                    <a:lnTo>
                      <a:pt x="193" y="282"/>
                    </a:lnTo>
                    <a:lnTo>
                      <a:pt x="222" y="300"/>
                    </a:lnTo>
                    <a:lnTo>
                      <a:pt x="253" y="319"/>
                    </a:lnTo>
                    <a:lnTo>
                      <a:pt x="282" y="335"/>
                    </a:lnTo>
                    <a:lnTo>
                      <a:pt x="284" y="335"/>
                    </a:lnTo>
                    <a:lnTo>
                      <a:pt x="304" y="343"/>
                    </a:lnTo>
                    <a:lnTo>
                      <a:pt x="310" y="343"/>
                    </a:lnTo>
                    <a:lnTo>
                      <a:pt x="333" y="347"/>
                    </a:lnTo>
                    <a:lnTo>
                      <a:pt x="356" y="349"/>
                    </a:lnTo>
                    <a:lnTo>
                      <a:pt x="356" y="333"/>
                    </a:lnTo>
                    <a:lnTo>
                      <a:pt x="350" y="349"/>
                    </a:lnTo>
                    <a:lnTo>
                      <a:pt x="376" y="352"/>
                    </a:lnTo>
                    <a:lnTo>
                      <a:pt x="378" y="337"/>
                    </a:lnTo>
                    <a:lnTo>
                      <a:pt x="370" y="350"/>
                    </a:lnTo>
                    <a:lnTo>
                      <a:pt x="391" y="364"/>
                    </a:lnTo>
                    <a:lnTo>
                      <a:pt x="401" y="370"/>
                    </a:lnTo>
                    <a:lnTo>
                      <a:pt x="407" y="370"/>
                    </a:lnTo>
                    <a:lnTo>
                      <a:pt x="417" y="374"/>
                    </a:lnTo>
                    <a:lnTo>
                      <a:pt x="418" y="358"/>
                    </a:lnTo>
                    <a:lnTo>
                      <a:pt x="417" y="374"/>
                    </a:lnTo>
                    <a:lnTo>
                      <a:pt x="428" y="376"/>
                    </a:lnTo>
                    <a:lnTo>
                      <a:pt x="440" y="378"/>
                    </a:lnTo>
                    <a:lnTo>
                      <a:pt x="448" y="380"/>
                    </a:lnTo>
                    <a:lnTo>
                      <a:pt x="452" y="380"/>
                    </a:lnTo>
                    <a:lnTo>
                      <a:pt x="450" y="380"/>
                    </a:lnTo>
                    <a:lnTo>
                      <a:pt x="673" y="407"/>
                    </a:lnTo>
                    <a:lnTo>
                      <a:pt x="675" y="407"/>
                    </a:lnTo>
                    <a:lnTo>
                      <a:pt x="850" y="413"/>
                    </a:lnTo>
                    <a:lnTo>
                      <a:pt x="856" y="411"/>
                    </a:lnTo>
                    <a:lnTo>
                      <a:pt x="858" y="411"/>
                    </a:lnTo>
                    <a:lnTo>
                      <a:pt x="1006" y="339"/>
                    </a:lnTo>
                    <a:lnTo>
                      <a:pt x="992" y="312"/>
                    </a:lnTo>
                    <a:lnTo>
                      <a:pt x="844" y="384"/>
                    </a:lnTo>
                    <a:lnTo>
                      <a:pt x="850" y="397"/>
                    </a:lnTo>
                    <a:lnTo>
                      <a:pt x="850" y="382"/>
                    </a:lnTo>
                    <a:lnTo>
                      <a:pt x="675" y="376"/>
                    </a:lnTo>
                    <a:lnTo>
                      <a:pt x="675" y="391"/>
                    </a:lnTo>
                    <a:lnTo>
                      <a:pt x="677" y="376"/>
                    </a:lnTo>
                    <a:lnTo>
                      <a:pt x="453" y="349"/>
                    </a:lnTo>
                    <a:lnTo>
                      <a:pt x="452" y="349"/>
                    </a:lnTo>
                    <a:lnTo>
                      <a:pt x="448" y="349"/>
                    </a:lnTo>
                    <a:lnTo>
                      <a:pt x="440" y="347"/>
                    </a:lnTo>
                    <a:lnTo>
                      <a:pt x="428" y="345"/>
                    </a:lnTo>
                    <a:lnTo>
                      <a:pt x="422" y="343"/>
                    </a:lnTo>
                    <a:lnTo>
                      <a:pt x="420" y="343"/>
                    </a:lnTo>
                    <a:lnTo>
                      <a:pt x="407" y="339"/>
                    </a:lnTo>
                    <a:lnTo>
                      <a:pt x="407" y="354"/>
                    </a:lnTo>
                    <a:lnTo>
                      <a:pt x="413" y="341"/>
                    </a:lnTo>
                    <a:lnTo>
                      <a:pt x="403" y="335"/>
                    </a:lnTo>
                    <a:lnTo>
                      <a:pt x="385" y="323"/>
                    </a:lnTo>
                    <a:lnTo>
                      <a:pt x="382" y="323"/>
                    </a:lnTo>
                    <a:lnTo>
                      <a:pt x="362" y="319"/>
                    </a:lnTo>
                    <a:lnTo>
                      <a:pt x="356" y="317"/>
                    </a:lnTo>
                    <a:lnTo>
                      <a:pt x="333" y="315"/>
                    </a:lnTo>
                    <a:lnTo>
                      <a:pt x="310" y="312"/>
                    </a:lnTo>
                    <a:lnTo>
                      <a:pt x="310" y="327"/>
                    </a:lnTo>
                    <a:lnTo>
                      <a:pt x="315" y="314"/>
                    </a:lnTo>
                    <a:lnTo>
                      <a:pt x="298" y="308"/>
                    </a:lnTo>
                    <a:lnTo>
                      <a:pt x="290" y="321"/>
                    </a:lnTo>
                    <a:lnTo>
                      <a:pt x="298" y="308"/>
                    </a:lnTo>
                    <a:lnTo>
                      <a:pt x="265" y="290"/>
                    </a:lnTo>
                    <a:lnTo>
                      <a:pt x="234" y="271"/>
                    </a:lnTo>
                    <a:lnTo>
                      <a:pt x="205" y="253"/>
                    </a:lnTo>
                    <a:lnTo>
                      <a:pt x="199" y="269"/>
                    </a:lnTo>
                    <a:lnTo>
                      <a:pt x="208" y="257"/>
                    </a:lnTo>
                    <a:lnTo>
                      <a:pt x="179" y="238"/>
                    </a:lnTo>
                    <a:lnTo>
                      <a:pt x="168" y="226"/>
                    </a:lnTo>
                    <a:lnTo>
                      <a:pt x="173" y="230"/>
                    </a:lnTo>
                    <a:lnTo>
                      <a:pt x="162" y="242"/>
                    </a:lnTo>
                    <a:lnTo>
                      <a:pt x="177" y="236"/>
                    </a:lnTo>
                    <a:lnTo>
                      <a:pt x="170" y="224"/>
                    </a:lnTo>
                    <a:lnTo>
                      <a:pt x="168" y="222"/>
                    </a:lnTo>
                    <a:lnTo>
                      <a:pt x="154" y="209"/>
                    </a:lnTo>
                    <a:lnTo>
                      <a:pt x="138" y="197"/>
                    </a:lnTo>
                    <a:lnTo>
                      <a:pt x="121" y="185"/>
                    </a:lnTo>
                    <a:lnTo>
                      <a:pt x="105" y="172"/>
                    </a:lnTo>
                    <a:lnTo>
                      <a:pt x="98" y="162"/>
                    </a:lnTo>
                    <a:lnTo>
                      <a:pt x="88" y="174"/>
                    </a:lnTo>
                    <a:lnTo>
                      <a:pt x="102" y="168"/>
                    </a:lnTo>
                    <a:lnTo>
                      <a:pt x="98" y="154"/>
                    </a:lnTo>
                    <a:lnTo>
                      <a:pt x="94" y="140"/>
                    </a:lnTo>
                    <a:lnTo>
                      <a:pt x="88" y="129"/>
                    </a:lnTo>
                    <a:lnTo>
                      <a:pt x="86" y="123"/>
                    </a:lnTo>
                    <a:lnTo>
                      <a:pt x="82" y="121"/>
                    </a:lnTo>
                    <a:lnTo>
                      <a:pt x="68" y="111"/>
                    </a:lnTo>
                    <a:lnTo>
                      <a:pt x="63" y="127"/>
                    </a:lnTo>
                    <a:lnTo>
                      <a:pt x="72" y="115"/>
                    </a:lnTo>
                    <a:lnTo>
                      <a:pt x="65" y="105"/>
                    </a:lnTo>
                    <a:lnTo>
                      <a:pt x="53" y="117"/>
                    </a:lnTo>
                    <a:lnTo>
                      <a:pt x="68" y="111"/>
                    </a:lnTo>
                    <a:lnTo>
                      <a:pt x="63" y="100"/>
                    </a:lnTo>
                    <a:lnTo>
                      <a:pt x="59" y="90"/>
                    </a:lnTo>
                    <a:lnTo>
                      <a:pt x="45" y="96"/>
                    </a:lnTo>
                    <a:lnTo>
                      <a:pt x="61" y="96"/>
                    </a:lnTo>
                    <a:lnTo>
                      <a:pt x="55" y="72"/>
                    </a:lnTo>
                    <a:lnTo>
                      <a:pt x="55" y="67"/>
                    </a:lnTo>
                    <a:lnTo>
                      <a:pt x="53" y="53"/>
                    </a:lnTo>
                    <a:lnTo>
                      <a:pt x="49" y="41"/>
                    </a:lnTo>
                    <a:lnTo>
                      <a:pt x="33" y="47"/>
                    </a:lnTo>
                    <a:lnTo>
                      <a:pt x="49" y="43"/>
                    </a:lnTo>
                    <a:lnTo>
                      <a:pt x="45" y="35"/>
                    </a:lnTo>
                    <a:lnTo>
                      <a:pt x="41" y="32"/>
                    </a:lnTo>
                    <a:lnTo>
                      <a:pt x="37" y="28"/>
                    </a:lnTo>
                    <a:lnTo>
                      <a:pt x="28" y="37"/>
                    </a:lnTo>
                    <a:lnTo>
                      <a:pt x="41" y="32"/>
                    </a:lnTo>
                    <a:lnTo>
                      <a:pt x="33" y="22"/>
                    </a:lnTo>
                    <a:lnTo>
                      <a:pt x="20" y="30"/>
                    </a:lnTo>
                    <a:lnTo>
                      <a:pt x="33" y="24"/>
                    </a:lnTo>
                    <a:lnTo>
                      <a:pt x="32" y="10"/>
                    </a:lnTo>
                    <a:lnTo>
                      <a:pt x="16" y="16"/>
                    </a:lnTo>
                    <a:lnTo>
                      <a:pt x="32" y="1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Oval 167"/>
              <p:cNvSpPr>
                <a:spLocks noChangeArrowheads="1"/>
              </p:cNvSpPr>
              <p:nvPr/>
            </p:nvSpPr>
            <p:spPr bwMode="auto">
              <a:xfrm>
                <a:off x="4939" y="1217"/>
                <a:ext cx="66" cy="56"/>
              </a:xfrm>
              <a:prstGeom prst="ellipse">
                <a:avLst/>
              </a:prstGeom>
              <a:solidFill>
                <a:srgbClr val="EAEAE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69" name="Oval 168"/>
              <p:cNvSpPr>
                <a:spLocks noChangeArrowheads="1"/>
              </p:cNvSpPr>
              <p:nvPr/>
            </p:nvSpPr>
            <p:spPr bwMode="auto">
              <a:xfrm>
                <a:off x="5148" y="1217"/>
                <a:ext cx="66" cy="56"/>
              </a:xfrm>
              <a:prstGeom prst="ellipse">
                <a:avLst/>
              </a:prstGeom>
              <a:solidFill>
                <a:srgbClr val="EAEAEA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570" name="Freeform 169"/>
              <p:cNvSpPr>
                <a:spLocks/>
              </p:cNvSpPr>
              <p:nvPr/>
            </p:nvSpPr>
            <p:spPr bwMode="auto">
              <a:xfrm>
                <a:off x="5372" y="1099"/>
                <a:ext cx="202" cy="497"/>
              </a:xfrm>
              <a:custGeom>
                <a:avLst/>
                <a:gdLst>
                  <a:gd name="T0" fmla="*/ 20 w 405"/>
                  <a:gd name="T1" fmla="*/ 70 h 994"/>
                  <a:gd name="T2" fmla="*/ 31 w 405"/>
                  <a:gd name="T3" fmla="*/ 37 h 994"/>
                  <a:gd name="T4" fmla="*/ 46 w 405"/>
                  <a:gd name="T5" fmla="*/ 11 h 994"/>
                  <a:gd name="T6" fmla="*/ 54 w 405"/>
                  <a:gd name="T7" fmla="*/ 10 h 994"/>
                  <a:gd name="T8" fmla="*/ 61 w 405"/>
                  <a:gd name="T9" fmla="*/ 8 h 994"/>
                  <a:gd name="T10" fmla="*/ 71 w 405"/>
                  <a:gd name="T11" fmla="*/ 15 h 994"/>
                  <a:gd name="T12" fmla="*/ 83 w 405"/>
                  <a:gd name="T13" fmla="*/ 20 h 994"/>
                  <a:gd name="T14" fmla="*/ 92 w 405"/>
                  <a:gd name="T15" fmla="*/ 31 h 994"/>
                  <a:gd name="T16" fmla="*/ 92 w 405"/>
                  <a:gd name="T17" fmla="*/ 46 h 994"/>
                  <a:gd name="T18" fmla="*/ 93 w 405"/>
                  <a:gd name="T19" fmla="*/ 48 h 994"/>
                  <a:gd name="T20" fmla="*/ 91 w 405"/>
                  <a:gd name="T21" fmla="*/ 58 h 994"/>
                  <a:gd name="T22" fmla="*/ 90 w 405"/>
                  <a:gd name="T23" fmla="*/ 75 h 994"/>
                  <a:gd name="T24" fmla="*/ 80 w 405"/>
                  <a:gd name="T25" fmla="*/ 111 h 994"/>
                  <a:gd name="T26" fmla="*/ 72 w 405"/>
                  <a:gd name="T27" fmla="*/ 149 h 994"/>
                  <a:gd name="T28" fmla="*/ 54 w 405"/>
                  <a:gd name="T29" fmla="*/ 158 h 994"/>
                  <a:gd name="T30" fmla="*/ 53 w 405"/>
                  <a:gd name="T31" fmla="*/ 167 h 994"/>
                  <a:gd name="T32" fmla="*/ 59 w 405"/>
                  <a:gd name="T33" fmla="*/ 161 h 994"/>
                  <a:gd name="T34" fmla="*/ 49 w 405"/>
                  <a:gd name="T35" fmla="*/ 161 h 994"/>
                  <a:gd name="T36" fmla="*/ 45 w 405"/>
                  <a:gd name="T37" fmla="*/ 173 h 994"/>
                  <a:gd name="T38" fmla="*/ 44 w 405"/>
                  <a:gd name="T39" fmla="*/ 170 h 994"/>
                  <a:gd name="T40" fmla="*/ 37 w 405"/>
                  <a:gd name="T41" fmla="*/ 175 h 994"/>
                  <a:gd name="T42" fmla="*/ 29 w 405"/>
                  <a:gd name="T43" fmla="*/ 183 h 994"/>
                  <a:gd name="T44" fmla="*/ 20 w 405"/>
                  <a:gd name="T45" fmla="*/ 221 h 994"/>
                  <a:gd name="T46" fmla="*/ 9 w 405"/>
                  <a:gd name="T47" fmla="*/ 234 h 994"/>
                  <a:gd name="T48" fmla="*/ 5 w 405"/>
                  <a:gd name="T49" fmla="*/ 245 h 994"/>
                  <a:gd name="T50" fmla="*/ 5 w 405"/>
                  <a:gd name="T51" fmla="*/ 241 h 994"/>
                  <a:gd name="T52" fmla="*/ 4 w 405"/>
                  <a:gd name="T53" fmla="*/ 242 h 994"/>
                  <a:gd name="T54" fmla="*/ 8 w 405"/>
                  <a:gd name="T55" fmla="*/ 230 h 994"/>
                  <a:gd name="T56" fmla="*/ 9 w 405"/>
                  <a:gd name="T57" fmla="*/ 234 h 994"/>
                  <a:gd name="T58" fmla="*/ 9 w 405"/>
                  <a:gd name="T59" fmla="*/ 233 h 994"/>
                  <a:gd name="T60" fmla="*/ 0 w 405"/>
                  <a:gd name="T61" fmla="*/ 243 h 994"/>
                  <a:gd name="T62" fmla="*/ 5 w 405"/>
                  <a:gd name="T63" fmla="*/ 245 h 994"/>
                  <a:gd name="T64" fmla="*/ 10 w 405"/>
                  <a:gd name="T65" fmla="*/ 246 h 994"/>
                  <a:gd name="T66" fmla="*/ 22 w 405"/>
                  <a:gd name="T67" fmla="*/ 231 h 994"/>
                  <a:gd name="T68" fmla="*/ 26 w 405"/>
                  <a:gd name="T69" fmla="*/ 200 h 994"/>
                  <a:gd name="T70" fmla="*/ 36 w 405"/>
                  <a:gd name="T71" fmla="*/ 187 h 994"/>
                  <a:gd name="T72" fmla="*/ 48 w 405"/>
                  <a:gd name="T73" fmla="*/ 173 h 994"/>
                  <a:gd name="T74" fmla="*/ 50 w 405"/>
                  <a:gd name="T75" fmla="*/ 166 h 994"/>
                  <a:gd name="T76" fmla="*/ 49 w 405"/>
                  <a:gd name="T77" fmla="*/ 165 h 994"/>
                  <a:gd name="T78" fmla="*/ 50 w 405"/>
                  <a:gd name="T79" fmla="*/ 171 h 994"/>
                  <a:gd name="T80" fmla="*/ 53 w 405"/>
                  <a:gd name="T81" fmla="*/ 164 h 994"/>
                  <a:gd name="T82" fmla="*/ 55 w 405"/>
                  <a:gd name="T83" fmla="*/ 163 h 994"/>
                  <a:gd name="T84" fmla="*/ 54 w 405"/>
                  <a:gd name="T85" fmla="*/ 160 h 994"/>
                  <a:gd name="T86" fmla="*/ 65 w 405"/>
                  <a:gd name="T87" fmla="*/ 161 h 994"/>
                  <a:gd name="T88" fmla="*/ 83 w 405"/>
                  <a:gd name="T89" fmla="*/ 127 h 994"/>
                  <a:gd name="T90" fmla="*/ 88 w 405"/>
                  <a:gd name="T91" fmla="*/ 103 h 994"/>
                  <a:gd name="T92" fmla="*/ 98 w 405"/>
                  <a:gd name="T93" fmla="*/ 64 h 994"/>
                  <a:gd name="T94" fmla="*/ 96 w 405"/>
                  <a:gd name="T95" fmla="*/ 52 h 994"/>
                  <a:gd name="T96" fmla="*/ 101 w 405"/>
                  <a:gd name="T97" fmla="*/ 50 h 994"/>
                  <a:gd name="T98" fmla="*/ 100 w 405"/>
                  <a:gd name="T99" fmla="*/ 37 h 994"/>
                  <a:gd name="T100" fmla="*/ 94 w 405"/>
                  <a:gd name="T101" fmla="*/ 21 h 994"/>
                  <a:gd name="T102" fmla="*/ 82 w 405"/>
                  <a:gd name="T103" fmla="*/ 11 h 994"/>
                  <a:gd name="T104" fmla="*/ 68 w 405"/>
                  <a:gd name="T105" fmla="*/ 2 h 994"/>
                  <a:gd name="T106" fmla="*/ 57 w 405"/>
                  <a:gd name="T107" fmla="*/ 2 h 994"/>
                  <a:gd name="T108" fmla="*/ 43 w 405"/>
                  <a:gd name="T109" fmla="*/ 4 h 994"/>
                  <a:gd name="T110" fmla="*/ 26 w 405"/>
                  <a:gd name="T111" fmla="*/ 24 h 994"/>
                  <a:gd name="T112" fmla="*/ 20 w 405"/>
                  <a:gd name="T113" fmla="*/ 61 h 994"/>
                  <a:gd name="T114" fmla="*/ 1 w 405"/>
                  <a:gd name="T115" fmla="*/ 91 h 99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05"/>
                  <a:gd name="T175" fmla="*/ 0 h 994"/>
                  <a:gd name="T176" fmla="*/ 405 w 405"/>
                  <a:gd name="T177" fmla="*/ 994 h 99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05" h="994">
                    <a:moveTo>
                      <a:pt x="6" y="362"/>
                    </a:moveTo>
                    <a:lnTo>
                      <a:pt x="29" y="382"/>
                    </a:lnTo>
                    <a:lnTo>
                      <a:pt x="39" y="368"/>
                    </a:lnTo>
                    <a:lnTo>
                      <a:pt x="43" y="362"/>
                    </a:lnTo>
                    <a:lnTo>
                      <a:pt x="51" y="345"/>
                    </a:lnTo>
                    <a:lnTo>
                      <a:pt x="66" y="310"/>
                    </a:lnTo>
                    <a:lnTo>
                      <a:pt x="51" y="304"/>
                    </a:lnTo>
                    <a:lnTo>
                      <a:pt x="64" y="312"/>
                    </a:lnTo>
                    <a:lnTo>
                      <a:pt x="80" y="279"/>
                    </a:lnTo>
                    <a:lnTo>
                      <a:pt x="93" y="251"/>
                    </a:lnTo>
                    <a:lnTo>
                      <a:pt x="93" y="249"/>
                    </a:lnTo>
                    <a:lnTo>
                      <a:pt x="95" y="247"/>
                    </a:lnTo>
                    <a:lnTo>
                      <a:pt x="103" y="212"/>
                    </a:lnTo>
                    <a:lnTo>
                      <a:pt x="88" y="212"/>
                    </a:lnTo>
                    <a:lnTo>
                      <a:pt x="101" y="218"/>
                    </a:lnTo>
                    <a:lnTo>
                      <a:pt x="113" y="189"/>
                    </a:lnTo>
                    <a:lnTo>
                      <a:pt x="113" y="187"/>
                    </a:lnTo>
                    <a:lnTo>
                      <a:pt x="125" y="146"/>
                    </a:lnTo>
                    <a:lnTo>
                      <a:pt x="136" y="107"/>
                    </a:lnTo>
                    <a:lnTo>
                      <a:pt x="144" y="90"/>
                    </a:lnTo>
                    <a:lnTo>
                      <a:pt x="154" y="76"/>
                    </a:lnTo>
                    <a:lnTo>
                      <a:pt x="138" y="70"/>
                    </a:lnTo>
                    <a:lnTo>
                      <a:pt x="150" y="80"/>
                    </a:lnTo>
                    <a:lnTo>
                      <a:pt x="160" y="67"/>
                    </a:lnTo>
                    <a:lnTo>
                      <a:pt x="173" y="57"/>
                    </a:lnTo>
                    <a:lnTo>
                      <a:pt x="179" y="49"/>
                    </a:lnTo>
                    <a:lnTo>
                      <a:pt x="185" y="43"/>
                    </a:lnTo>
                    <a:lnTo>
                      <a:pt x="191" y="39"/>
                    </a:lnTo>
                    <a:lnTo>
                      <a:pt x="181" y="28"/>
                    </a:lnTo>
                    <a:lnTo>
                      <a:pt x="187" y="41"/>
                    </a:lnTo>
                    <a:lnTo>
                      <a:pt x="181" y="43"/>
                    </a:lnTo>
                    <a:lnTo>
                      <a:pt x="187" y="41"/>
                    </a:lnTo>
                    <a:lnTo>
                      <a:pt x="189" y="41"/>
                    </a:lnTo>
                    <a:lnTo>
                      <a:pt x="202" y="39"/>
                    </a:lnTo>
                    <a:lnTo>
                      <a:pt x="212" y="39"/>
                    </a:lnTo>
                    <a:lnTo>
                      <a:pt x="218" y="37"/>
                    </a:lnTo>
                    <a:lnTo>
                      <a:pt x="224" y="37"/>
                    </a:lnTo>
                    <a:lnTo>
                      <a:pt x="228" y="37"/>
                    </a:lnTo>
                    <a:lnTo>
                      <a:pt x="231" y="35"/>
                    </a:lnTo>
                    <a:lnTo>
                      <a:pt x="237" y="35"/>
                    </a:lnTo>
                    <a:lnTo>
                      <a:pt x="245" y="34"/>
                    </a:lnTo>
                    <a:lnTo>
                      <a:pt x="255" y="32"/>
                    </a:lnTo>
                    <a:lnTo>
                      <a:pt x="251" y="16"/>
                    </a:lnTo>
                    <a:lnTo>
                      <a:pt x="251" y="32"/>
                    </a:lnTo>
                    <a:lnTo>
                      <a:pt x="247" y="32"/>
                    </a:lnTo>
                    <a:lnTo>
                      <a:pt x="257" y="34"/>
                    </a:lnTo>
                    <a:lnTo>
                      <a:pt x="263" y="35"/>
                    </a:lnTo>
                    <a:lnTo>
                      <a:pt x="268" y="22"/>
                    </a:lnTo>
                    <a:lnTo>
                      <a:pt x="259" y="32"/>
                    </a:lnTo>
                    <a:lnTo>
                      <a:pt x="265" y="37"/>
                    </a:lnTo>
                    <a:lnTo>
                      <a:pt x="274" y="26"/>
                    </a:lnTo>
                    <a:lnTo>
                      <a:pt x="263" y="35"/>
                    </a:lnTo>
                    <a:lnTo>
                      <a:pt x="276" y="51"/>
                    </a:lnTo>
                    <a:lnTo>
                      <a:pt x="284" y="57"/>
                    </a:lnTo>
                    <a:lnTo>
                      <a:pt x="288" y="61"/>
                    </a:lnTo>
                    <a:lnTo>
                      <a:pt x="296" y="65"/>
                    </a:lnTo>
                    <a:lnTo>
                      <a:pt x="317" y="70"/>
                    </a:lnTo>
                    <a:lnTo>
                      <a:pt x="329" y="74"/>
                    </a:lnTo>
                    <a:lnTo>
                      <a:pt x="335" y="61"/>
                    </a:lnTo>
                    <a:lnTo>
                      <a:pt x="323" y="70"/>
                    </a:lnTo>
                    <a:lnTo>
                      <a:pt x="336" y="80"/>
                    </a:lnTo>
                    <a:lnTo>
                      <a:pt x="344" y="67"/>
                    </a:lnTo>
                    <a:lnTo>
                      <a:pt x="335" y="78"/>
                    </a:lnTo>
                    <a:lnTo>
                      <a:pt x="340" y="84"/>
                    </a:lnTo>
                    <a:lnTo>
                      <a:pt x="344" y="88"/>
                    </a:lnTo>
                    <a:lnTo>
                      <a:pt x="348" y="92"/>
                    </a:lnTo>
                    <a:lnTo>
                      <a:pt x="354" y="100"/>
                    </a:lnTo>
                    <a:lnTo>
                      <a:pt x="366" y="90"/>
                    </a:lnTo>
                    <a:lnTo>
                      <a:pt x="352" y="98"/>
                    </a:lnTo>
                    <a:lnTo>
                      <a:pt x="356" y="104"/>
                    </a:lnTo>
                    <a:lnTo>
                      <a:pt x="362" y="113"/>
                    </a:lnTo>
                    <a:lnTo>
                      <a:pt x="368" y="121"/>
                    </a:lnTo>
                    <a:lnTo>
                      <a:pt x="371" y="127"/>
                    </a:lnTo>
                    <a:lnTo>
                      <a:pt x="383" y="117"/>
                    </a:lnTo>
                    <a:lnTo>
                      <a:pt x="368" y="119"/>
                    </a:lnTo>
                    <a:lnTo>
                      <a:pt x="370" y="127"/>
                    </a:lnTo>
                    <a:lnTo>
                      <a:pt x="370" y="135"/>
                    </a:lnTo>
                    <a:lnTo>
                      <a:pt x="371" y="148"/>
                    </a:lnTo>
                    <a:lnTo>
                      <a:pt x="371" y="164"/>
                    </a:lnTo>
                    <a:lnTo>
                      <a:pt x="371" y="172"/>
                    </a:lnTo>
                    <a:lnTo>
                      <a:pt x="370" y="181"/>
                    </a:lnTo>
                    <a:lnTo>
                      <a:pt x="370" y="183"/>
                    </a:lnTo>
                    <a:lnTo>
                      <a:pt x="371" y="187"/>
                    </a:lnTo>
                    <a:lnTo>
                      <a:pt x="371" y="197"/>
                    </a:lnTo>
                    <a:lnTo>
                      <a:pt x="373" y="201"/>
                    </a:lnTo>
                    <a:lnTo>
                      <a:pt x="373" y="203"/>
                    </a:lnTo>
                    <a:lnTo>
                      <a:pt x="389" y="197"/>
                    </a:lnTo>
                    <a:lnTo>
                      <a:pt x="373" y="197"/>
                    </a:lnTo>
                    <a:lnTo>
                      <a:pt x="373" y="191"/>
                    </a:lnTo>
                    <a:lnTo>
                      <a:pt x="389" y="197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3" y="191"/>
                    </a:lnTo>
                    <a:lnTo>
                      <a:pt x="371" y="195"/>
                    </a:lnTo>
                    <a:lnTo>
                      <a:pt x="371" y="199"/>
                    </a:lnTo>
                    <a:lnTo>
                      <a:pt x="370" y="205"/>
                    </a:lnTo>
                    <a:lnTo>
                      <a:pt x="370" y="212"/>
                    </a:lnTo>
                    <a:lnTo>
                      <a:pt x="366" y="232"/>
                    </a:lnTo>
                    <a:lnTo>
                      <a:pt x="381" y="232"/>
                    </a:lnTo>
                    <a:lnTo>
                      <a:pt x="368" y="226"/>
                    </a:lnTo>
                    <a:lnTo>
                      <a:pt x="366" y="245"/>
                    </a:lnTo>
                    <a:lnTo>
                      <a:pt x="364" y="247"/>
                    </a:lnTo>
                    <a:lnTo>
                      <a:pt x="364" y="255"/>
                    </a:lnTo>
                    <a:lnTo>
                      <a:pt x="362" y="261"/>
                    </a:lnTo>
                    <a:lnTo>
                      <a:pt x="377" y="261"/>
                    </a:lnTo>
                    <a:lnTo>
                      <a:pt x="362" y="261"/>
                    </a:lnTo>
                    <a:lnTo>
                      <a:pt x="360" y="300"/>
                    </a:lnTo>
                    <a:lnTo>
                      <a:pt x="356" y="339"/>
                    </a:lnTo>
                    <a:lnTo>
                      <a:pt x="350" y="376"/>
                    </a:lnTo>
                    <a:lnTo>
                      <a:pt x="366" y="376"/>
                    </a:lnTo>
                    <a:lnTo>
                      <a:pt x="350" y="370"/>
                    </a:lnTo>
                    <a:lnTo>
                      <a:pt x="340" y="403"/>
                    </a:lnTo>
                    <a:lnTo>
                      <a:pt x="340" y="405"/>
                    </a:lnTo>
                    <a:lnTo>
                      <a:pt x="335" y="417"/>
                    </a:lnTo>
                    <a:lnTo>
                      <a:pt x="329" y="430"/>
                    </a:lnTo>
                    <a:lnTo>
                      <a:pt x="323" y="444"/>
                    </a:lnTo>
                    <a:lnTo>
                      <a:pt x="321" y="450"/>
                    </a:lnTo>
                    <a:lnTo>
                      <a:pt x="319" y="463"/>
                    </a:lnTo>
                    <a:lnTo>
                      <a:pt x="313" y="481"/>
                    </a:lnTo>
                    <a:lnTo>
                      <a:pt x="305" y="498"/>
                    </a:lnTo>
                    <a:lnTo>
                      <a:pt x="300" y="518"/>
                    </a:lnTo>
                    <a:lnTo>
                      <a:pt x="294" y="539"/>
                    </a:lnTo>
                    <a:lnTo>
                      <a:pt x="280" y="574"/>
                    </a:lnTo>
                    <a:lnTo>
                      <a:pt x="272" y="590"/>
                    </a:lnTo>
                    <a:lnTo>
                      <a:pt x="288" y="595"/>
                    </a:lnTo>
                    <a:lnTo>
                      <a:pt x="276" y="586"/>
                    </a:lnTo>
                    <a:lnTo>
                      <a:pt x="266" y="599"/>
                    </a:lnTo>
                    <a:lnTo>
                      <a:pt x="257" y="609"/>
                    </a:lnTo>
                    <a:lnTo>
                      <a:pt x="266" y="619"/>
                    </a:lnTo>
                    <a:lnTo>
                      <a:pt x="261" y="605"/>
                    </a:lnTo>
                    <a:lnTo>
                      <a:pt x="249" y="613"/>
                    </a:lnTo>
                    <a:lnTo>
                      <a:pt x="224" y="627"/>
                    </a:lnTo>
                    <a:lnTo>
                      <a:pt x="222" y="627"/>
                    </a:lnTo>
                    <a:lnTo>
                      <a:pt x="216" y="629"/>
                    </a:lnTo>
                    <a:lnTo>
                      <a:pt x="216" y="630"/>
                    </a:lnTo>
                    <a:lnTo>
                      <a:pt x="212" y="634"/>
                    </a:lnTo>
                    <a:lnTo>
                      <a:pt x="210" y="638"/>
                    </a:lnTo>
                    <a:lnTo>
                      <a:pt x="206" y="642"/>
                    </a:lnTo>
                    <a:lnTo>
                      <a:pt x="202" y="646"/>
                    </a:lnTo>
                    <a:lnTo>
                      <a:pt x="202" y="654"/>
                    </a:lnTo>
                    <a:lnTo>
                      <a:pt x="202" y="660"/>
                    </a:lnTo>
                    <a:lnTo>
                      <a:pt x="206" y="664"/>
                    </a:lnTo>
                    <a:lnTo>
                      <a:pt x="212" y="667"/>
                    </a:lnTo>
                    <a:lnTo>
                      <a:pt x="218" y="669"/>
                    </a:lnTo>
                    <a:lnTo>
                      <a:pt x="224" y="667"/>
                    </a:lnTo>
                    <a:lnTo>
                      <a:pt x="228" y="664"/>
                    </a:lnTo>
                    <a:lnTo>
                      <a:pt x="230" y="664"/>
                    </a:lnTo>
                    <a:lnTo>
                      <a:pt x="231" y="660"/>
                    </a:lnTo>
                    <a:lnTo>
                      <a:pt x="235" y="656"/>
                    </a:lnTo>
                    <a:lnTo>
                      <a:pt x="237" y="652"/>
                    </a:lnTo>
                    <a:lnTo>
                      <a:pt x="239" y="646"/>
                    </a:lnTo>
                    <a:lnTo>
                      <a:pt x="239" y="644"/>
                    </a:lnTo>
                    <a:lnTo>
                      <a:pt x="237" y="638"/>
                    </a:lnTo>
                    <a:lnTo>
                      <a:pt x="233" y="634"/>
                    </a:lnTo>
                    <a:lnTo>
                      <a:pt x="230" y="630"/>
                    </a:lnTo>
                    <a:lnTo>
                      <a:pt x="224" y="629"/>
                    </a:lnTo>
                    <a:lnTo>
                      <a:pt x="218" y="630"/>
                    </a:lnTo>
                    <a:lnTo>
                      <a:pt x="212" y="632"/>
                    </a:lnTo>
                    <a:lnTo>
                      <a:pt x="208" y="636"/>
                    </a:lnTo>
                    <a:lnTo>
                      <a:pt x="204" y="638"/>
                    </a:lnTo>
                    <a:lnTo>
                      <a:pt x="198" y="642"/>
                    </a:lnTo>
                    <a:lnTo>
                      <a:pt x="187" y="654"/>
                    </a:lnTo>
                    <a:lnTo>
                      <a:pt x="181" y="660"/>
                    </a:lnTo>
                    <a:lnTo>
                      <a:pt x="177" y="664"/>
                    </a:lnTo>
                    <a:lnTo>
                      <a:pt x="175" y="667"/>
                    </a:lnTo>
                    <a:lnTo>
                      <a:pt x="173" y="673"/>
                    </a:lnTo>
                    <a:lnTo>
                      <a:pt x="175" y="679"/>
                    </a:lnTo>
                    <a:lnTo>
                      <a:pt x="179" y="685"/>
                    </a:lnTo>
                    <a:lnTo>
                      <a:pt x="183" y="689"/>
                    </a:lnTo>
                    <a:lnTo>
                      <a:pt x="191" y="689"/>
                    </a:lnTo>
                    <a:lnTo>
                      <a:pt x="196" y="689"/>
                    </a:lnTo>
                    <a:lnTo>
                      <a:pt x="191" y="673"/>
                    </a:lnTo>
                    <a:lnTo>
                      <a:pt x="181" y="662"/>
                    </a:lnTo>
                    <a:lnTo>
                      <a:pt x="177" y="667"/>
                    </a:lnTo>
                    <a:lnTo>
                      <a:pt x="175" y="673"/>
                    </a:lnTo>
                    <a:lnTo>
                      <a:pt x="177" y="679"/>
                    </a:lnTo>
                    <a:lnTo>
                      <a:pt x="181" y="685"/>
                    </a:lnTo>
                    <a:lnTo>
                      <a:pt x="185" y="687"/>
                    </a:lnTo>
                    <a:lnTo>
                      <a:pt x="191" y="689"/>
                    </a:lnTo>
                    <a:lnTo>
                      <a:pt x="185" y="660"/>
                    </a:lnTo>
                    <a:lnTo>
                      <a:pt x="183" y="660"/>
                    </a:lnTo>
                    <a:lnTo>
                      <a:pt x="177" y="664"/>
                    </a:lnTo>
                    <a:lnTo>
                      <a:pt x="171" y="665"/>
                    </a:lnTo>
                    <a:lnTo>
                      <a:pt x="171" y="669"/>
                    </a:lnTo>
                    <a:lnTo>
                      <a:pt x="148" y="699"/>
                    </a:lnTo>
                    <a:lnTo>
                      <a:pt x="163" y="704"/>
                    </a:lnTo>
                    <a:lnTo>
                      <a:pt x="152" y="693"/>
                    </a:lnTo>
                    <a:lnTo>
                      <a:pt x="142" y="706"/>
                    </a:lnTo>
                    <a:lnTo>
                      <a:pt x="132" y="718"/>
                    </a:lnTo>
                    <a:lnTo>
                      <a:pt x="130" y="718"/>
                    </a:lnTo>
                    <a:lnTo>
                      <a:pt x="126" y="722"/>
                    </a:lnTo>
                    <a:lnTo>
                      <a:pt x="125" y="724"/>
                    </a:lnTo>
                    <a:lnTo>
                      <a:pt x="121" y="728"/>
                    </a:lnTo>
                    <a:lnTo>
                      <a:pt x="117" y="732"/>
                    </a:lnTo>
                    <a:lnTo>
                      <a:pt x="113" y="735"/>
                    </a:lnTo>
                    <a:lnTo>
                      <a:pt x="111" y="739"/>
                    </a:lnTo>
                    <a:lnTo>
                      <a:pt x="109" y="745"/>
                    </a:lnTo>
                    <a:lnTo>
                      <a:pt x="99" y="769"/>
                    </a:lnTo>
                    <a:lnTo>
                      <a:pt x="91" y="792"/>
                    </a:lnTo>
                    <a:lnTo>
                      <a:pt x="90" y="798"/>
                    </a:lnTo>
                    <a:lnTo>
                      <a:pt x="88" y="835"/>
                    </a:lnTo>
                    <a:lnTo>
                      <a:pt x="86" y="870"/>
                    </a:lnTo>
                    <a:lnTo>
                      <a:pt x="82" y="881"/>
                    </a:lnTo>
                    <a:lnTo>
                      <a:pt x="97" y="881"/>
                    </a:lnTo>
                    <a:lnTo>
                      <a:pt x="82" y="875"/>
                    </a:lnTo>
                    <a:lnTo>
                      <a:pt x="76" y="885"/>
                    </a:lnTo>
                    <a:lnTo>
                      <a:pt x="62" y="907"/>
                    </a:lnTo>
                    <a:lnTo>
                      <a:pt x="78" y="912"/>
                    </a:lnTo>
                    <a:lnTo>
                      <a:pt x="66" y="903"/>
                    </a:lnTo>
                    <a:lnTo>
                      <a:pt x="51" y="922"/>
                    </a:lnTo>
                    <a:lnTo>
                      <a:pt x="43" y="930"/>
                    </a:lnTo>
                    <a:lnTo>
                      <a:pt x="39" y="936"/>
                    </a:lnTo>
                    <a:lnTo>
                      <a:pt x="37" y="934"/>
                    </a:lnTo>
                    <a:lnTo>
                      <a:pt x="35" y="940"/>
                    </a:lnTo>
                    <a:lnTo>
                      <a:pt x="29" y="951"/>
                    </a:lnTo>
                    <a:lnTo>
                      <a:pt x="43" y="957"/>
                    </a:lnTo>
                    <a:lnTo>
                      <a:pt x="33" y="945"/>
                    </a:lnTo>
                    <a:lnTo>
                      <a:pt x="25" y="953"/>
                    </a:lnTo>
                    <a:lnTo>
                      <a:pt x="20" y="961"/>
                    </a:lnTo>
                    <a:lnTo>
                      <a:pt x="12" y="969"/>
                    </a:lnTo>
                    <a:lnTo>
                      <a:pt x="23" y="979"/>
                    </a:lnTo>
                    <a:lnTo>
                      <a:pt x="35" y="967"/>
                    </a:lnTo>
                    <a:lnTo>
                      <a:pt x="29" y="965"/>
                    </a:lnTo>
                    <a:lnTo>
                      <a:pt x="23" y="963"/>
                    </a:lnTo>
                    <a:lnTo>
                      <a:pt x="18" y="965"/>
                    </a:lnTo>
                    <a:lnTo>
                      <a:pt x="12" y="967"/>
                    </a:lnTo>
                    <a:lnTo>
                      <a:pt x="35" y="969"/>
                    </a:lnTo>
                    <a:lnTo>
                      <a:pt x="29" y="967"/>
                    </a:lnTo>
                    <a:lnTo>
                      <a:pt x="25" y="963"/>
                    </a:lnTo>
                    <a:lnTo>
                      <a:pt x="23" y="963"/>
                    </a:lnTo>
                    <a:lnTo>
                      <a:pt x="18" y="977"/>
                    </a:lnTo>
                    <a:lnTo>
                      <a:pt x="31" y="971"/>
                    </a:lnTo>
                    <a:lnTo>
                      <a:pt x="27" y="965"/>
                    </a:lnTo>
                    <a:lnTo>
                      <a:pt x="33" y="977"/>
                    </a:lnTo>
                    <a:lnTo>
                      <a:pt x="31" y="975"/>
                    </a:lnTo>
                    <a:lnTo>
                      <a:pt x="31" y="971"/>
                    </a:lnTo>
                    <a:lnTo>
                      <a:pt x="29" y="959"/>
                    </a:lnTo>
                    <a:lnTo>
                      <a:pt x="16" y="965"/>
                    </a:lnTo>
                    <a:lnTo>
                      <a:pt x="31" y="965"/>
                    </a:lnTo>
                    <a:lnTo>
                      <a:pt x="29" y="971"/>
                    </a:lnTo>
                    <a:lnTo>
                      <a:pt x="33" y="959"/>
                    </a:lnTo>
                    <a:lnTo>
                      <a:pt x="37" y="947"/>
                    </a:lnTo>
                    <a:lnTo>
                      <a:pt x="37" y="942"/>
                    </a:lnTo>
                    <a:lnTo>
                      <a:pt x="39" y="932"/>
                    </a:lnTo>
                    <a:lnTo>
                      <a:pt x="37" y="926"/>
                    </a:lnTo>
                    <a:lnTo>
                      <a:pt x="35" y="920"/>
                    </a:lnTo>
                    <a:lnTo>
                      <a:pt x="29" y="918"/>
                    </a:lnTo>
                    <a:lnTo>
                      <a:pt x="23" y="916"/>
                    </a:lnTo>
                    <a:lnTo>
                      <a:pt x="18" y="918"/>
                    </a:lnTo>
                    <a:lnTo>
                      <a:pt x="12" y="920"/>
                    </a:lnTo>
                    <a:lnTo>
                      <a:pt x="10" y="926"/>
                    </a:lnTo>
                    <a:lnTo>
                      <a:pt x="10" y="930"/>
                    </a:lnTo>
                    <a:lnTo>
                      <a:pt x="4" y="967"/>
                    </a:lnTo>
                    <a:lnTo>
                      <a:pt x="33" y="973"/>
                    </a:lnTo>
                    <a:lnTo>
                      <a:pt x="39" y="936"/>
                    </a:lnTo>
                    <a:lnTo>
                      <a:pt x="8" y="932"/>
                    </a:lnTo>
                    <a:lnTo>
                      <a:pt x="10" y="938"/>
                    </a:lnTo>
                    <a:lnTo>
                      <a:pt x="12" y="944"/>
                    </a:lnTo>
                    <a:lnTo>
                      <a:pt x="18" y="945"/>
                    </a:lnTo>
                    <a:lnTo>
                      <a:pt x="23" y="947"/>
                    </a:lnTo>
                    <a:lnTo>
                      <a:pt x="29" y="945"/>
                    </a:lnTo>
                    <a:lnTo>
                      <a:pt x="35" y="944"/>
                    </a:lnTo>
                    <a:lnTo>
                      <a:pt x="37" y="938"/>
                    </a:lnTo>
                    <a:lnTo>
                      <a:pt x="39" y="932"/>
                    </a:lnTo>
                    <a:lnTo>
                      <a:pt x="23" y="932"/>
                    </a:lnTo>
                    <a:lnTo>
                      <a:pt x="8" y="932"/>
                    </a:lnTo>
                    <a:lnTo>
                      <a:pt x="6" y="942"/>
                    </a:lnTo>
                    <a:lnTo>
                      <a:pt x="21" y="942"/>
                    </a:lnTo>
                    <a:lnTo>
                      <a:pt x="8" y="936"/>
                    </a:lnTo>
                    <a:lnTo>
                      <a:pt x="4" y="947"/>
                    </a:lnTo>
                    <a:lnTo>
                      <a:pt x="0" y="959"/>
                    </a:lnTo>
                    <a:lnTo>
                      <a:pt x="0" y="965"/>
                    </a:lnTo>
                    <a:lnTo>
                      <a:pt x="0" y="971"/>
                    </a:lnTo>
                    <a:lnTo>
                      <a:pt x="2" y="980"/>
                    </a:lnTo>
                    <a:lnTo>
                      <a:pt x="16" y="975"/>
                    </a:lnTo>
                    <a:lnTo>
                      <a:pt x="0" y="975"/>
                    </a:lnTo>
                    <a:lnTo>
                      <a:pt x="2" y="977"/>
                    </a:lnTo>
                    <a:lnTo>
                      <a:pt x="2" y="982"/>
                    </a:lnTo>
                    <a:lnTo>
                      <a:pt x="6" y="988"/>
                    </a:lnTo>
                    <a:lnTo>
                      <a:pt x="12" y="992"/>
                    </a:lnTo>
                    <a:lnTo>
                      <a:pt x="14" y="992"/>
                    </a:lnTo>
                    <a:lnTo>
                      <a:pt x="20" y="977"/>
                    </a:lnTo>
                    <a:lnTo>
                      <a:pt x="8" y="988"/>
                    </a:lnTo>
                    <a:lnTo>
                      <a:pt x="14" y="990"/>
                    </a:lnTo>
                    <a:lnTo>
                      <a:pt x="12" y="990"/>
                    </a:lnTo>
                    <a:lnTo>
                      <a:pt x="18" y="992"/>
                    </a:lnTo>
                    <a:lnTo>
                      <a:pt x="23" y="994"/>
                    </a:lnTo>
                    <a:lnTo>
                      <a:pt x="29" y="992"/>
                    </a:lnTo>
                    <a:lnTo>
                      <a:pt x="35" y="990"/>
                    </a:lnTo>
                    <a:lnTo>
                      <a:pt x="35" y="988"/>
                    </a:lnTo>
                    <a:lnTo>
                      <a:pt x="41" y="982"/>
                    </a:lnTo>
                    <a:lnTo>
                      <a:pt x="47" y="975"/>
                    </a:lnTo>
                    <a:lnTo>
                      <a:pt x="55" y="967"/>
                    </a:lnTo>
                    <a:lnTo>
                      <a:pt x="58" y="963"/>
                    </a:lnTo>
                    <a:lnTo>
                      <a:pt x="62" y="953"/>
                    </a:lnTo>
                    <a:lnTo>
                      <a:pt x="49" y="945"/>
                    </a:lnTo>
                    <a:lnTo>
                      <a:pt x="60" y="957"/>
                    </a:lnTo>
                    <a:lnTo>
                      <a:pt x="64" y="951"/>
                    </a:lnTo>
                    <a:lnTo>
                      <a:pt x="72" y="944"/>
                    </a:lnTo>
                    <a:lnTo>
                      <a:pt x="88" y="924"/>
                    </a:lnTo>
                    <a:lnTo>
                      <a:pt x="91" y="918"/>
                    </a:lnTo>
                    <a:lnTo>
                      <a:pt x="105" y="897"/>
                    </a:lnTo>
                    <a:lnTo>
                      <a:pt x="111" y="887"/>
                    </a:lnTo>
                    <a:lnTo>
                      <a:pt x="113" y="881"/>
                    </a:lnTo>
                    <a:lnTo>
                      <a:pt x="115" y="875"/>
                    </a:lnTo>
                    <a:lnTo>
                      <a:pt x="119" y="835"/>
                    </a:lnTo>
                    <a:lnTo>
                      <a:pt x="121" y="800"/>
                    </a:lnTo>
                    <a:lnTo>
                      <a:pt x="105" y="798"/>
                    </a:lnTo>
                    <a:lnTo>
                      <a:pt x="121" y="804"/>
                    </a:lnTo>
                    <a:lnTo>
                      <a:pt x="128" y="780"/>
                    </a:lnTo>
                    <a:lnTo>
                      <a:pt x="136" y="759"/>
                    </a:lnTo>
                    <a:lnTo>
                      <a:pt x="140" y="751"/>
                    </a:lnTo>
                    <a:lnTo>
                      <a:pt x="142" y="747"/>
                    </a:lnTo>
                    <a:lnTo>
                      <a:pt x="128" y="741"/>
                    </a:lnTo>
                    <a:lnTo>
                      <a:pt x="138" y="753"/>
                    </a:lnTo>
                    <a:lnTo>
                      <a:pt x="142" y="749"/>
                    </a:lnTo>
                    <a:lnTo>
                      <a:pt x="146" y="745"/>
                    </a:lnTo>
                    <a:lnTo>
                      <a:pt x="148" y="743"/>
                    </a:lnTo>
                    <a:lnTo>
                      <a:pt x="154" y="737"/>
                    </a:lnTo>
                    <a:lnTo>
                      <a:pt x="142" y="728"/>
                    </a:lnTo>
                    <a:lnTo>
                      <a:pt x="154" y="739"/>
                    </a:lnTo>
                    <a:lnTo>
                      <a:pt x="163" y="728"/>
                    </a:lnTo>
                    <a:lnTo>
                      <a:pt x="173" y="714"/>
                    </a:lnTo>
                    <a:lnTo>
                      <a:pt x="177" y="710"/>
                    </a:lnTo>
                    <a:lnTo>
                      <a:pt x="196" y="687"/>
                    </a:lnTo>
                    <a:lnTo>
                      <a:pt x="195" y="689"/>
                    </a:lnTo>
                    <a:lnTo>
                      <a:pt x="183" y="677"/>
                    </a:lnTo>
                    <a:lnTo>
                      <a:pt x="191" y="691"/>
                    </a:lnTo>
                    <a:lnTo>
                      <a:pt x="195" y="689"/>
                    </a:lnTo>
                    <a:lnTo>
                      <a:pt x="196" y="689"/>
                    </a:lnTo>
                    <a:lnTo>
                      <a:pt x="202" y="685"/>
                    </a:lnTo>
                    <a:lnTo>
                      <a:pt x="206" y="679"/>
                    </a:lnTo>
                    <a:lnTo>
                      <a:pt x="206" y="673"/>
                    </a:lnTo>
                    <a:lnTo>
                      <a:pt x="206" y="667"/>
                    </a:lnTo>
                    <a:lnTo>
                      <a:pt x="202" y="662"/>
                    </a:lnTo>
                    <a:lnTo>
                      <a:pt x="196" y="660"/>
                    </a:lnTo>
                    <a:lnTo>
                      <a:pt x="191" y="658"/>
                    </a:lnTo>
                    <a:lnTo>
                      <a:pt x="185" y="660"/>
                    </a:lnTo>
                    <a:lnTo>
                      <a:pt x="191" y="673"/>
                    </a:lnTo>
                    <a:lnTo>
                      <a:pt x="191" y="658"/>
                    </a:lnTo>
                    <a:lnTo>
                      <a:pt x="200" y="664"/>
                    </a:lnTo>
                    <a:lnTo>
                      <a:pt x="196" y="660"/>
                    </a:lnTo>
                    <a:lnTo>
                      <a:pt x="191" y="673"/>
                    </a:lnTo>
                    <a:lnTo>
                      <a:pt x="204" y="667"/>
                    </a:lnTo>
                    <a:lnTo>
                      <a:pt x="204" y="673"/>
                    </a:lnTo>
                    <a:lnTo>
                      <a:pt x="189" y="673"/>
                    </a:lnTo>
                    <a:lnTo>
                      <a:pt x="204" y="679"/>
                    </a:lnTo>
                    <a:lnTo>
                      <a:pt x="206" y="675"/>
                    </a:lnTo>
                    <a:lnTo>
                      <a:pt x="191" y="669"/>
                    </a:lnTo>
                    <a:lnTo>
                      <a:pt x="202" y="681"/>
                    </a:lnTo>
                    <a:lnTo>
                      <a:pt x="208" y="675"/>
                    </a:lnTo>
                    <a:lnTo>
                      <a:pt x="218" y="665"/>
                    </a:lnTo>
                    <a:lnTo>
                      <a:pt x="226" y="660"/>
                    </a:lnTo>
                    <a:lnTo>
                      <a:pt x="230" y="658"/>
                    </a:lnTo>
                    <a:lnTo>
                      <a:pt x="218" y="646"/>
                    </a:lnTo>
                    <a:lnTo>
                      <a:pt x="224" y="662"/>
                    </a:lnTo>
                    <a:lnTo>
                      <a:pt x="230" y="660"/>
                    </a:lnTo>
                    <a:lnTo>
                      <a:pt x="208" y="650"/>
                    </a:lnTo>
                    <a:lnTo>
                      <a:pt x="212" y="656"/>
                    </a:lnTo>
                    <a:lnTo>
                      <a:pt x="216" y="660"/>
                    </a:lnTo>
                    <a:lnTo>
                      <a:pt x="224" y="660"/>
                    </a:lnTo>
                    <a:lnTo>
                      <a:pt x="224" y="644"/>
                    </a:lnTo>
                    <a:lnTo>
                      <a:pt x="208" y="644"/>
                    </a:lnTo>
                    <a:lnTo>
                      <a:pt x="208" y="646"/>
                    </a:lnTo>
                    <a:lnTo>
                      <a:pt x="224" y="646"/>
                    </a:lnTo>
                    <a:lnTo>
                      <a:pt x="208" y="640"/>
                    </a:lnTo>
                    <a:lnTo>
                      <a:pt x="206" y="644"/>
                    </a:lnTo>
                    <a:lnTo>
                      <a:pt x="222" y="650"/>
                    </a:lnTo>
                    <a:lnTo>
                      <a:pt x="210" y="638"/>
                    </a:lnTo>
                    <a:lnTo>
                      <a:pt x="208" y="642"/>
                    </a:lnTo>
                    <a:lnTo>
                      <a:pt x="206" y="642"/>
                    </a:lnTo>
                    <a:lnTo>
                      <a:pt x="231" y="660"/>
                    </a:lnTo>
                    <a:lnTo>
                      <a:pt x="233" y="654"/>
                    </a:lnTo>
                    <a:lnTo>
                      <a:pt x="231" y="646"/>
                    </a:lnTo>
                    <a:lnTo>
                      <a:pt x="230" y="642"/>
                    </a:lnTo>
                    <a:lnTo>
                      <a:pt x="224" y="638"/>
                    </a:lnTo>
                    <a:lnTo>
                      <a:pt x="218" y="638"/>
                    </a:lnTo>
                    <a:lnTo>
                      <a:pt x="212" y="638"/>
                    </a:lnTo>
                    <a:lnTo>
                      <a:pt x="218" y="654"/>
                    </a:lnTo>
                    <a:lnTo>
                      <a:pt x="228" y="664"/>
                    </a:lnTo>
                    <a:lnTo>
                      <a:pt x="231" y="660"/>
                    </a:lnTo>
                    <a:lnTo>
                      <a:pt x="233" y="656"/>
                    </a:lnTo>
                    <a:lnTo>
                      <a:pt x="239" y="650"/>
                    </a:lnTo>
                    <a:lnTo>
                      <a:pt x="228" y="640"/>
                    </a:lnTo>
                    <a:lnTo>
                      <a:pt x="233" y="656"/>
                    </a:lnTo>
                    <a:lnTo>
                      <a:pt x="261" y="642"/>
                    </a:lnTo>
                    <a:lnTo>
                      <a:pt x="272" y="634"/>
                    </a:lnTo>
                    <a:lnTo>
                      <a:pt x="278" y="630"/>
                    </a:lnTo>
                    <a:lnTo>
                      <a:pt x="290" y="619"/>
                    </a:lnTo>
                    <a:lnTo>
                      <a:pt x="298" y="607"/>
                    </a:lnTo>
                    <a:lnTo>
                      <a:pt x="301" y="601"/>
                    </a:lnTo>
                    <a:lnTo>
                      <a:pt x="309" y="586"/>
                    </a:lnTo>
                    <a:lnTo>
                      <a:pt x="323" y="549"/>
                    </a:lnTo>
                    <a:lnTo>
                      <a:pt x="329" y="529"/>
                    </a:lnTo>
                    <a:lnTo>
                      <a:pt x="335" y="510"/>
                    </a:lnTo>
                    <a:lnTo>
                      <a:pt x="342" y="492"/>
                    </a:lnTo>
                    <a:lnTo>
                      <a:pt x="348" y="469"/>
                    </a:lnTo>
                    <a:lnTo>
                      <a:pt x="352" y="450"/>
                    </a:lnTo>
                    <a:lnTo>
                      <a:pt x="336" y="450"/>
                    </a:lnTo>
                    <a:lnTo>
                      <a:pt x="352" y="455"/>
                    </a:lnTo>
                    <a:lnTo>
                      <a:pt x="358" y="442"/>
                    </a:lnTo>
                    <a:lnTo>
                      <a:pt x="364" y="428"/>
                    </a:lnTo>
                    <a:lnTo>
                      <a:pt x="370" y="415"/>
                    </a:lnTo>
                    <a:lnTo>
                      <a:pt x="354" y="409"/>
                    </a:lnTo>
                    <a:lnTo>
                      <a:pt x="370" y="415"/>
                    </a:lnTo>
                    <a:lnTo>
                      <a:pt x="379" y="382"/>
                    </a:lnTo>
                    <a:lnTo>
                      <a:pt x="381" y="376"/>
                    </a:lnTo>
                    <a:lnTo>
                      <a:pt x="387" y="339"/>
                    </a:lnTo>
                    <a:lnTo>
                      <a:pt x="391" y="300"/>
                    </a:lnTo>
                    <a:lnTo>
                      <a:pt x="393" y="263"/>
                    </a:lnTo>
                    <a:lnTo>
                      <a:pt x="393" y="261"/>
                    </a:lnTo>
                    <a:lnTo>
                      <a:pt x="395" y="255"/>
                    </a:lnTo>
                    <a:lnTo>
                      <a:pt x="395" y="247"/>
                    </a:lnTo>
                    <a:lnTo>
                      <a:pt x="379" y="247"/>
                    </a:lnTo>
                    <a:lnTo>
                      <a:pt x="395" y="251"/>
                    </a:lnTo>
                    <a:lnTo>
                      <a:pt x="397" y="238"/>
                    </a:lnTo>
                    <a:lnTo>
                      <a:pt x="397" y="232"/>
                    </a:lnTo>
                    <a:lnTo>
                      <a:pt x="399" y="218"/>
                    </a:lnTo>
                    <a:lnTo>
                      <a:pt x="401" y="205"/>
                    </a:lnTo>
                    <a:lnTo>
                      <a:pt x="385" y="205"/>
                    </a:lnTo>
                    <a:lnTo>
                      <a:pt x="401" y="210"/>
                    </a:lnTo>
                    <a:lnTo>
                      <a:pt x="401" y="207"/>
                    </a:lnTo>
                    <a:lnTo>
                      <a:pt x="403" y="203"/>
                    </a:lnTo>
                    <a:lnTo>
                      <a:pt x="387" y="197"/>
                    </a:lnTo>
                    <a:lnTo>
                      <a:pt x="399" y="209"/>
                    </a:lnTo>
                    <a:lnTo>
                      <a:pt x="399" y="207"/>
                    </a:lnTo>
                    <a:lnTo>
                      <a:pt x="403" y="203"/>
                    </a:lnTo>
                    <a:lnTo>
                      <a:pt x="405" y="197"/>
                    </a:lnTo>
                    <a:lnTo>
                      <a:pt x="403" y="191"/>
                    </a:lnTo>
                    <a:lnTo>
                      <a:pt x="403" y="189"/>
                    </a:lnTo>
                    <a:lnTo>
                      <a:pt x="401" y="185"/>
                    </a:lnTo>
                    <a:lnTo>
                      <a:pt x="401" y="179"/>
                    </a:lnTo>
                    <a:lnTo>
                      <a:pt x="385" y="183"/>
                    </a:lnTo>
                    <a:lnTo>
                      <a:pt x="401" y="185"/>
                    </a:lnTo>
                    <a:lnTo>
                      <a:pt x="403" y="172"/>
                    </a:lnTo>
                    <a:lnTo>
                      <a:pt x="403" y="164"/>
                    </a:lnTo>
                    <a:lnTo>
                      <a:pt x="403" y="148"/>
                    </a:lnTo>
                    <a:lnTo>
                      <a:pt x="401" y="135"/>
                    </a:lnTo>
                    <a:lnTo>
                      <a:pt x="401" y="127"/>
                    </a:lnTo>
                    <a:lnTo>
                      <a:pt x="399" y="115"/>
                    </a:lnTo>
                    <a:lnTo>
                      <a:pt x="397" y="111"/>
                    </a:lnTo>
                    <a:lnTo>
                      <a:pt x="397" y="109"/>
                    </a:lnTo>
                    <a:lnTo>
                      <a:pt x="391" y="102"/>
                    </a:lnTo>
                    <a:lnTo>
                      <a:pt x="385" y="92"/>
                    </a:lnTo>
                    <a:lnTo>
                      <a:pt x="379" y="82"/>
                    </a:lnTo>
                    <a:lnTo>
                      <a:pt x="370" y="70"/>
                    </a:lnTo>
                    <a:lnTo>
                      <a:pt x="366" y="67"/>
                    </a:lnTo>
                    <a:lnTo>
                      <a:pt x="362" y="63"/>
                    </a:lnTo>
                    <a:lnTo>
                      <a:pt x="356" y="57"/>
                    </a:lnTo>
                    <a:lnTo>
                      <a:pt x="354" y="55"/>
                    </a:lnTo>
                    <a:lnTo>
                      <a:pt x="344" y="49"/>
                    </a:lnTo>
                    <a:lnTo>
                      <a:pt x="340" y="45"/>
                    </a:lnTo>
                    <a:lnTo>
                      <a:pt x="329" y="41"/>
                    </a:lnTo>
                    <a:lnTo>
                      <a:pt x="307" y="35"/>
                    </a:lnTo>
                    <a:lnTo>
                      <a:pt x="300" y="32"/>
                    </a:lnTo>
                    <a:lnTo>
                      <a:pt x="294" y="45"/>
                    </a:lnTo>
                    <a:lnTo>
                      <a:pt x="305" y="35"/>
                    </a:lnTo>
                    <a:lnTo>
                      <a:pt x="298" y="30"/>
                    </a:lnTo>
                    <a:lnTo>
                      <a:pt x="286" y="16"/>
                    </a:lnTo>
                    <a:lnTo>
                      <a:pt x="280" y="10"/>
                    </a:lnTo>
                    <a:lnTo>
                      <a:pt x="274" y="6"/>
                    </a:lnTo>
                    <a:lnTo>
                      <a:pt x="268" y="4"/>
                    </a:lnTo>
                    <a:lnTo>
                      <a:pt x="255" y="2"/>
                    </a:lnTo>
                    <a:lnTo>
                      <a:pt x="251" y="0"/>
                    </a:lnTo>
                    <a:lnTo>
                      <a:pt x="249" y="2"/>
                    </a:lnTo>
                    <a:lnTo>
                      <a:pt x="233" y="4"/>
                    </a:lnTo>
                    <a:lnTo>
                      <a:pt x="226" y="6"/>
                    </a:lnTo>
                    <a:lnTo>
                      <a:pt x="231" y="20"/>
                    </a:lnTo>
                    <a:lnTo>
                      <a:pt x="231" y="4"/>
                    </a:lnTo>
                    <a:lnTo>
                      <a:pt x="228" y="6"/>
                    </a:lnTo>
                    <a:lnTo>
                      <a:pt x="224" y="6"/>
                    </a:lnTo>
                    <a:lnTo>
                      <a:pt x="218" y="6"/>
                    </a:lnTo>
                    <a:lnTo>
                      <a:pt x="212" y="8"/>
                    </a:lnTo>
                    <a:lnTo>
                      <a:pt x="202" y="8"/>
                    </a:lnTo>
                    <a:lnTo>
                      <a:pt x="185" y="10"/>
                    </a:lnTo>
                    <a:lnTo>
                      <a:pt x="187" y="26"/>
                    </a:lnTo>
                    <a:lnTo>
                      <a:pt x="187" y="10"/>
                    </a:lnTo>
                    <a:lnTo>
                      <a:pt x="181" y="12"/>
                    </a:lnTo>
                    <a:lnTo>
                      <a:pt x="173" y="14"/>
                    </a:lnTo>
                    <a:lnTo>
                      <a:pt x="169" y="18"/>
                    </a:lnTo>
                    <a:lnTo>
                      <a:pt x="163" y="22"/>
                    </a:lnTo>
                    <a:lnTo>
                      <a:pt x="158" y="28"/>
                    </a:lnTo>
                    <a:lnTo>
                      <a:pt x="156" y="32"/>
                    </a:lnTo>
                    <a:lnTo>
                      <a:pt x="138" y="45"/>
                    </a:lnTo>
                    <a:lnTo>
                      <a:pt x="128" y="59"/>
                    </a:lnTo>
                    <a:lnTo>
                      <a:pt x="125" y="65"/>
                    </a:lnTo>
                    <a:lnTo>
                      <a:pt x="115" y="78"/>
                    </a:lnTo>
                    <a:lnTo>
                      <a:pt x="107" y="96"/>
                    </a:lnTo>
                    <a:lnTo>
                      <a:pt x="95" y="135"/>
                    </a:lnTo>
                    <a:lnTo>
                      <a:pt x="84" y="179"/>
                    </a:lnTo>
                    <a:lnTo>
                      <a:pt x="97" y="183"/>
                    </a:lnTo>
                    <a:lnTo>
                      <a:pt x="84" y="177"/>
                    </a:lnTo>
                    <a:lnTo>
                      <a:pt x="72" y="207"/>
                    </a:lnTo>
                    <a:lnTo>
                      <a:pt x="72" y="212"/>
                    </a:lnTo>
                    <a:lnTo>
                      <a:pt x="66" y="242"/>
                    </a:lnTo>
                    <a:lnTo>
                      <a:pt x="80" y="244"/>
                    </a:lnTo>
                    <a:lnTo>
                      <a:pt x="66" y="238"/>
                    </a:lnTo>
                    <a:lnTo>
                      <a:pt x="51" y="267"/>
                    </a:lnTo>
                    <a:lnTo>
                      <a:pt x="37" y="298"/>
                    </a:lnTo>
                    <a:lnTo>
                      <a:pt x="21" y="333"/>
                    </a:lnTo>
                    <a:lnTo>
                      <a:pt x="14" y="350"/>
                    </a:lnTo>
                    <a:lnTo>
                      <a:pt x="27" y="356"/>
                    </a:lnTo>
                    <a:lnTo>
                      <a:pt x="18" y="347"/>
                    </a:lnTo>
                    <a:lnTo>
                      <a:pt x="6" y="3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170"/>
              <p:cNvSpPr>
                <a:spLocks/>
              </p:cNvSpPr>
              <p:nvPr/>
            </p:nvSpPr>
            <p:spPr bwMode="auto">
              <a:xfrm>
                <a:off x="4513" y="1050"/>
                <a:ext cx="234" cy="507"/>
              </a:xfrm>
              <a:custGeom>
                <a:avLst/>
                <a:gdLst>
                  <a:gd name="T0" fmla="*/ 114 w 469"/>
                  <a:gd name="T1" fmla="*/ 56 h 1015"/>
                  <a:gd name="T2" fmla="*/ 107 w 469"/>
                  <a:gd name="T3" fmla="*/ 43 h 1015"/>
                  <a:gd name="T4" fmla="*/ 83 w 469"/>
                  <a:gd name="T5" fmla="*/ 10 h 1015"/>
                  <a:gd name="T6" fmla="*/ 74 w 469"/>
                  <a:gd name="T7" fmla="*/ 4 h 1015"/>
                  <a:gd name="T8" fmla="*/ 53 w 469"/>
                  <a:gd name="T9" fmla="*/ 3 h 1015"/>
                  <a:gd name="T10" fmla="*/ 42 w 469"/>
                  <a:gd name="T11" fmla="*/ 7 h 1015"/>
                  <a:gd name="T12" fmla="*/ 36 w 469"/>
                  <a:gd name="T13" fmla="*/ 0 h 1015"/>
                  <a:gd name="T14" fmla="*/ 23 w 469"/>
                  <a:gd name="T15" fmla="*/ 11 h 1015"/>
                  <a:gd name="T16" fmla="*/ 17 w 469"/>
                  <a:gd name="T17" fmla="*/ 17 h 1015"/>
                  <a:gd name="T18" fmla="*/ 15 w 469"/>
                  <a:gd name="T19" fmla="*/ 21 h 1015"/>
                  <a:gd name="T20" fmla="*/ 4 w 469"/>
                  <a:gd name="T21" fmla="*/ 38 h 1015"/>
                  <a:gd name="T22" fmla="*/ 0 w 469"/>
                  <a:gd name="T23" fmla="*/ 63 h 1015"/>
                  <a:gd name="T24" fmla="*/ 6 w 469"/>
                  <a:gd name="T25" fmla="*/ 94 h 1015"/>
                  <a:gd name="T26" fmla="*/ 8 w 469"/>
                  <a:gd name="T27" fmla="*/ 99 h 1015"/>
                  <a:gd name="T28" fmla="*/ 11 w 469"/>
                  <a:gd name="T29" fmla="*/ 111 h 1015"/>
                  <a:gd name="T30" fmla="*/ 15 w 469"/>
                  <a:gd name="T31" fmla="*/ 122 h 1015"/>
                  <a:gd name="T32" fmla="*/ 21 w 469"/>
                  <a:gd name="T33" fmla="*/ 148 h 1015"/>
                  <a:gd name="T34" fmla="*/ 41 w 469"/>
                  <a:gd name="T35" fmla="*/ 181 h 1015"/>
                  <a:gd name="T36" fmla="*/ 50 w 469"/>
                  <a:gd name="T37" fmla="*/ 183 h 1015"/>
                  <a:gd name="T38" fmla="*/ 58 w 469"/>
                  <a:gd name="T39" fmla="*/ 204 h 1015"/>
                  <a:gd name="T40" fmla="*/ 59 w 469"/>
                  <a:gd name="T41" fmla="*/ 212 h 1015"/>
                  <a:gd name="T42" fmla="*/ 58 w 469"/>
                  <a:gd name="T43" fmla="*/ 229 h 1015"/>
                  <a:gd name="T44" fmla="*/ 67 w 469"/>
                  <a:gd name="T45" fmla="*/ 252 h 1015"/>
                  <a:gd name="T46" fmla="*/ 78 w 469"/>
                  <a:gd name="T47" fmla="*/ 252 h 1015"/>
                  <a:gd name="T48" fmla="*/ 94 w 469"/>
                  <a:gd name="T49" fmla="*/ 237 h 1015"/>
                  <a:gd name="T50" fmla="*/ 98 w 469"/>
                  <a:gd name="T51" fmla="*/ 221 h 1015"/>
                  <a:gd name="T52" fmla="*/ 97 w 469"/>
                  <a:gd name="T53" fmla="*/ 218 h 1015"/>
                  <a:gd name="T54" fmla="*/ 93 w 469"/>
                  <a:gd name="T55" fmla="*/ 224 h 1015"/>
                  <a:gd name="T56" fmla="*/ 91 w 469"/>
                  <a:gd name="T57" fmla="*/ 221 h 1015"/>
                  <a:gd name="T58" fmla="*/ 95 w 469"/>
                  <a:gd name="T59" fmla="*/ 225 h 1015"/>
                  <a:gd name="T60" fmla="*/ 85 w 469"/>
                  <a:gd name="T61" fmla="*/ 238 h 1015"/>
                  <a:gd name="T62" fmla="*/ 77 w 469"/>
                  <a:gd name="T63" fmla="*/ 244 h 1015"/>
                  <a:gd name="T64" fmla="*/ 73 w 469"/>
                  <a:gd name="T65" fmla="*/ 247 h 1015"/>
                  <a:gd name="T66" fmla="*/ 65 w 469"/>
                  <a:gd name="T67" fmla="*/ 228 h 1015"/>
                  <a:gd name="T68" fmla="*/ 67 w 469"/>
                  <a:gd name="T69" fmla="*/ 223 h 1015"/>
                  <a:gd name="T70" fmla="*/ 66 w 469"/>
                  <a:gd name="T71" fmla="*/ 204 h 1015"/>
                  <a:gd name="T72" fmla="*/ 57 w 469"/>
                  <a:gd name="T73" fmla="*/ 186 h 1015"/>
                  <a:gd name="T74" fmla="*/ 44 w 469"/>
                  <a:gd name="T75" fmla="*/ 178 h 1015"/>
                  <a:gd name="T76" fmla="*/ 35 w 469"/>
                  <a:gd name="T77" fmla="*/ 162 h 1015"/>
                  <a:gd name="T78" fmla="*/ 24 w 469"/>
                  <a:gd name="T79" fmla="*/ 129 h 1015"/>
                  <a:gd name="T80" fmla="*/ 19 w 469"/>
                  <a:gd name="T81" fmla="*/ 111 h 1015"/>
                  <a:gd name="T82" fmla="*/ 16 w 469"/>
                  <a:gd name="T83" fmla="*/ 102 h 1015"/>
                  <a:gd name="T84" fmla="*/ 15 w 469"/>
                  <a:gd name="T85" fmla="*/ 96 h 1015"/>
                  <a:gd name="T86" fmla="*/ 8 w 469"/>
                  <a:gd name="T87" fmla="*/ 71 h 1015"/>
                  <a:gd name="T88" fmla="*/ 4 w 469"/>
                  <a:gd name="T89" fmla="*/ 46 h 1015"/>
                  <a:gd name="T90" fmla="*/ 11 w 469"/>
                  <a:gd name="T91" fmla="*/ 38 h 1015"/>
                  <a:gd name="T92" fmla="*/ 22 w 469"/>
                  <a:gd name="T93" fmla="*/ 24 h 1015"/>
                  <a:gd name="T94" fmla="*/ 22 w 469"/>
                  <a:gd name="T95" fmla="*/ 16 h 1015"/>
                  <a:gd name="T96" fmla="*/ 34 w 469"/>
                  <a:gd name="T97" fmla="*/ 7 h 1015"/>
                  <a:gd name="T98" fmla="*/ 37 w 469"/>
                  <a:gd name="T99" fmla="*/ 9 h 1015"/>
                  <a:gd name="T100" fmla="*/ 46 w 469"/>
                  <a:gd name="T101" fmla="*/ 11 h 1015"/>
                  <a:gd name="T102" fmla="*/ 57 w 469"/>
                  <a:gd name="T103" fmla="*/ 10 h 1015"/>
                  <a:gd name="T104" fmla="*/ 73 w 469"/>
                  <a:gd name="T105" fmla="*/ 12 h 1015"/>
                  <a:gd name="T106" fmla="*/ 82 w 469"/>
                  <a:gd name="T107" fmla="*/ 20 h 1015"/>
                  <a:gd name="T108" fmla="*/ 100 w 469"/>
                  <a:gd name="T109" fmla="*/ 47 h 1015"/>
                  <a:gd name="T110" fmla="*/ 106 w 469"/>
                  <a:gd name="T111" fmla="*/ 54 h 1015"/>
                  <a:gd name="T112" fmla="*/ 109 w 469"/>
                  <a:gd name="T113" fmla="*/ 84 h 10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69"/>
                  <a:gd name="T172" fmla="*/ 0 h 1015"/>
                  <a:gd name="T173" fmla="*/ 469 w 469"/>
                  <a:gd name="T174" fmla="*/ 1015 h 101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69" h="1015">
                    <a:moveTo>
                      <a:pt x="438" y="337"/>
                    </a:moveTo>
                    <a:lnTo>
                      <a:pt x="469" y="333"/>
                    </a:lnTo>
                    <a:lnTo>
                      <a:pt x="467" y="290"/>
                    </a:lnTo>
                    <a:lnTo>
                      <a:pt x="463" y="249"/>
                    </a:lnTo>
                    <a:lnTo>
                      <a:pt x="463" y="243"/>
                    </a:lnTo>
                    <a:lnTo>
                      <a:pt x="459" y="224"/>
                    </a:lnTo>
                    <a:lnTo>
                      <a:pt x="453" y="206"/>
                    </a:lnTo>
                    <a:lnTo>
                      <a:pt x="444" y="191"/>
                    </a:lnTo>
                    <a:lnTo>
                      <a:pt x="440" y="185"/>
                    </a:lnTo>
                    <a:lnTo>
                      <a:pt x="424" y="169"/>
                    </a:lnTo>
                    <a:lnTo>
                      <a:pt x="414" y="181"/>
                    </a:lnTo>
                    <a:lnTo>
                      <a:pt x="428" y="175"/>
                    </a:lnTo>
                    <a:lnTo>
                      <a:pt x="407" y="134"/>
                    </a:lnTo>
                    <a:lnTo>
                      <a:pt x="383" y="96"/>
                    </a:lnTo>
                    <a:lnTo>
                      <a:pt x="379" y="92"/>
                    </a:lnTo>
                    <a:lnTo>
                      <a:pt x="366" y="74"/>
                    </a:lnTo>
                    <a:lnTo>
                      <a:pt x="350" y="59"/>
                    </a:lnTo>
                    <a:lnTo>
                      <a:pt x="335" y="43"/>
                    </a:lnTo>
                    <a:lnTo>
                      <a:pt x="331" y="39"/>
                    </a:lnTo>
                    <a:lnTo>
                      <a:pt x="315" y="29"/>
                    </a:lnTo>
                    <a:lnTo>
                      <a:pt x="307" y="43"/>
                    </a:lnTo>
                    <a:lnTo>
                      <a:pt x="317" y="31"/>
                    </a:lnTo>
                    <a:lnTo>
                      <a:pt x="305" y="22"/>
                    </a:lnTo>
                    <a:lnTo>
                      <a:pt x="296" y="18"/>
                    </a:lnTo>
                    <a:lnTo>
                      <a:pt x="294" y="18"/>
                    </a:lnTo>
                    <a:lnTo>
                      <a:pt x="274" y="14"/>
                    </a:lnTo>
                    <a:lnTo>
                      <a:pt x="259" y="14"/>
                    </a:lnTo>
                    <a:lnTo>
                      <a:pt x="230" y="12"/>
                    </a:lnTo>
                    <a:lnTo>
                      <a:pt x="228" y="12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3" y="16"/>
                    </a:lnTo>
                    <a:lnTo>
                      <a:pt x="185" y="16"/>
                    </a:lnTo>
                    <a:lnTo>
                      <a:pt x="175" y="16"/>
                    </a:lnTo>
                    <a:lnTo>
                      <a:pt x="171" y="16"/>
                    </a:lnTo>
                    <a:lnTo>
                      <a:pt x="171" y="31"/>
                    </a:lnTo>
                    <a:lnTo>
                      <a:pt x="177" y="16"/>
                    </a:lnTo>
                    <a:lnTo>
                      <a:pt x="173" y="14"/>
                    </a:lnTo>
                    <a:lnTo>
                      <a:pt x="167" y="12"/>
                    </a:lnTo>
                    <a:lnTo>
                      <a:pt x="160" y="8"/>
                    </a:lnTo>
                    <a:lnTo>
                      <a:pt x="154" y="4"/>
                    </a:lnTo>
                    <a:lnTo>
                      <a:pt x="144" y="2"/>
                    </a:lnTo>
                    <a:lnTo>
                      <a:pt x="138" y="0"/>
                    </a:lnTo>
                    <a:lnTo>
                      <a:pt x="132" y="2"/>
                    </a:lnTo>
                    <a:lnTo>
                      <a:pt x="127" y="4"/>
                    </a:lnTo>
                    <a:lnTo>
                      <a:pt x="127" y="6"/>
                    </a:lnTo>
                    <a:lnTo>
                      <a:pt x="105" y="33"/>
                    </a:lnTo>
                    <a:lnTo>
                      <a:pt x="94" y="45"/>
                    </a:lnTo>
                    <a:lnTo>
                      <a:pt x="103" y="55"/>
                    </a:lnTo>
                    <a:lnTo>
                      <a:pt x="97" y="41"/>
                    </a:lnTo>
                    <a:lnTo>
                      <a:pt x="82" y="51"/>
                    </a:lnTo>
                    <a:lnTo>
                      <a:pt x="78" y="53"/>
                    </a:lnTo>
                    <a:lnTo>
                      <a:pt x="76" y="59"/>
                    </a:lnTo>
                    <a:lnTo>
                      <a:pt x="68" y="70"/>
                    </a:lnTo>
                    <a:lnTo>
                      <a:pt x="66" y="76"/>
                    </a:lnTo>
                    <a:lnTo>
                      <a:pt x="62" y="82"/>
                    </a:lnTo>
                    <a:lnTo>
                      <a:pt x="78" y="88"/>
                    </a:lnTo>
                    <a:lnTo>
                      <a:pt x="66" y="76"/>
                    </a:lnTo>
                    <a:lnTo>
                      <a:pt x="64" y="80"/>
                    </a:lnTo>
                    <a:lnTo>
                      <a:pt x="60" y="84"/>
                    </a:lnTo>
                    <a:lnTo>
                      <a:pt x="55" y="92"/>
                    </a:lnTo>
                    <a:lnTo>
                      <a:pt x="45" y="103"/>
                    </a:lnTo>
                    <a:lnTo>
                      <a:pt x="31" y="123"/>
                    </a:lnTo>
                    <a:lnTo>
                      <a:pt x="25" y="133"/>
                    </a:lnTo>
                    <a:lnTo>
                      <a:pt x="22" y="138"/>
                    </a:lnTo>
                    <a:lnTo>
                      <a:pt x="16" y="152"/>
                    </a:lnTo>
                    <a:lnTo>
                      <a:pt x="10" y="168"/>
                    </a:lnTo>
                    <a:lnTo>
                      <a:pt x="4" y="179"/>
                    </a:lnTo>
                    <a:lnTo>
                      <a:pt x="4" y="181"/>
                    </a:lnTo>
                    <a:lnTo>
                      <a:pt x="2" y="185"/>
                    </a:lnTo>
                    <a:lnTo>
                      <a:pt x="0" y="220"/>
                    </a:lnTo>
                    <a:lnTo>
                      <a:pt x="0" y="255"/>
                    </a:lnTo>
                    <a:lnTo>
                      <a:pt x="2" y="290"/>
                    </a:lnTo>
                    <a:lnTo>
                      <a:pt x="4" y="296"/>
                    </a:lnTo>
                    <a:lnTo>
                      <a:pt x="12" y="327"/>
                    </a:lnTo>
                    <a:lnTo>
                      <a:pt x="16" y="346"/>
                    </a:lnTo>
                    <a:lnTo>
                      <a:pt x="22" y="362"/>
                    </a:lnTo>
                    <a:lnTo>
                      <a:pt x="27" y="378"/>
                    </a:lnTo>
                    <a:lnTo>
                      <a:pt x="43" y="372"/>
                    </a:lnTo>
                    <a:lnTo>
                      <a:pt x="27" y="372"/>
                    </a:lnTo>
                    <a:lnTo>
                      <a:pt x="33" y="393"/>
                    </a:lnTo>
                    <a:lnTo>
                      <a:pt x="47" y="389"/>
                    </a:lnTo>
                    <a:lnTo>
                      <a:pt x="33" y="391"/>
                    </a:lnTo>
                    <a:lnTo>
                      <a:pt x="33" y="397"/>
                    </a:lnTo>
                    <a:lnTo>
                      <a:pt x="33" y="405"/>
                    </a:lnTo>
                    <a:lnTo>
                      <a:pt x="35" y="414"/>
                    </a:lnTo>
                    <a:lnTo>
                      <a:pt x="37" y="420"/>
                    </a:lnTo>
                    <a:lnTo>
                      <a:pt x="39" y="430"/>
                    </a:lnTo>
                    <a:lnTo>
                      <a:pt x="41" y="438"/>
                    </a:lnTo>
                    <a:lnTo>
                      <a:pt x="45" y="446"/>
                    </a:lnTo>
                    <a:lnTo>
                      <a:pt x="49" y="457"/>
                    </a:lnTo>
                    <a:lnTo>
                      <a:pt x="55" y="473"/>
                    </a:lnTo>
                    <a:lnTo>
                      <a:pt x="60" y="484"/>
                    </a:lnTo>
                    <a:lnTo>
                      <a:pt x="60" y="486"/>
                    </a:lnTo>
                    <a:lnTo>
                      <a:pt x="62" y="488"/>
                    </a:lnTo>
                    <a:lnTo>
                      <a:pt x="76" y="483"/>
                    </a:lnTo>
                    <a:lnTo>
                      <a:pt x="62" y="484"/>
                    </a:lnTo>
                    <a:lnTo>
                      <a:pt x="66" y="518"/>
                    </a:lnTo>
                    <a:lnTo>
                      <a:pt x="68" y="523"/>
                    </a:lnTo>
                    <a:lnTo>
                      <a:pt x="74" y="558"/>
                    </a:lnTo>
                    <a:lnTo>
                      <a:pt x="84" y="593"/>
                    </a:lnTo>
                    <a:lnTo>
                      <a:pt x="97" y="628"/>
                    </a:lnTo>
                    <a:lnTo>
                      <a:pt x="111" y="659"/>
                    </a:lnTo>
                    <a:lnTo>
                      <a:pt x="129" y="689"/>
                    </a:lnTo>
                    <a:lnTo>
                      <a:pt x="132" y="693"/>
                    </a:lnTo>
                    <a:lnTo>
                      <a:pt x="154" y="716"/>
                    </a:lnTo>
                    <a:lnTo>
                      <a:pt x="165" y="724"/>
                    </a:lnTo>
                    <a:lnTo>
                      <a:pt x="171" y="728"/>
                    </a:lnTo>
                    <a:lnTo>
                      <a:pt x="183" y="735"/>
                    </a:lnTo>
                    <a:lnTo>
                      <a:pt x="189" y="720"/>
                    </a:lnTo>
                    <a:lnTo>
                      <a:pt x="179" y="731"/>
                    </a:lnTo>
                    <a:lnTo>
                      <a:pt x="193" y="747"/>
                    </a:lnTo>
                    <a:lnTo>
                      <a:pt x="202" y="735"/>
                    </a:lnTo>
                    <a:lnTo>
                      <a:pt x="189" y="741"/>
                    </a:lnTo>
                    <a:lnTo>
                      <a:pt x="200" y="759"/>
                    </a:lnTo>
                    <a:lnTo>
                      <a:pt x="210" y="778"/>
                    </a:lnTo>
                    <a:lnTo>
                      <a:pt x="222" y="799"/>
                    </a:lnTo>
                    <a:lnTo>
                      <a:pt x="226" y="807"/>
                    </a:lnTo>
                    <a:lnTo>
                      <a:pt x="232" y="817"/>
                    </a:lnTo>
                    <a:lnTo>
                      <a:pt x="237" y="827"/>
                    </a:lnTo>
                    <a:lnTo>
                      <a:pt x="237" y="831"/>
                    </a:lnTo>
                    <a:lnTo>
                      <a:pt x="239" y="833"/>
                    </a:lnTo>
                    <a:lnTo>
                      <a:pt x="253" y="825"/>
                    </a:lnTo>
                    <a:lnTo>
                      <a:pt x="237" y="827"/>
                    </a:lnTo>
                    <a:lnTo>
                      <a:pt x="239" y="848"/>
                    </a:lnTo>
                    <a:lnTo>
                      <a:pt x="239" y="871"/>
                    </a:lnTo>
                    <a:lnTo>
                      <a:pt x="237" y="895"/>
                    </a:lnTo>
                    <a:lnTo>
                      <a:pt x="253" y="895"/>
                    </a:lnTo>
                    <a:lnTo>
                      <a:pt x="237" y="889"/>
                    </a:lnTo>
                    <a:lnTo>
                      <a:pt x="234" y="914"/>
                    </a:lnTo>
                    <a:lnTo>
                      <a:pt x="232" y="918"/>
                    </a:lnTo>
                    <a:lnTo>
                      <a:pt x="234" y="924"/>
                    </a:lnTo>
                    <a:lnTo>
                      <a:pt x="239" y="945"/>
                    </a:lnTo>
                    <a:lnTo>
                      <a:pt x="247" y="967"/>
                    </a:lnTo>
                    <a:lnTo>
                      <a:pt x="255" y="988"/>
                    </a:lnTo>
                    <a:lnTo>
                      <a:pt x="259" y="992"/>
                    </a:lnTo>
                    <a:lnTo>
                      <a:pt x="270" y="1009"/>
                    </a:lnTo>
                    <a:lnTo>
                      <a:pt x="270" y="1011"/>
                    </a:lnTo>
                    <a:lnTo>
                      <a:pt x="276" y="1013"/>
                    </a:lnTo>
                    <a:lnTo>
                      <a:pt x="282" y="1015"/>
                    </a:lnTo>
                    <a:lnTo>
                      <a:pt x="286" y="1015"/>
                    </a:lnTo>
                    <a:lnTo>
                      <a:pt x="309" y="1008"/>
                    </a:lnTo>
                    <a:lnTo>
                      <a:pt x="315" y="1008"/>
                    </a:lnTo>
                    <a:lnTo>
                      <a:pt x="342" y="1000"/>
                    </a:lnTo>
                    <a:lnTo>
                      <a:pt x="342" y="998"/>
                    </a:lnTo>
                    <a:lnTo>
                      <a:pt x="348" y="996"/>
                    </a:lnTo>
                    <a:lnTo>
                      <a:pt x="362" y="976"/>
                    </a:lnTo>
                    <a:lnTo>
                      <a:pt x="366" y="973"/>
                    </a:lnTo>
                    <a:lnTo>
                      <a:pt x="377" y="951"/>
                    </a:lnTo>
                    <a:lnTo>
                      <a:pt x="385" y="930"/>
                    </a:lnTo>
                    <a:lnTo>
                      <a:pt x="395" y="908"/>
                    </a:lnTo>
                    <a:lnTo>
                      <a:pt x="395" y="906"/>
                    </a:lnTo>
                    <a:lnTo>
                      <a:pt x="397" y="901"/>
                    </a:lnTo>
                    <a:lnTo>
                      <a:pt x="397" y="897"/>
                    </a:lnTo>
                    <a:lnTo>
                      <a:pt x="395" y="885"/>
                    </a:lnTo>
                    <a:lnTo>
                      <a:pt x="379" y="891"/>
                    </a:lnTo>
                    <a:lnTo>
                      <a:pt x="395" y="891"/>
                    </a:lnTo>
                    <a:lnTo>
                      <a:pt x="395" y="887"/>
                    </a:lnTo>
                    <a:lnTo>
                      <a:pt x="393" y="881"/>
                    </a:lnTo>
                    <a:lnTo>
                      <a:pt x="389" y="875"/>
                    </a:lnTo>
                    <a:lnTo>
                      <a:pt x="383" y="871"/>
                    </a:lnTo>
                    <a:lnTo>
                      <a:pt x="377" y="869"/>
                    </a:lnTo>
                    <a:lnTo>
                      <a:pt x="374" y="869"/>
                    </a:lnTo>
                    <a:lnTo>
                      <a:pt x="374" y="901"/>
                    </a:lnTo>
                    <a:lnTo>
                      <a:pt x="377" y="901"/>
                    </a:lnTo>
                    <a:lnTo>
                      <a:pt x="372" y="899"/>
                    </a:lnTo>
                    <a:lnTo>
                      <a:pt x="377" y="885"/>
                    </a:lnTo>
                    <a:lnTo>
                      <a:pt x="368" y="897"/>
                    </a:lnTo>
                    <a:lnTo>
                      <a:pt x="364" y="893"/>
                    </a:lnTo>
                    <a:lnTo>
                      <a:pt x="379" y="887"/>
                    </a:lnTo>
                    <a:lnTo>
                      <a:pt x="364" y="887"/>
                    </a:lnTo>
                    <a:lnTo>
                      <a:pt x="364" y="891"/>
                    </a:lnTo>
                    <a:lnTo>
                      <a:pt x="366" y="897"/>
                    </a:lnTo>
                    <a:lnTo>
                      <a:pt x="368" y="904"/>
                    </a:lnTo>
                    <a:lnTo>
                      <a:pt x="368" y="895"/>
                    </a:lnTo>
                    <a:lnTo>
                      <a:pt x="366" y="901"/>
                    </a:lnTo>
                    <a:lnTo>
                      <a:pt x="381" y="901"/>
                    </a:lnTo>
                    <a:lnTo>
                      <a:pt x="368" y="895"/>
                    </a:lnTo>
                    <a:lnTo>
                      <a:pt x="356" y="918"/>
                    </a:lnTo>
                    <a:lnTo>
                      <a:pt x="348" y="939"/>
                    </a:lnTo>
                    <a:lnTo>
                      <a:pt x="337" y="961"/>
                    </a:lnTo>
                    <a:lnTo>
                      <a:pt x="352" y="967"/>
                    </a:lnTo>
                    <a:lnTo>
                      <a:pt x="340" y="955"/>
                    </a:lnTo>
                    <a:lnTo>
                      <a:pt x="327" y="973"/>
                    </a:lnTo>
                    <a:lnTo>
                      <a:pt x="337" y="984"/>
                    </a:lnTo>
                    <a:lnTo>
                      <a:pt x="333" y="971"/>
                    </a:lnTo>
                    <a:lnTo>
                      <a:pt x="304" y="978"/>
                    </a:lnTo>
                    <a:lnTo>
                      <a:pt x="309" y="992"/>
                    </a:lnTo>
                    <a:lnTo>
                      <a:pt x="309" y="976"/>
                    </a:lnTo>
                    <a:lnTo>
                      <a:pt x="280" y="986"/>
                    </a:lnTo>
                    <a:lnTo>
                      <a:pt x="294" y="988"/>
                    </a:lnTo>
                    <a:lnTo>
                      <a:pt x="288" y="986"/>
                    </a:lnTo>
                    <a:lnTo>
                      <a:pt x="282" y="984"/>
                    </a:lnTo>
                    <a:lnTo>
                      <a:pt x="282" y="1000"/>
                    </a:lnTo>
                    <a:lnTo>
                      <a:pt x="294" y="990"/>
                    </a:lnTo>
                    <a:lnTo>
                      <a:pt x="280" y="971"/>
                    </a:lnTo>
                    <a:lnTo>
                      <a:pt x="270" y="982"/>
                    </a:lnTo>
                    <a:lnTo>
                      <a:pt x="284" y="976"/>
                    </a:lnTo>
                    <a:lnTo>
                      <a:pt x="276" y="955"/>
                    </a:lnTo>
                    <a:lnTo>
                      <a:pt x="269" y="934"/>
                    </a:lnTo>
                    <a:lnTo>
                      <a:pt x="263" y="912"/>
                    </a:lnTo>
                    <a:lnTo>
                      <a:pt x="263" y="918"/>
                    </a:lnTo>
                    <a:lnTo>
                      <a:pt x="247" y="918"/>
                    </a:lnTo>
                    <a:lnTo>
                      <a:pt x="263" y="924"/>
                    </a:lnTo>
                    <a:lnTo>
                      <a:pt x="267" y="901"/>
                    </a:lnTo>
                    <a:lnTo>
                      <a:pt x="269" y="895"/>
                    </a:lnTo>
                    <a:lnTo>
                      <a:pt x="270" y="871"/>
                    </a:lnTo>
                    <a:lnTo>
                      <a:pt x="270" y="848"/>
                    </a:lnTo>
                    <a:lnTo>
                      <a:pt x="269" y="823"/>
                    </a:lnTo>
                    <a:lnTo>
                      <a:pt x="267" y="819"/>
                    </a:lnTo>
                    <a:lnTo>
                      <a:pt x="267" y="815"/>
                    </a:lnTo>
                    <a:lnTo>
                      <a:pt x="261" y="805"/>
                    </a:lnTo>
                    <a:lnTo>
                      <a:pt x="255" y="796"/>
                    </a:lnTo>
                    <a:lnTo>
                      <a:pt x="249" y="784"/>
                    </a:lnTo>
                    <a:lnTo>
                      <a:pt x="239" y="766"/>
                    </a:lnTo>
                    <a:lnTo>
                      <a:pt x="230" y="747"/>
                    </a:lnTo>
                    <a:lnTo>
                      <a:pt x="218" y="729"/>
                    </a:lnTo>
                    <a:lnTo>
                      <a:pt x="214" y="726"/>
                    </a:lnTo>
                    <a:lnTo>
                      <a:pt x="200" y="708"/>
                    </a:lnTo>
                    <a:lnTo>
                      <a:pt x="197" y="706"/>
                    </a:lnTo>
                    <a:lnTo>
                      <a:pt x="183" y="698"/>
                    </a:lnTo>
                    <a:lnTo>
                      <a:pt x="177" y="714"/>
                    </a:lnTo>
                    <a:lnTo>
                      <a:pt x="187" y="702"/>
                    </a:lnTo>
                    <a:lnTo>
                      <a:pt x="175" y="694"/>
                    </a:lnTo>
                    <a:lnTo>
                      <a:pt x="154" y="671"/>
                    </a:lnTo>
                    <a:lnTo>
                      <a:pt x="144" y="683"/>
                    </a:lnTo>
                    <a:lnTo>
                      <a:pt x="158" y="677"/>
                    </a:lnTo>
                    <a:lnTo>
                      <a:pt x="140" y="648"/>
                    </a:lnTo>
                    <a:lnTo>
                      <a:pt x="127" y="617"/>
                    </a:lnTo>
                    <a:lnTo>
                      <a:pt x="113" y="582"/>
                    </a:lnTo>
                    <a:lnTo>
                      <a:pt x="103" y="547"/>
                    </a:lnTo>
                    <a:lnTo>
                      <a:pt x="97" y="512"/>
                    </a:lnTo>
                    <a:lnTo>
                      <a:pt x="82" y="518"/>
                    </a:lnTo>
                    <a:lnTo>
                      <a:pt x="97" y="518"/>
                    </a:lnTo>
                    <a:lnTo>
                      <a:pt x="92" y="481"/>
                    </a:lnTo>
                    <a:lnTo>
                      <a:pt x="92" y="477"/>
                    </a:lnTo>
                    <a:lnTo>
                      <a:pt x="90" y="475"/>
                    </a:lnTo>
                    <a:lnTo>
                      <a:pt x="90" y="473"/>
                    </a:lnTo>
                    <a:lnTo>
                      <a:pt x="84" y="461"/>
                    </a:lnTo>
                    <a:lnTo>
                      <a:pt x="78" y="446"/>
                    </a:lnTo>
                    <a:lnTo>
                      <a:pt x="74" y="434"/>
                    </a:lnTo>
                    <a:lnTo>
                      <a:pt x="59" y="440"/>
                    </a:lnTo>
                    <a:lnTo>
                      <a:pt x="74" y="436"/>
                    </a:lnTo>
                    <a:lnTo>
                      <a:pt x="70" y="426"/>
                    </a:lnTo>
                    <a:lnTo>
                      <a:pt x="68" y="418"/>
                    </a:lnTo>
                    <a:lnTo>
                      <a:pt x="66" y="409"/>
                    </a:lnTo>
                    <a:lnTo>
                      <a:pt x="51" y="414"/>
                    </a:lnTo>
                    <a:lnTo>
                      <a:pt x="66" y="414"/>
                    </a:lnTo>
                    <a:lnTo>
                      <a:pt x="64" y="405"/>
                    </a:lnTo>
                    <a:lnTo>
                      <a:pt x="64" y="397"/>
                    </a:lnTo>
                    <a:lnTo>
                      <a:pt x="62" y="387"/>
                    </a:lnTo>
                    <a:lnTo>
                      <a:pt x="59" y="372"/>
                    </a:lnTo>
                    <a:lnTo>
                      <a:pt x="57" y="366"/>
                    </a:lnTo>
                    <a:lnTo>
                      <a:pt x="51" y="350"/>
                    </a:lnTo>
                    <a:lnTo>
                      <a:pt x="45" y="335"/>
                    </a:lnTo>
                    <a:lnTo>
                      <a:pt x="41" y="319"/>
                    </a:lnTo>
                    <a:lnTo>
                      <a:pt x="33" y="284"/>
                    </a:lnTo>
                    <a:lnTo>
                      <a:pt x="18" y="290"/>
                    </a:lnTo>
                    <a:lnTo>
                      <a:pt x="33" y="290"/>
                    </a:lnTo>
                    <a:lnTo>
                      <a:pt x="31" y="255"/>
                    </a:lnTo>
                    <a:lnTo>
                      <a:pt x="31" y="220"/>
                    </a:lnTo>
                    <a:lnTo>
                      <a:pt x="33" y="189"/>
                    </a:lnTo>
                    <a:lnTo>
                      <a:pt x="18" y="187"/>
                    </a:lnTo>
                    <a:lnTo>
                      <a:pt x="31" y="195"/>
                    </a:lnTo>
                    <a:lnTo>
                      <a:pt x="39" y="179"/>
                    </a:lnTo>
                    <a:lnTo>
                      <a:pt x="45" y="164"/>
                    </a:lnTo>
                    <a:lnTo>
                      <a:pt x="51" y="150"/>
                    </a:lnTo>
                    <a:lnTo>
                      <a:pt x="35" y="144"/>
                    </a:lnTo>
                    <a:lnTo>
                      <a:pt x="47" y="154"/>
                    </a:lnTo>
                    <a:lnTo>
                      <a:pt x="55" y="140"/>
                    </a:lnTo>
                    <a:lnTo>
                      <a:pt x="66" y="125"/>
                    </a:lnTo>
                    <a:lnTo>
                      <a:pt x="76" y="113"/>
                    </a:lnTo>
                    <a:lnTo>
                      <a:pt x="82" y="105"/>
                    </a:lnTo>
                    <a:lnTo>
                      <a:pt x="86" y="101"/>
                    </a:lnTo>
                    <a:lnTo>
                      <a:pt x="88" y="98"/>
                    </a:lnTo>
                    <a:lnTo>
                      <a:pt x="92" y="94"/>
                    </a:lnTo>
                    <a:lnTo>
                      <a:pt x="95" y="88"/>
                    </a:lnTo>
                    <a:lnTo>
                      <a:pt x="97" y="82"/>
                    </a:lnTo>
                    <a:lnTo>
                      <a:pt x="103" y="72"/>
                    </a:lnTo>
                    <a:lnTo>
                      <a:pt x="101" y="76"/>
                    </a:lnTo>
                    <a:lnTo>
                      <a:pt x="90" y="64"/>
                    </a:lnTo>
                    <a:lnTo>
                      <a:pt x="97" y="78"/>
                    </a:lnTo>
                    <a:lnTo>
                      <a:pt x="109" y="70"/>
                    </a:lnTo>
                    <a:lnTo>
                      <a:pt x="115" y="66"/>
                    </a:lnTo>
                    <a:lnTo>
                      <a:pt x="127" y="55"/>
                    </a:lnTo>
                    <a:lnTo>
                      <a:pt x="150" y="26"/>
                    </a:lnTo>
                    <a:lnTo>
                      <a:pt x="138" y="31"/>
                    </a:lnTo>
                    <a:lnTo>
                      <a:pt x="144" y="29"/>
                    </a:lnTo>
                    <a:lnTo>
                      <a:pt x="150" y="28"/>
                    </a:lnTo>
                    <a:lnTo>
                      <a:pt x="138" y="16"/>
                    </a:lnTo>
                    <a:lnTo>
                      <a:pt x="134" y="31"/>
                    </a:lnTo>
                    <a:lnTo>
                      <a:pt x="142" y="33"/>
                    </a:lnTo>
                    <a:lnTo>
                      <a:pt x="148" y="37"/>
                    </a:lnTo>
                    <a:lnTo>
                      <a:pt x="156" y="41"/>
                    </a:lnTo>
                    <a:lnTo>
                      <a:pt x="162" y="43"/>
                    </a:lnTo>
                    <a:lnTo>
                      <a:pt x="165" y="45"/>
                    </a:lnTo>
                    <a:lnTo>
                      <a:pt x="171" y="47"/>
                    </a:lnTo>
                    <a:lnTo>
                      <a:pt x="175" y="47"/>
                    </a:lnTo>
                    <a:lnTo>
                      <a:pt x="185" y="47"/>
                    </a:lnTo>
                    <a:lnTo>
                      <a:pt x="193" y="47"/>
                    </a:lnTo>
                    <a:lnTo>
                      <a:pt x="202" y="45"/>
                    </a:lnTo>
                    <a:lnTo>
                      <a:pt x="214" y="45"/>
                    </a:lnTo>
                    <a:lnTo>
                      <a:pt x="230" y="43"/>
                    </a:lnTo>
                    <a:lnTo>
                      <a:pt x="228" y="28"/>
                    </a:lnTo>
                    <a:lnTo>
                      <a:pt x="228" y="43"/>
                    </a:lnTo>
                    <a:lnTo>
                      <a:pt x="259" y="45"/>
                    </a:lnTo>
                    <a:lnTo>
                      <a:pt x="274" y="45"/>
                    </a:lnTo>
                    <a:lnTo>
                      <a:pt x="288" y="47"/>
                    </a:lnTo>
                    <a:lnTo>
                      <a:pt x="290" y="31"/>
                    </a:lnTo>
                    <a:lnTo>
                      <a:pt x="286" y="47"/>
                    </a:lnTo>
                    <a:lnTo>
                      <a:pt x="294" y="51"/>
                    </a:lnTo>
                    <a:lnTo>
                      <a:pt x="300" y="57"/>
                    </a:lnTo>
                    <a:lnTo>
                      <a:pt x="319" y="68"/>
                    </a:lnTo>
                    <a:lnTo>
                      <a:pt x="325" y="55"/>
                    </a:lnTo>
                    <a:lnTo>
                      <a:pt x="313" y="64"/>
                    </a:lnTo>
                    <a:lnTo>
                      <a:pt x="329" y="80"/>
                    </a:lnTo>
                    <a:lnTo>
                      <a:pt x="344" y="96"/>
                    </a:lnTo>
                    <a:lnTo>
                      <a:pt x="358" y="113"/>
                    </a:lnTo>
                    <a:lnTo>
                      <a:pt x="368" y="101"/>
                    </a:lnTo>
                    <a:lnTo>
                      <a:pt x="354" y="107"/>
                    </a:lnTo>
                    <a:lnTo>
                      <a:pt x="377" y="146"/>
                    </a:lnTo>
                    <a:lnTo>
                      <a:pt x="401" y="189"/>
                    </a:lnTo>
                    <a:lnTo>
                      <a:pt x="403" y="193"/>
                    </a:lnTo>
                    <a:lnTo>
                      <a:pt x="405" y="193"/>
                    </a:lnTo>
                    <a:lnTo>
                      <a:pt x="418" y="206"/>
                    </a:lnTo>
                    <a:lnTo>
                      <a:pt x="428" y="197"/>
                    </a:lnTo>
                    <a:lnTo>
                      <a:pt x="414" y="203"/>
                    </a:lnTo>
                    <a:lnTo>
                      <a:pt x="424" y="218"/>
                    </a:lnTo>
                    <a:lnTo>
                      <a:pt x="430" y="236"/>
                    </a:lnTo>
                    <a:lnTo>
                      <a:pt x="434" y="255"/>
                    </a:lnTo>
                    <a:lnTo>
                      <a:pt x="447" y="249"/>
                    </a:lnTo>
                    <a:lnTo>
                      <a:pt x="432" y="249"/>
                    </a:lnTo>
                    <a:lnTo>
                      <a:pt x="436" y="290"/>
                    </a:lnTo>
                    <a:lnTo>
                      <a:pt x="438" y="3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171"/>
              <p:cNvSpPr>
                <a:spLocks/>
              </p:cNvSpPr>
              <p:nvPr/>
            </p:nvSpPr>
            <p:spPr bwMode="auto">
              <a:xfrm>
                <a:off x="4914" y="1344"/>
                <a:ext cx="121" cy="158"/>
              </a:xfrm>
              <a:custGeom>
                <a:avLst/>
                <a:gdLst>
                  <a:gd name="T0" fmla="*/ 46 w 241"/>
                  <a:gd name="T1" fmla="*/ 2 h 315"/>
                  <a:gd name="T2" fmla="*/ 43 w 241"/>
                  <a:gd name="T3" fmla="*/ 6 h 315"/>
                  <a:gd name="T4" fmla="*/ 41 w 241"/>
                  <a:gd name="T5" fmla="*/ 11 h 315"/>
                  <a:gd name="T6" fmla="*/ 38 w 241"/>
                  <a:gd name="T7" fmla="*/ 19 h 315"/>
                  <a:gd name="T8" fmla="*/ 38 w 241"/>
                  <a:gd name="T9" fmla="*/ 19 h 315"/>
                  <a:gd name="T10" fmla="*/ 37 w 241"/>
                  <a:gd name="T11" fmla="*/ 23 h 315"/>
                  <a:gd name="T12" fmla="*/ 33 w 241"/>
                  <a:gd name="T13" fmla="*/ 21 h 315"/>
                  <a:gd name="T14" fmla="*/ 32 w 241"/>
                  <a:gd name="T15" fmla="*/ 25 h 315"/>
                  <a:gd name="T16" fmla="*/ 26 w 241"/>
                  <a:gd name="T17" fmla="*/ 26 h 315"/>
                  <a:gd name="T18" fmla="*/ 24 w 241"/>
                  <a:gd name="T19" fmla="*/ 29 h 315"/>
                  <a:gd name="T20" fmla="*/ 26 w 241"/>
                  <a:gd name="T21" fmla="*/ 30 h 315"/>
                  <a:gd name="T22" fmla="*/ 22 w 241"/>
                  <a:gd name="T23" fmla="*/ 32 h 315"/>
                  <a:gd name="T24" fmla="*/ 18 w 241"/>
                  <a:gd name="T25" fmla="*/ 34 h 315"/>
                  <a:gd name="T26" fmla="*/ 6 w 241"/>
                  <a:gd name="T27" fmla="*/ 42 h 315"/>
                  <a:gd name="T28" fmla="*/ 3 w 241"/>
                  <a:gd name="T29" fmla="*/ 45 h 315"/>
                  <a:gd name="T30" fmla="*/ 0 w 241"/>
                  <a:gd name="T31" fmla="*/ 52 h 315"/>
                  <a:gd name="T32" fmla="*/ 2 w 241"/>
                  <a:gd name="T33" fmla="*/ 61 h 315"/>
                  <a:gd name="T34" fmla="*/ 6 w 241"/>
                  <a:gd name="T35" fmla="*/ 69 h 315"/>
                  <a:gd name="T36" fmla="*/ 13 w 241"/>
                  <a:gd name="T37" fmla="*/ 72 h 315"/>
                  <a:gd name="T38" fmla="*/ 23 w 241"/>
                  <a:gd name="T39" fmla="*/ 72 h 315"/>
                  <a:gd name="T40" fmla="*/ 60 w 241"/>
                  <a:gd name="T41" fmla="*/ 79 h 315"/>
                  <a:gd name="T42" fmla="*/ 23 w 241"/>
                  <a:gd name="T43" fmla="*/ 68 h 315"/>
                  <a:gd name="T44" fmla="*/ 13 w 241"/>
                  <a:gd name="T45" fmla="*/ 67 h 315"/>
                  <a:gd name="T46" fmla="*/ 11 w 241"/>
                  <a:gd name="T47" fmla="*/ 67 h 315"/>
                  <a:gd name="T48" fmla="*/ 6 w 241"/>
                  <a:gd name="T49" fmla="*/ 59 h 315"/>
                  <a:gd name="T50" fmla="*/ 6 w 241"/>
                  <a:gd name="T51" fmla="*/ 56 h 315"/>
                  <a:gd name="T52" fmla="*/ 6 w 241"/>
                  <a:gd name="T53" fmla="*/ 50 h 315"/>
                  <a:gd name="T54" fmla="*/ 7 w 241"/>
                  <a:gd name="T55" fmla="*/ 49 h 315"/>
                  <a:gd name="T56" fmla="*/ 10 w 241"/>
                  <a:gd name="T57" fmla="*/ 44 h 315"/>
                  <a:gd name="T58" fmla="*/ 17 w 241"/>
                  <a:gd name="T59" fmla="*/ 40 h 315"/>
                  <a:gd name="T60" fmla="*/ 25 w 241"/>
                  <a:gd name="T61" fmla="*/ 35 h 315"/>
                  <a:gd name="T62" fmla="*/ 29 w 241"/>
                  <a:gd name="T63" fmla="*/ 30 h 315"/>
                  <a:gd name="T64" fmla="*/ 29 w 241"/>
                  <a:gd name="T65" fmla="*/ 29 h 315"/>
                  <a:gd name="T66" fmla="*/ 28 w 241"/>
                  <a:gd name="T67" fmla="*/ 30 h 315"/>
                  <a:gd name="T68" fmla="*/ 33 w 241"/>
                  <a:gd name="T69" fmla="*/ 27 h 315"/>
                  <a:gd name="T70" fmla="*/ 33 w 241"/>
                  <a:gd name="T71" fmla="*/ 24 h 315"/>
                  <a:gd name="T72" fmla="*/ 37 w 241"/>
                  <a:gd name="T73" fmla="*/ 25 h 315"/>
                  <a:gd name="T74" fmla="*/ 41 w 241"/>
                  <a:gd name="T75" fmla="*/ 22 h 315"/>
                  <a:gd name="T76" fmla="*/ 43 w 241"/>
                  <a:gd name="T77" fmla="*/ 19 h 315"/>
                  <a:gd name="T78" fmla="*/ 42 w 241"/>
                  <a:gd name="T79" fmla="*/ 13 h 315"/>
                  <a:gd name="T80" fmla="*/ 43 w 241"/>
                  <a:gd name="T81" fmla="*/ 10 h 315"/>
                  <a:gd name="T82" fmla="*/ 49 w 241"/>
                  <a:gd name="T83" fmla="*/ 6 h 315"/>
                  <a:gd name="T84" fmla="*/ 50 w 241"/>
                  <a:gd name="T85" fmla="*/ 5 h 3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41"/>
                  <a:gd name="T130" fmla="*/ 0 h 315"/>
                  <a:gd name="T131" fmla="*/ 241 w 241"/>
                  <a:gd name="T132" fmla="*/ 315 h 3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41" h="315">
                    <a:moveTo>
                      <a:pt x="201" y="10"/>
                    </a:moveTo>
                    <a:lnTo>
                      <a:pt x="185" y="0"/>
                    </a:lnTo>
                    <a:lnTo>
                      <a:pt x="183" y="6"/>
                    </a:lnTo>
                    <a:lnTo>
                      <a:pt x="179" y="14"/>
                    </a:lnTo>
                    <a:lnTo>
                      <a:pt x="177" y="16"/>
                    </a:lnTo>
                    <a:lnTo>
                      <a:pt x="171" y="22"/>
                    </a:lnTo>
                    <a:lnTo>
                      <a:pt x="164" y="34"/>
                    </a:lnTo>
                    <a:lnTo>
                      <a:pt x="162" y="43"/>
                    </a:lnTo>
                    <a:lnTo>
                      <a:pt x="158" y="51"/>
                    </a:lnTo>
                    <a:lnTo>
                      <a:pt x="156" y="63"/>
                    </a:lnTo>
                    <a:lnTo>
                      <a:pt x="152" y="74"/>
                    </a:lnTo>
                    <a:lnTo>
                      <a:pt x="162" y="74"/>
                    </a:lnTo>
                    <a:lnTo>
                      <a:pt x="154" y="69"/>
                    </a:lnTo>
                    <a:lnTo>
                      <a:pt x="150" y="74"/>
                    </a:lnTo>
                    <a:lnTo>
                      <a:pt x="146" y="78"/>
                    </a:lnTo>
                    <a:lnTo>
                      <a:pt x="138" y="82"/>
                    </a:lnTo>
                    <a:lnTo>
                      <a:pt x="146" y="90"/>
                    </a:lnTo>
                    <a:lnTo>
                      <a:pt x="146" y="80"/>
                    </a:lnTo>
                    <a:lnTo>
                      <a:pt x="138" y="82"/>
                    </a:lnTo>
                    <a:lnTo>
                      <a:pt x="131" y="84"/>
                    </a:lnTo>
                    <a:lnTo>
                      <a:pt x="125" y="88"/>
                    </a:lnTo>
                    <a:lnTo>
                      <a:pt x="119" y="90"/>
                    </a:lnTo>
                    <a:lnTo>
                      <a:pt x="125" y="98"/>
                    </a:lnTo>
                    <a:lnTo>
                      <a:pt x="121" y="90"/>
                    </a:lnTo>
                    <a:lnTo>
                      <a:pt x="107" y="98"/>
                    </a:lnTo>
                    <a:lnTo>
                      <a:pt x="101" y="102"/>
                    </a:lnTo>
                    <a:lnTo>
                      <a:pt x="97" y="105"/>
                    </a:lnTo>
                    <a:lnTo>
                      <a:pt x="96" y="111"/>
                    </a:lnTo>
                    <a:lnTo>
                      <a:pt x="96" y="113"/>
                    </a:lnTo>
                    <a:lnTo>
                      <a:pt x="96" y="115"/>
                    </a:lnTo>
                    <a:lnTo>
                      <a:pt x="94" y="119"/>
                    </a:lnTo>
                    <a:lnTo>
                      <a:pt x="103" y="119"/>
                    </a:lnTo>
                    <a:lnTo>
                      <a:pt x="97" y="111"/>
                    </a:lnTo>
                    <a:lnTo>
                      <a:pt x="94" y="117"/>
                    </a:lnTo>
                    <a:lnTo>
                      <a:pt x="86" y="125"/>
                    </a:lnTo>
                    <a:lnTo>
                      <a:pt x="92" y="131"/>
                    </a:lnTo>
                    <a:lnTo>
                      <a:pt x="86" y="123"/>
                    </a:lnTo>
                    <a:lnTo>
                      <a:pt x="70" y="135"/>
                    </a:lnTo>
                    <a:lnTo>
                      <a:pt x="55" y="144"/>
                    </a:lnTo>
                    <a:lnTo>
                      <a:pt x="26" y="162"/>
                    </a:lnTo>
                    <a:lnTo>
                      <a:pt x="22" y="166"/>
                    </a:lnTo>
                    <a:lnTo>
                      <a:pt x="20" y="170"/>
                    </a:lnTo>
                    <a:lnTo>
                      <a:pt x="12" y="179"/>
                    </a:lnTo>
                    <a:lnTo>
                      <a:pt x="6" y="191"/>
                    </a:lnTo>
                    <a:lnTo>
                      <a:pt x="2" y="199"/>
                    </a:lnTo>
                    <a:lnTo>
                      <a:pt x="0" y="207"/>
                    </a:lnTo>
                    <a:lnTo>
                      <a:pt x="0" y="214"/>
                    </a:lnTo>
                    <a:lnTo>
                      <a:pt x="2" y="222"/>
                    </a:lnTo>
                    <a:lnTo>
                      <a:pt x="8" y="242"/>
                    </a:lnTo>
                    <a:lnTo>
                      <a:pt x="10" y="249"/>
                    </a:lnTo>
                    <a:lnTo>
                      <a:pt x="20" y="267"/>
                    </a:lnTo>
                    <a:lnTo>
                      <a:pt x="24" y="275"/>
                    </a:lnTo>
                    <a:lnTo>
                      <a:pt x="33" y="280"/>
                    </a:lnTo>
                    <a:lnTo>
                      <a:pt x="43" y="284"/>
                    </a:lnTo>
                    <a:lnTo>
                      <a:pt x="49" y="286"/>
                    </a:lnTo>
                    <a:lnTo>
                      <a:pt x="64" y="288"/>
                    </a:lnTo>
                    <a:lnTo>
                      <a:pt x="78" y="288"/>
                    </a:lnTo>
                    <a:lnTo>
                      <a:pt x="92" y="288"/>
                    </a:lnTo>
                    <a:lnTo>
                      <a:pt x="92" y="279"/>
                    </a:lnTo>
                    <a:lnTo>
                      <a:pt x="90" y="288"/>
                    </a:lnTo>
                    <a:lnTo>
                      <a:pt x="237" y="315"/>
                    </a:lnTo>
                    <a:lnTo>
                      <a:pt x="241" y="298"/>
                    </a:lnTo>
                    <a:lnTo>
                      <a:pt x="94" y="271"/>
                    </a:lnTo>
                    <a:lnTo>
                      <a:pt x="92" y="269"/>
                    </a:lnTo>
                    <a:lnTo>
                      <a:pt x="78" y="269"/>
                    </a:lnTo>
                    <a:lnTo>
                      <a:pt x="64" y="269"/>
                    </a:lnTo>
                    <a:lnTo>
                      <a:pt x="49" y="267"/>
                    </a:lnTo>
                    <a:lnTo>
                      <a:pt x="49" y="277"/>
                    </a:lnTo>
                    <a:lnTo>
                      <a:pt x="57" y="271"/>
                    </a:lnTo>
                    <a:lnTo>
                      <a:pt x="43" y="265"/>
                    </a:lnTo>
                    <a:lnTo>
                      <a:pt x="37" y="261"/>
                    </a:lnTo>
                    <a:lnTo>
                      <a:pt x="33" y="253"/>
                    </a:lnTo>
                    <a:lnTo>
                      <a:pt x="24" y="236"/>
                    </a:lnTo>
                    <a:lnTo>
                      <a:pt x="18" y="242"/>
                    </a:lnTo>
                    <a:lnTo>
                      <a:pt x="27" y="242"/>
                    </a:lnTo>
                    <a:lnTo>
                      <a:pt x="22" y="222"/>
                    </a:lnTo>
                    <a:lnTo>
                      <a:pt x="20" y="214"/>
                    </a:lnTo>
                    <a:lnTo>
                      <a:pt x="20" y="207"/>
                    </a:lnTo>
                    <a:lnTo>
                      <a:pt x="22" y="199"/>
                    </a:lnTo>
                    <a:lnTo>
                      <a:pt x="12" y="199"/>
                    </a:lnTo>
                    <a:lnTo>
                      <a:pt x="20" y="205"/>
                    </a:lnTo>
                    <a:lnTo>
                      <a:pt x="26" y="193"/>
                    </a:lnTo>
                    <a:lnTo>
                      <a:pt x="33" y="183"/>
                    </a:lnTo>
                    <a:lnTo>
                      <a:pt x="35" y="179"/>
                    </a:lnTo>
                    <a:lnTo>
                      <a:pt x="37" y="174"/>
                    </a:lnTo>
                    <a:lnTo>
                      <a:pt x="29" y="170"/>
                    </a:lnTo>
                    <a:lnTo>
                      <a:pt x="33" y="177"/>
                    </a:lnTo>
                    <a:lnTo>
                      <a:pt x="68" y="158"/>
                    </a:lnTo>
                    <a:lnTo>
                      <a:pt x="84" y="148"/>
                    </a:lnTo>
                    <a:lnTo>
                      <a:pt x="97" y="139"/>
                    </a:lnTo>
                    <a:lnTo>
                      <a:pt x="107" y="131"/>
                    </a:lnTo>
                    <a:lnTo>
                      <a:pt x="111" y="125"/>
                    </a:lnTo>
                    <a:lnTo>
                      <a:pt x="113" y="119"/>
                    </a:lnTo>
                    <a:lnTo>
                      <a:pt x="115" y="115"/>
                    </a:lnTo>
                    <a:lnTo>
                      <a:pt x="115" y="113"/>
                    </a:lnTo>
                    <a:lnTo>
                      <a:pt x="115" y="111"/>
                    </a:lnTo>
                    <a:lnTo>
                      <a:pt x="105" y="111"/>
                    </a:lnTo>
                    <a:lnTo>
                      <a:pt x="111" y="119"/>
                    </a:lnTo>
                    <a:lnTo>
                      <a:pt x="115" y="115"/>
                    </a:lnTo>
                    <a:lnTo>
                      <a:pt x="121" y="111"/>
                    </a:lnTo>
                    <a:lnTo>
                      <a:pt x="131" y="105"/>
                    </a:lnTo>
                    <a:lnTo>
                      <a:pt x="138" y="102"/>
                    </a:lnTo>
                    <a:lnTo>
                      <a:pt x="131" y="94"/>
                    </a:lnTo>
                    <a:lnTo>
                      <a:pt x="131" y="104"/>
                    </a:lnTo>
                    <a:lnTo>
                      <a:pt x="138" y="102"/>
                    </a:lnTo>
                    <a:lnTo>
                      <a:pt x="146" y="100"/>
                    </a:lnTo>
                    <a:lnTo>
                      <a:pt x="152" y="96"/>
                    </a:lnTo>
                    <a:lnTo>
                      <a:pt x="158" y="94"/>
                    </a:lnTo>
                    <a:lnTo>
                      <a:pt x="164" y="88"/>
                    </a:lnTo>
                    <a:lnTo>
                      <a:pt x="167" y="82"/>
                    </a:lnTo>
                    <a:lnTo>
                      <a:pt x="171" y="74"/>
                    </a:lnTo>
                    <a:lnTo>
                      <a:pt x="175" y="63"/>
                    </a:lnTo>
                    <a:lnTo>
                      <a:pt x="177" y="51"/>
                    </a:lnTo>
                    <a:lnTo>
                      <a:pt x="167" y="51"/>
                    </a:lnTo>
                    <a:lnTo>
                      <a:pt x="175" y="57"/>
                    </a:lnTo>
                    <a:lnTo>
                      <a:pt x="179" y="41"/>
                    </a:lnTo>
                    <a:lnTo>
                      <a:pt x="171" y="37"/>
                    </a:lnTo>
                    <a:lnTo>
                      <a:pt x="179" y="43"/>
                    </a:lnTo>
                    <a:lnTo>
                      <a:pt x="185" y="35"/>
                    </a:lnTo>
                    <a:lnTo>
                      <a:pt x="193" y="24"/>
                    </a:lnTo>
                    <a:lnTo>
                      <a:pt x="185" y="20"/>
                    </a:lnTo>
                    <a:lnTo>
                      <a:pt x="193" y="28"/>
                    </a:lnTo>
                    <a:lnTo>
                      <a:pt x="197" y="20"/>
                    </a:lnTo>
                    <a:lnTo>
                      <a:pt x="20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172"/>
              <p:cNvSpPr>
                <a:spLocks/>
              </p:cNvSpPr>
              <p:nvPr/>
            </p:nvSpPr>
            <p:spPr bwMode="auto">
              <a:xfrm>
                <a:off x="5072" y="1327"/>
                <a:ext cx="156" cy="173"/>
              </a:xfrm>
              <a:custGeom>
                <a:avLst/>
                <a:gdLst>
                  <a:gd name="T0" fmla="*/ 17 w 313"/>
                  <a:gd name="T1" fmla="*/ 8 h 347"/>
                  <a:gd name="T2" fmla="*/ 28 w 313"/>
                  <a:gd name="T3" fmla="*/ 23 h 347"/>
                  <a:gd name="T4" fmla="*/ 33 w 313"/>
                  <a:gd name="T5" fmla="*/ 26 h 347"/>
                  <a:gd name="T6" fmla="*/ 40 w 313"/>
                  <a:gd name="T7" fmla="*/ 27 h 347"/>
                  <a:gd name="T8" fmla="*/ 40 w 313"/>
                  <a:gd name="T9" fmla="*/ 33 h 347"/>
                  <a:gd name="T10" fmla="*/ 50 w 313"/>
                  <a:gd name="T11" fmla="*/ 42 h 347"/>
                  <a:gd name="T12" fmla="*/ 69 w 313"/>
                  <a:gd name="T13" fmla="*/ 48 h 347"/>
                  <a:gd name="T14" fmla="*/ 68 w 313"/>
                  <a:gd name="T15" fmla="*/ 52 h 347"/>
                  <a:gd name="T16" fmla="*/ 70 w 313"/>
                  <a:gd name="T17" fmla="*/ 55 h 347"/>
                  <a:gd name="T18" fmla="*/ 75 w 313"/>
                  <a:gd name="T19" fmla="*/ 56 h 347"/>
                  <a:gd name="T20" fmla="*/ 74 w 313"/>
                  <a:gd name="T21" fmla="*/ 56 h 347"/>
                  <a:gd name="T22" fmla="*/ 73 w 313"/>
                  <a:gd name="T23" fmla="*/ 56 h 347"/>
                  <a:gd name="T24" fmla="*/ 73 w 313"/>
                  <a:gd name="T25" fmla="*/ 55 h 347"/>
                  <a:gd name="T26" fmla="*/ 72 w 313"/>
                  <a:gd name="T27" fmla="*/ 59 h 347"/>
                  <a:gd name="T28" fmla="*/ 71 w 313"/>
                  <a:gd name="T29" fmla="*/ 68 h 347"/>
                  <a:gd name="T30" fmla="*/ 65 w 313"/>
                  <a:gd name="T31" fmla="*/ 72 h 347"/>
                  <a:gd name="T32" fmla="*/ 55 w 313"/>
                  <a:gd name="T33" fmla="*/ 79 h 347"/>
                  <a:gd name="T34" fmla="*/ 52 w 313"/>
                  <a:gd name="T35" fmla="*/ 82 h 347"/>
                  <a:gd name="T36" fmla="*/ 47 w 313"/>
                  <a:gd name="T37" fmla="*/ 80 h 347"/>
                  <a:gd name="T38" fmla="*/ 44 w 313"/>
                  <a:gd name="T39" fmla="*/ 82 h 347"/>
                  <a:gd name="T40" fmla="*/ 47 w 313"/>
                  <a:gd name="T41" fmla="*/ 83 h 347"/>
                  <a:gd name="T42" fmla="*/ 47 w 313"/>
                  <a:gd name="T43" fmla="*/ 83 h 347"/>
                  <a:gd name="T44" fmla="*/ 46 w 313"/>
                  <a:gd name="T45" fmla="*/ 81 h 347"/>
                  <a:gd name="T46" fmla="*/ 41 w 313"/>
                  <a:gd name="T47" fmla="*/ 81 h 347"/>
                  <a:gd name="T48" fmla="*/ 32 w 313"/>
                  <a:gd name="T49" fmla="*/ 81 h 347"/>
                  <a:gd name="T50" fmla="*/ 25 w 313"/>
                  <a:gd name="T51" fmla="*/ 82 h 347"/>
                  <a:gd name="T52" fmla="*/ 0 w 313"/>
                  <a:gd name="T53" fmla="*/ 81 h 347"/>
                  <a:gd name="T54" fmla="*/ 28 w 313"/>
                  <a:gd name="T55" fmla="*/ 85 h 347"/>
                  <a:gd name="T56" fmla="*/ 39 w 313"/>
                  <a:gd name="T57" fmla="*/ 86 h 347"/>
                  <a:gd name="T58" fmla="*/ 45 w 313"/>
                  <a:gd name="T59" fmla="*/ 86 h 347"/>
                  <a:gd name="T60" fmla="*/ 48 w 313"/>
                  <a:gd name="T61" fmla="*/ 85 h 347"/>
                  <a:gd name="T62" fmla="*/ 49 w 313"/>
                  <a:gd name="T63" fmla="*/ 83 h 347"/>
                  <a:gd name="T64" fmla="*/ 48 w 313"/>
                  <a:gd name="T65" fmla="*/ 84 h 347"/>
                  <a:gd name="T66" fmla="*/ 47 w 313"/>
                  <a:gd name="T67" fmla="*/ 85 h 347"/>
                  <a:gd name="T68" fmla="*/ 50 w 313"/>
                  <a:gd name="T69" fmla="*/ 86 h 347"/>
                  <a:gd name="T70" fmla="*/ 53 w 313"/>
                  <a:gd name="T71" fmla="*/ 86 h 347"/>
                  <a:gd name="T72" fmla="*/ 66 w 313"/>
                  <a:gd name="T73" fmla="*/ 78 h 347"/>
                  <a:gd name="T74" fmla="*/ 72 w 313"/>
                  <a:gd name="T75" fmla="*/ 69 h 347"/>
                  <a:gd name="T76" fmla="*/ 75 w 313"/>
                  <a:gd name="T77" fmla="*/ 64 h 347"/>
                  <a:gd name="T78" fmla="*/ 74 w 313"/>
                  <a:gd name="T79" fmla="*/ 58 h 347"/>
                  <a:gd name="T80" fmla="*/ 77 w 313"/>
                  <a:gd name="T81" fmla="*/ 58 h 347"/>
                  <a:gd name="T82" fmla="*/ 78 w 313"/>
                  <a:gd name="T83" fmla="*/ 54 h 347"/>
                  <a:gd name="T84" fmla="*/ 75 w 313"/>
                  <a:gd name="T85" fmla="*/ 51 h 347"/>
                  <a:gd name="T86" fmla="*/ 72 w 313"/>
                  <a:gd name="T87" fmla="*/ 53 h 347"/>
                  <a:gd name="T88" fmla="*/ 70 w 313"/>
                  <a:gd name="T89" fmla="*/ 52 h 347"/>
                  <a:gd name="T90" fmla="*/ 69 w 313"/>
                  <a:gd name="T91" fmla="*/ 50 h 347"/>
                  <a:gd name="T92" fmla="*/ 71 w 313"/>
                  <a:gd name="T93" fmla="*/ 46 h 347"/>
                  <a:gd name="T94" fmla="*/ 53 w 313"/>
                  <a:gd name="T95" fmla="*/ 38 h 347"/>
                  <a:gd name="T96" fmla="*/ 43 w 313"/>
                  <a:gd name="T97" fmla="*/ 29 h 347"/>
                  <a:gd name="T98" fmla="*/ 42 w 313"/>
                  <a:gd name="T99" fmla="*/ 27 h 347"/>
                  <a:gd name="T100" fmla="*/ 40 w 313"/>
                  <a:gd name="T101" fmla="*/ 24 h 347"/>
                  <a:gd name="T102" fmla="*/ 31 w 313"/>
                  <a:gd name="T103" fmla="*/ 19 h 347"/>
                  <a:gd name="T104" fmla="*/ 27 w 313"/>
                  <a:gd name="T105" fmla="*/ 14 h 347"/>
                  <a:gd name="T106" fmla="*/ 17 w 313"/>
                  <a:gd name="T107" fmla="*/ 0 h 34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13"/>
                  <a:gd name="T163" fmla="*/ 0 h 347"/>
                  <a:gd name="T164" fmla="*/ 313 w 313"/>
                  <a:gd name="T165" fmla="*/ 347 h 34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13" h="347">
                    <a:moveTo>
                      <a:pt x="68" y="0"/>
                    </a:moveTo>
                    <a:lnTo>
                      <a:pt x="53" y="12"/>
                    </a:lnTo>
                    <a:lnTo>
                      <a:pt x="68" y="32"/>
                    </a:lnTo>
                    <a:lnTo>
                      <a:pt x="82" y="53"/>
                    </a:lnTo>
                    <a:lnTo>
                      <a:pt x="97" y="72"/>
                    </a:lnTo>
                    <a:lnTo>
                      <a:pt x="115" y="92"/>
                    </a:lnTo>
                    <a:lnTo>
                      <a:pt x="125" y="98"/>
                    </a:lnTo>
                    <a:lnTo>
                      <a:pt x="134" y="105"/>
                    </a:lnTo>
                    <a:lnTo>
                      <a:pt x="146" y="111"/>
                    </a:lnTo>
                    <a:lnTo>
                      <a:pt x="156" y="119"/>
                    </a:lnTo>
                    <a:lnTo>
                      <a:pt x="162" y="111"/>
                    </a:lnTo>
                    <a:lnTo>
                      <a:pt x="154" y="115"/>
                    </a:lnTo>
                    <a:lnTo>
                      <a:pt x="160" y="127"/>
                    </a:lnTo>
                    <a:lnTo>
                      <a:pt x="162" y="133"/>
                    </a:lnTo>
                    <a:lnTo>
                      <a:pt x="171" y="146"/>
                    </a:lnTo>
                    <a:lnTo>
                      <a:pt x="185" y="158"/>
                    </a:lnTo>
                    <a:lnTo>
                      <a:pt x="201" y="168"/>
                    </a:lnTo>
                    <a:lnTo>
                      <a:pt x="236" y="183"/>
                    </a:lnTo>
                    <a:lnTo>
                      <a:pt x="272" y="201"/>
                    </a:lnTo>
                    <a:lnTo>
                      <a:pt x="276" y="193"/>
                    </a:lnTo>
                    <a:lnTo>
                      <a:pt x="269" y="197"/>
                    </a:lnTo>
                    <a:lnTo>
                      <a:pt x="269" y="203"/>
                    </a:lnTo>
                    <a:lnTo>
                      <a:pt x="272" y="209"/>
                    </a:lnTo>
                    <a:lnTo>
                      <a:pt x="274" y="216"/>
                    </a:lnTo>
                    <a:lnTo>
                      <a:pt x="276" y="218"/>
                    </a:lnTo>
                    <a:lnTo>
                      <a:pt x="280" y="220"/>
                    </a:lnTo>
                    <a:lnTo>
                      <a:pt x="288" y="224"/>
                    </a:lnTo>
                    <a:lnTo>
                      <a:pt x="294" y="226"/>
                    </a:lnTo>
                    <a:lnTo>
                      <a:pt x="300" y="226"/>
                    </a:lnTo>
                    <a:lnTo>
                      <a:pt x="300" y="216"/>
                    </a:lnTo>
                    <a:lnTo>
                      <a:pt x="292" y="224"/>
                    </a:lnTo>
                    <a:lnTo>
                      <a:pt x="296" y="226"/>
                    </a:lnTo>
                    <a:lnTo>
                      <a:pt x="304" y="220"/>
                    </a:lnTo>
                    <a:lnTo>
                      <a:pt x="296" y="224"/>
                    </a:lnTo>
                    <a:lnTo>
                      <a:pt x="294" y="224"/>
                    </a:lnTo>
                    <a:lnTo>
                      <a:pt x="304" y="224"/>
                    </a:lnTo>
                    <a:lnTo>
                      <a:pt x="296" y="218"/>
                    </a:lnTo>
                    <a:lnTo>
                      <a:pt x="294" y="222"/>
                    </a:lnTo>
                    <a:lnTo>
                      <a:pt x="292" y="226"/>
                    </a:lnTo>
                    <a:lnTo>
                      <a:pt x="288" y="234"/>
                    </a:lnTo>
                    <a:lnTo>
                      <a:pt x="288" y="236"/>
                    </a:lnTo>
                    <a:lnTo>
                      <a:pt x="280" y="257"/>
                    </a:lnTo>
                    <a:lnTo>
                      <a:pt x="274" y="273"/>
                    </a:lnTo>
                    <a:lnTo>
                      <a:pt x="284" y="273"/>
                    </a:lnTo>
                    <a:lnTo>
                      <a:pt x="276" y="265"/>
                    </a:lnTo>
                    <a:lnTo>
                      <a:pt x="271" y="279"/>
                    </a:lnTo>
                    <a:lnTo>
                      <a:pt x="263" y="290"/>
                    </a:lnTo>
                    <a:lnTo>
                      <a:pt x="251" y="300"/>
                    </a:lnTo>
                    <a:lnTo>
                      <a:pt x="239" y="308"/>
                    </a:lnTo>
                    <a:lnTo>
                      <a:pt x="222" y="319"/>
                    </a:lnTo>
                    <a:lnTo>
                      <a:pt x="204" y="329"/>
                    </a:lnTo>
                    <a:lnTo>
                      <a:pt x="208" y="337"/>
                    </a:lnTo>
                    <a:lnTo>
                      <a:pt x="210" y="329"/>
                    </a:lnTo>
                    <a:lnTo>
                      <a:pt x="201" y="325"/>
                    </a:lnTo>
                    <a:lnTo>
                      <a:pt x="195" y="323"/>
                    </a:lnTo>
                    <a:lnTo>
                      <a:pt x="189" y="323"/>
                    </a:lnTo>
                    <a:lnTo>
                      <a:pt x="189" y="321"/>
                    </a:lnTo>
                    <a:lnTo>
                      <a:pt x="181" y="325"/>
                    </a:lnTo>
                    <a:lnTo>
                      <a:pt x="179" y="331"/>
                    </a:lnTo>
                    <a:lnTo>
                      <a:pt x="181" y="339"/>
                    </a:lnTo>
                    <a:lnTo>
                      <a:pt x="189" y="333"/>
                    </a:lnTo>
                    <a:lnTo>
                      <a:pt x="179" y="333"/>
                    </a:lnTo>
                    <a:lnTo>
                      <a:pt x="189" y="333"/>
                    </a:lnTo>
                    <a:lnTo>
                      <a:pt x="181" y="327"/>
                    </a:lnTo>
                    <a:lnTo>
                      <a:pt x="189" y="323"/>
                    </a:lnTo>
                    <a:lnTo>
                      <a:pt x="185" y="325"/>
                    </a:lnTo>
                    <a:lnTo>
                      <a:pt x="181" y="327"/>
                    </a:lnTo>
                    <a:lnTo>
                      <a:pt x="175" y="327"/>
                    </a:lnTo>
                    <a:lnTo>
                      <a:pt x="167" y="327"/>
                    </a:lnTo>
                    <a:lnTo>
                      <a:pt x="156" y="327"/>
                    </a:lnTo>
                    <a:lnTo>
                      <a:pt x="142" y="327"/>
                    </a:lnTo>
                    <a:lnTo>
                      <a:pt x="129" y="325"/>
                    </a:lnTo>
                    <a:lnTo>
                      <a:pt x="115" y="323"/>
                    </a:lnTo>
                    <a:lnTo>
                      <a:pt x="101" y="321"/>
                    </a:lnTo>
                    <a:lnTo>
                      <a:pt x="101" y="331"/>
                    </a:lnTo>
                    <a:lnTo>
                      <a:pt x="103" y="321"/>
                    </a:lnTo>
                    <a:lnTo>
                      <a:pt x="2" y="306"/>
                    </a:lnTo>
                    <a:lnTo>
                      <a:pt x="0" y="325"/>
                    </a:lnTo>
                    <a:lnTo>
                      <a:pt x="101" y="341"/>
                    </a:lnTo>
                    <a:lnTo>
                      <a:pt x="115" y="343"/>
                    </a:lnTo>
                    <a:lnTo>
                      <a:pt x="129" y="345"/>
                    </a:lnTo>
                    <a:lnTo>
                      <a:pt x="142" y="347"/>
                    </a:lnTo>
                    <a:lnTo>
                      <a:pt x="156" y="347"/>
                    </a:lnTo>
                    <a:lnTo>
                      <a:pt x="167" y="347"/>
                    </a:lnTo>
                    <a:lnTo>
                      <a:pt x="175" y="347"/>
                    </a:lnTo>
                    <a:lnTo>
                      <a:pt x="181" y="347"/>
                    </a:lnTo>
                    <a:lnTo>
                      <a:pt x="185" y="345"/>
                    </a:lnTo>
                    <a:lnTo>
                      <a:pt x="189" y="343"/>
                    </a:lnTo>
                    <a:lnTo>
                      <a:pt x="195" y="341"/>
                    </a:lnTo>
                    <a:lnTo>
                      <a:pt x="199" y="333"/>
                    </a:lnTo>
                    <a:lnTo>
                      <a:pt x="195" y="325"/>
                    </a:lnTo>
                    <a:lnTo>
                      <a:pt x="195" y="339"/>
                    </a:lnTo>
                    <a:lnTo>
                      <a:pt x="199" y="331"/>
                    </a:lnTo>
                    <a:lnTo>
                      <a:pt x="189" y="331"/>
                    </a:lnTo>
                    <a:lnTo>
                      <a:pt x="189" y="341"/>
                    </a:lnTo>
                    <a:lnTo>
                      <a:pt x="189" y="343"/>
                    </a:lnTo>
                    <a:lnTo>
                      <a:pt x="195" y="343"/>
                    </a:lnTo>
                    <a:lnTo>
                      <a:pt x="201" y="345"/>
                    </a:lnTo>
                    <a:lnTo>
                      <a:pt x="206" y="347"/>
                    </a:lnTo>
                    <a:lnTo>
                      <a:pt x="208" y="347"/>
                    </a:lnTo>
                    <a:lnTo>
                      <a:pt x="212" y="345"/>
                    </a:lnTo>
                    <a:lnTo>
                      <a:pt x="236" y="333"/>
                    </a:lnTo>
                    <a:lnTo>
                      <a:pt x="253" y="321"/>
                    </a:lnTo>
                    <a:lnTo>
                      <a:pt x="265" y="314"/>
                    </a:lnTo>
                    <a:lnTo>
                      <a:pt x="276" y="304"/>
                    </a:lnTo>
                    <a:lnTo>
                      <a:pt x="284" y="292"/>
                    </a:lnTo>
                    <a:lnTo>
                      <a:pt x="290" y="279"/>
                    </a:lnTo>
                    <a:lnTo>
                      <a:pt x="294" y="273"/>
                    </a:lnTo>
                    <a:lnTo>
                      <a:pt x="300" y="257"/>
                    </a:lnTo>
                    <a:lnTo>
                      <a:pt x="306" y="242"/>
                    </a:lnTo>
                    <a:lnTo>
                      <a:pt x="307" y="234"/>
                    </a:lnTo>
                    <a:lnTo>
                      <a:pt x="298" y="234"/>
                    </a:lnTo>
                    <a:lnTo>
                      <a:pt x="306" y="240"/>
                    </a:lnTo>
                    <a:lnTo>
                      <a:pt x="307" y="236"/>
                    </a:lnTo>
                    <a:lnTo>
                      <a:pt x="309" y="232"/>
                    </a:lnTo>
                    <a:lnTo>
                      <a:pt x="313" y="224"/>
                    </a:lnTo>
                    <a:lnTo>
                      <a:pt x="313" y="218"/>
                    </a:lnTo>
                    <a:lnTo>
                      <a:pt x="311" y="216"/>
                    </a:lnTo>
                    <a:lnTo>
                      <a:pt x="306" y="210"/>
                    </a:lnTo>
                    <a:lnTo>
                      <a:pt x="300" y="207"/>
                    </a:lnTo>
                    <a:lnTo>
                      <a:pt x="294" y="207"/>
                    </a:lnTo>
                    <a:lnTo>
                      <a:pt x="288" y="205"/>
                    </a:lnTo>
                    <a:lnTo>
                      <a:pt x="288" y="214"/>
                    </a:lnTo>
                    <a:lnTo>
                      <a:pt x="294" y="207"/>
                    </a:lnTo>
                    <a:lnTo>
                      <a:pt x="290" y="205"/>
                    </a:lnTo>
                    <a:lnTo>
                      <a:pt x="282" y="210"/>
                    </a:lnTo>
                    <a:lnTo>
                      <a:pt x="290" y="207"/>
                    </a:lnTo>
                    <a:lnTo>
                      <a:pt x="286" y="195"/>
                    </a:lnTo>
                    <a:lnTo>
                      <a:pt x="278" y="203"/>
                    </a:lnTo>
                    <a:lnTo>
                      <a:pt x="288" y="203"/>
                    </a:lnTo>
                    <a:lnTo>
                      <a:pt x="286" y="191"/>
                    </a:lnTo>
                    <a:lnTo>
                      <a:pt x="284" y="187"/>
                    </a:lnTo>
                    <a:lnTo>
                      <a:pt x="280" y="185"/>
                    </a:lnTo>
                    <a:lnTo>
                      <a:pt x="249" y="170"/>
                    </a:lnTo>
                    <a:lnTo>
                      <a:pt x="214" y="154"/>
                    </a:lnTo>
                    <a:lnTo>
                      <a:pt x="199" y="144"/>
                    </a:lnTo>
                    <a:lnTo>
                      <a:pt x="185" y="133"/>
                    </a:lnTo>
                    <a:lnTo>
                      <a:pt x="175" y="119"/>
                    </a:lnTo>
                    <a:lnTo>
                      <a:pt x="169" y="127"/>
                    </a:lnTo>
                    <a:lnTo>
                      <a:pt x="179" y="127"/>
                    </a:lnTo>
                    <a:lnTo>
                      <a:pt x="171" y="109"/>
                    </a:lnTo>
                    <a:lnTo>
                      <a:pt x="169" y="105"/>
                    </a:lnTo>
                    <a:lnTo>
                      <a:pt x="167" y="105"/>
                    </a:lnTo>
                    <a:lnTo>
                      <a:pt x="160" y="98"/>
                    </a:lnTo>
                    <a:lnTo>
                      <a:pt x="148" y="92"/>
                    </a:lnTo>
                    <a:lnTo>
                      <a:pt x="138" y="84"/>
                    </a:lnTo>
                    <a:lnTo>
                      <a:pt x="127" y="78"/>
                    </a:lnTo>
                    <a:lnTo>
                      <a:pt x="121" y="84"/>
                    </a:lnTo>
                    <a:lnTo>
                      <a:pt x="129" y="78"/>
                    </a:lnTo>
                    <a:lnTo>
                      <a:pt x="111" y="59"/>
                    </a:lnTo>
                    <a:lnTo>
                      <a:pt x="96" y="39"/>
                    </a:lnTo>
                    <a:lnTo>
                      <a:pt x="82" y="1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4" name="Freeform 173"/>
              <p:cNvSpPr>
                <a:spLocks/>
              </p:cNvSpPr>
              <p:nvPr/>
            </p:nvSpPr>
            <p:spPr bwMode="auto">
              <a:xfrm>
                <a:off x="4930" y="1467"/>
                <a:ext cx="46" cy="60"/>
              </a:xfrm>
              <a:custGeom>
                <a:avLst/>
                <a:gdLst>
                  <a:gd name="T0" fmla="*/ 23 w 94"/>
                  <a:gd name="T1" fmla="*/ 0 h 121"/>
                  <a:gd name="T2" fmla="*/ 20 w 94"/>
                  <a:gd name="T3" fmla="*/ 4 h 121"/>
                  <a:gd name="T4" fmla="*/ 18 w 94"/>
                  <a:gd name="T5" fmla="*/ 6 h 121"/>
                  <a:gd name="T6" fmla="*/ 17 w 94"/>
                  <a:gd name="T7" fmla="*/ 8 h 121"/>
                  <a:gd name="T8" fmla="*/ 16 w 94"/>
                  <a:gd name="T9" fmla="*/ 8 h 121"/>
                  <a:gd name="T10" fmla="*/ 15 w 94"/>
                  <a:gd name="T11" fmla="*/ 10 h 121"/>
                  <a:gd name="T12" fmla="*/ 14 w 94"/>
                  <a:gd name="T13" fmla="*/ 11 h 121"/>
                  <a:gd name="T14" fmla="*/ 13 w 94"/>
                  <a:gd name="T15" fmla="*/ 13 h 121"/>
                  <a:gd name="T16" fmla="*/ 0 w 94"/>
                  <a:gd name="T17" fmla="*/ 30 h 1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121"/>
                  <a:gd name="T29" fmla="*/ 94 w 94"/>
                  <a:gd name="T30" fmla="*/ 121 h 1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121">
                    <a:moveTo>
                      <a:pt x="94" y="0"/>
                    </a:moveTo>
                    <a:lnTo>
                      <a:pt x="82" y="16"/>
                    </a:lnTo>
                    <a:lnTo>
                      <a:pt x="74" y="26"/>
                    </a:lnTo>
                    <a:lnTo>
                      <a:pt x="70" y="32"/>
                    </a:lnTo>
                    <a:lnTo>
                      <a:pt x="66" y="35"/>
                    </a:lnTo>
                    <a:lnTo>
                      <a:pt x="63" y="41"/>
                    </a:lnTo>
                    <a:lnTo>
                      <a:pt x="59" y="47"/>
                    </a:lnTo>
                    <a:lnTo>
                      <a:pt x="53" y="55"/>
                    </a:lnTo>
                    <a:lnTo>
                      <a:pt x="0" y="121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5" name="Line 174"/>
              <p:cNvSpPr>
                <a:spLocks noChangeShapeType="1"/>
              </p:cNvSpPr>
              <p:nvPr/>
            </p:nvSpPr>
            <p:spPr bwMode="auto">
              <a:xfrm flipH="1" flipV="1">
                <a:off x="4990" y="1473"/>
                <a:ext cx="10" cy="6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6" name="Freeform 175"/>
              <p:cNvSpPr>
                <a:spLocks/>
              </p:cNvSpPr>
              <p:nvPr/>
            </p:nvSpPr>
            <p:spPr bwMode="auto">
              <a:xfrm>
                <a:off x="5111" y="1478"/>
                <a:ext cx="37" cy="55"/>
              </a:xfrm>
              <a:custGeom>
                <a:avLst/>
                <a:gdLst>
                  <a:gd name="T0" fmla="*/ 19 w 74"/>
                  <a:gd name="T1" fmla="*/ 0 h 109"/>
                  <a:gd name="T2" fmla="*/ 17 w 74"/>
                  <a:gd name="T3" fmla="*/ 5 h 109"/>
                  <a:gd name="T4" fmla="*/ 15 w 74"/>
                  <a:gd name="T5" fmla="*/ 10 h 109"/>
                  <a:gd name="T6" fmla="*/ 13 w 74"/>
                  <a:gd name="T7" fmla="*/ 13 h 109"/>
                  <a:gd name="T8" fmla="*/ 11 w 74"/>
                  <a:gd name="T9" fmla="*/ 16 h 109"/>
                  <a:gd name="T10" fmla="*/ 9 w 74"/>
                  <a:gd name="T11" fmla="*/ 20 h 109"/>
                  <a:gd name="T12" fmla="*/ 9 w 74"/>
                  <a:gd name="T13" fmla="*/ 24 h 109"/>
                  <a:gd name="T14" fmla="*/ 0 w 74"/>
                  <a:gd name="T15" fmla="*/ 28 h 1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4"/>
                  <a:gd name="T25" fmla="*/ 0 h 109"/>
                  <a:gd name="T26" fmla="*/ 74 w 74"/>
                  <a:gd name="T27" fmla="*/ 109 h 1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4" h="109">
                    <a:moveTo>
                      <a:pt x="74" y="0"/>
                    </a:moveTo>
                    <a:lnTo>
                      <a:pt x="68" y="19"/>
                    </a:lnTo>
                    <a:lnTo>
                      <a:pt x="60" y="39"/>
                    </a:lnTo>
                    <a:lnTo>
                      <a:pt x="52" y="52"/>
                    </a:lnTo>
                    <a:lnTo>
                      <a:pt x="43" y="64"/>
                    </a:lnTo>
                    <a:lnTo>
                      <a:pt x="37" y="78"/>
                    </a:lnTo>
                    <a:lnTo>
                      <a:pt x="33" y="93"/>
                    </a:lnTo>
                    <a:lnTo>
                      <a:pt x="0" y="10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7" name="Freeform 176"/>
              <p:cNvSpPr>
                <a:spLocks/>
              </p:cNvSpPr>
              <p:nvPr/>
            </p:nvSpPr>
            <p:spPr bwMode="auto">
              <a:xfrm>
                <a:off x="5182" y="1475"/>
                <a:ext cx="3" cy="59"/>
              </a:xfrm>
              <a:custGeom>
                <a:avLst/>
                <a:gdLst>
                  <a:gd name="T0" fmla="*/ 0 w 6"/>
                  <a:gd name="T1" fmla="*/ 0 h 117"/>
                  <a:gd name="T2" fmla="*/ 1 w 6"/>
                  <a:gd name="T3" fmla="*/ 10 h 117"/>
                  <a:gd name="T4" fmla="*/ 1 w 6"/>
                  <a:gd name="T5" fmla="*/ 17 h 117"/>
                  <a:gd name="T6" fmla="*/ 1 w 6"/>
                  <a:gd name="T7" fmla="*/ 23 h 117"/>
                  <a:gd name="T8" fmla="*/ 2 w 6"/>
                  <a:gd name="T9" fmla="*/ 27 h 117"/>
                  <a:gd name="T10" fmla="*/ 2 w 6"/>
                  <a:gd name="T11" fmla="*/ 29 h 117"/>
                  <a:gd name="T12" fmla="*/ 2 w 6"/>
                  <a:gd name="T13" fmla="*/ 30 h 117"/>
                  <a:gd name="T14" fmla="*/ 2 w 6"/>
                  <a:gd name="T15" fmla="*/ 28 h 117"/>
                  <a:gd name="T16" fmla="*/ 2 w 6"/>
                  <a:gd name="T17" fmla="*/ 25 h 1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17"/>
                  <a:gd name="T29" fmla="*/ 6 w 6"/>
                  <a:gd name="T30" fmla="*/ 117 h 1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17">
                    <a:moveTo>
                      <a:pt x="0" y="0"/>
                    </a:moveTo>
                    <a:lnTo>
                      <a:pt x="2" y="37"/>
                    </a:lnTo>
                    <a:lnTo>
                      <a:pt x="4" y="66"/>
                    </a:lnTo>
                    <a:lnTo>
                      <a:pt x="4" y="89"/>
                    </a:lnTo>
                    <a:lnTo>
                      <a:pt x="6" y="105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6" y="111"/>
                    </a:lnTo>
                    <a:lnTo>
                      <a:pt x="6" y="9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8" name="Freeform 177"/>
              <p:cNvSpPr>
                <a:spLocks/>
              </p:cNvSpPr>
              <p:nvPr/>
            </p:nvSpPr>
            <p:spPr bwMode="auto">
              <a:xfrm>
                <a:off x="4970" y="1489"/>
                <a:ext cx="6" cy="36"/>
              </a:xfrm>
              <a:custGeom>
                <a:avLst/>
                <a:gdLst>
                  <a:gd name="T0" fmla="*/ 3 w 14"/>
                  <a:gd name="T1" fmla="*/ 0 h 72"/>
                  <a:gd name="T2" fmla="*/ 3 w 14"/>
                  <a:gd name="T3" fmla="*/ 5 h 72"/>
                  <a:gd name="T4" fmla="*/ 3 w 14"/>
                  <a:gd name="T5" fmla="*/ 9 h 72"/>
                  <a:gd name="T6" fmla="*/ 0 w 14"/>
                  <a:gd name="T7" fmla="*/ 18 h 7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72"/>
                  <a:gd name="T14" fmla="*/ 14 w 14"/>
                  <a:gd name="T15" fmla="*/ 72 h 7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72">
                    <a:moveTo>
                      <a:pt x="14" y="0"/>
                    </a:moveTo>
                    <a:lnTo>
                      <a:pt x="14" y="18"/>
                    </a:lnTo>
                    <a:lnTo>
                      <a:pt x="14" y="33"/>
                    </a:lnTo>
                    <a:lnTo>
                      <a:pt x="0" y="7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9" name="Freeform 178"/>
              <p:cNvSpPr>
                <a:spLocks/>
              </p:cNvSpPr>
              <p:nvPr/>
            </p:nvSpPr>
            <p:spPr bwMode="auto">
              <a:xfrm>
                <a:off x="5155" y="1478"/>
                <a:ext cx="18" cy="38"/>
              </a:xfrm>
              <a:custGeom>
                <a:avLst/>
                <a:gdLst>
                  <a:gd name="T0" fmla="*/ 9 w 35"/>
                  <a:gd name="T1" fmla="*/ 0 h 76"/>
                  <a:gd name="T2" fmla="*/ 6 w 35"/>
                  <a:gd name="T3" fmla="*/ 5 h 76"/>
                  <a:gd name="T4" fmla="*/ 3 w 35"/>
                  <a:gd name="T5" fmla="*/ 10 h 76"/>
                  <a:gd name="T6" fmla="*/ 1 w 35"/>
                  <a:gd name="T7" fmla="*/ 13 h 76"/>
                  <a:gd name="T8" fmla="*/ 0 w 35"/>
                  <a:gd name="T9" fmla="*/ 1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76"/>
                  <a:gd name="T17" fmla="*/ 35 w 35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76">
                    <a:moveTo>
                      <a:pt x="35" y="0"/>
                    </a:moveTo>
                    <a:lnTo>
                      <a:pt x="22" y="19"/>
                    </a:lnTo>
                    <a:lnTo>
                      <a:pt x="12" y="37"/>
                    </a:lnTo>
                    <a:lnTo>
                      <a:pt x="4" y="54"/>
                    </a:lnTo>
                    <a:lnTo>
                      <a:pt x="0" y="76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0" name="Freeform 179"/>
              <p:cNvSpPr>
                <a:spLocks/>
              </p:cNvSpPr>
              <p:nvPr/>
            </p:nvSpPr>
            <p:spPr bwMode="auto">
              <a:xfrm>
                <a:off x="5321" y="1368"/>
                <a:ext cx="1" cy="3"/>
              </a:xfrm>
              <a:custGeom>
                <a:avLst/>
                <a:gdLst>
                  <a:gd name="T0" fmla="*/ 1 w 2"/>
                  <a:gd name="T1" fmla="*/ 0 h 8"/>
                  <a:gd name="T2" fmla="*/ 1 w 2"/>
                  <a:gd name="T3" fmla="*/ 1 h 8"/>
                  <a:gd name="T4" fmla="*/ 0 w 2"/>
                  <a:gd name="T5" fmla="*/ 1 h 8"/>
                  <a:gd name="T6" fmla="*/ 0 w 2"/>
                  <a:gd name="T7" fmla="*/ 1 h 8"/>
                  <a:gd name="T8" fmla="*/ 0 w 2"/>
                  <a:gd name="T9" fmla="*/ 1 h 8"/>
                  <a:gd name="T10" fmla="*/ 1 w 2"/>
                  <a:gd name="T11" fmla="*/ 1 h 8"/>
                  <a:gd name="T12" fmla="*/ 1 w 2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8"/>
                  <a:gd name="T23" fmla="*/ 2 w 2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8">
                    <a:moveTo>
                      <a:pt x="2" y="0"/>
                    </a:moveTo>
                    <a:lnTo>
                      <a:pt x="2" y="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180"/>
              <p:cNvSpPr>
                <a:spLocks/>
              </p:cNvSpPr>
              <p:nvPr/>
            </p:nvSpPr>
            <p:spPr bwMode="auto">
              <a:xfrm>
                <a:off x="5269" y="1388"/>
                <a:ext cx="7" cy="17"/>
              </a:xfrm>
              <a:custGeom>
                <a:avLst/>
                <a:gdLst>
                  <a:gd name="T0" fmla="*/ 0 w 14"/>
                  <a:gd name="T1" fmla="*/ 0 h 33"/>
                  <a:gd name="T2" fmla="*/ 2 w 14"/>
                  <a:gd name="T3" fmla="*/ 2 h 33"/>
                  <a:gd name="T4" fmla="*/ 3 w 14"/>
                  <a:gd name="T5" fmla="*/ 3 h 33"/>
                  <a:gd name="T6" fmla="*/ 3 w 14"/>
                  <a:gd name="T7" fmla="*/ 4 h 33"/>
                  <a:gd name="T8" fmla="*/ 3 w 14"/>
                  <a:gd name="T9" fmla="*/ 6 h 33"/>
                  <a:gd name="T10" fmla="*/ 4 w 14"/>
                  <a:gd name="T11" fmla="*/ 8 h 33"/>
                  <a:gd name="T12" fmla="*/ 4 w 14"/>
                  <a:gd name="T13" fmla="*/ 8 h 33"/>
                  <a:gd name="T14" fmla="*/ 4 w 14"/>
                  <a:gd name="T15" fmla="*/ 9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33"/>
                  <a:gd name="T26" fmla="*/ 14 w 14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33">
                    <a:moveTo>
                      <a:pt x="0" y="0"/>
                    </a:moveTo>
                    <a:lnTo>
                      <a:pt x="6" y="6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2" y="21"/>
                    </a:lnTo>
                    <a:lnTo>
                      <a:pt x="14" y="29"/>
                    </a:lnTo>
                    <a:lnTo>
                      <a:pt x="14" y="31"/>
                    </a:lnTo>
                    <a:lnTo>
                      <a:pt x="14" y="3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181"/>
              <p:cNvSpPr>
                <a:spLocks/>
              </p:cNvSpPr>
              <p:nvPr/>
            </p:nvSpPr>
            <p:spPr bwMode="auto">
              <a:xfrm>
                <a:off x="5334" y="1445"/>
                <a:ext cx="12" cy="8"/>
              </a:xfrm>
              <a:custGeom>
                <a:avLst/>
                <a:gdLst>
                  <a:gd name="T0" fmla="*/ 6 w 24"/>
                  <a:gd name="T1" fmla="*/ 0 h 15"/>
                  <a:gd name="T2" fmla="*/ 5 w 24"/>
                  <a:gd name="T3" fmla="*/ 1 h 15"/>
                  <a:gd name="T4" fmla="*/ 3 w 24"/>
                  <a:gd name="T5" fmla="*/ 2 h 15"/>
                  <a:gd name="T6" fmla="*/ 2 w 24"/>
                  <a:gd name="T7" fmla="*/ 2 h 15"/>
                  <a:gd name="T8" fmla="*/ 2 w 24"/>
                  <a:gd name="T9" fmla="*/ 3 h 15"/>
                  <a:gd name="T10" fmla="*/ 1 w 24"/>
                  <a:gd name="T11" fmla="*/ 4 h 15"/>
                  <a:gd name="T12" fmla="*/ 0 w 24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"/>
                  <a:gd name="T22" fmla="*/ 0 h 15"/>
                  <a:gd name="T23" fmla="*/ 24 w 24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" h="15">
                    <a:moveTo>
                      <a:pt x="24" y="0"/>
                    </a:moveTo>
                    <a:lnTo>
                      <a:pt x="18" y="4"/>
                    </a:lnTo>
                    <a:lnTo>
                      <a:pt x="14" y="6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182"/>
              <p:cNvSpPr>
                <a:spLocks/>
              </p:cNvSpPr>
              <p:nvPr/>
            </p:nvSpPr>
            <p:spPr bwMode="auto">
              <a:xfrm>
                <a:off x="5273" y="1437"/>
                <a:ext cx="14" cy="5"/>
              </a:xfrm>
              <a:custGeom>
                <a:avLst/>
                <a:gdLst>
                  <a:gd name="T0" fmla="*/ 7 w 29"/>
                  <a:gd name="T1" fmla="*/ 0 h 12"/>
                  <a:gd name="T2" fmla="*/ 6 w 29"/>
                  <a:gd name="T3" fmla="*/ 0 h 12"/>
                  <a:gd name="T4" fmla="*/ 5 w 29"/>
                  <a:gd name="T5" fmla="*/ 0 h 12"/>
                  <a:gd name="T6" fmla="*/ 4 w 29"/>
                  <a:gd name="T7" fmla="*/ 1 h 12"/>
                  <a:gd name="T8" fmla="*/ 4 w 29"/>
                  <a:gd name="T9" fmla="*/ 2 h 12"/>
                  <a:gd name="T10" fmla="*/ 4 w 29"/>
                  <a:gd name="T11" fmla="*/ 2 h 12"/>
                  <a:gd name="T12" fmla="*/ 4 w 29"/>
                  <a:gd name="T13" fmla="*/ 2 h 12"/>
                  <a:gd name="T14" fmla="*/ 0 w 29"/>
                  <a:gd name="T15" fmla="*/ 2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9"/>
                  <a:gd name="T25" fmla="*/ 0 h 12"/>
                  <a:gd name="T26" fmla="*/ 29 w 29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9" h="12">
                    <a:moveTo>
                      <a:pt x="29" y="0"/>
                    </a:moveTo>
                    <a:lnTo>
                      <a:pt x="25" y="0"/>
                    </a:lnTo>
                    <a:lnTo>
                      <a:pt x="21" y="2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7" y="10"/>
                    </a:lnTo>
                    <a:lnTo>
                      <a:pt x="0" y="1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4" name="Freeform 183"/>
              <p:cNvSpPr>
                <a:spLocks/>
              </p:cNvSpPr>
              <p:nvPr/>
            </p:nvSpPr>
            <p:spPr bwMode="auto">
              <a:xfrm>
                <a:off x="5305" y="1474"/>
                <a:ext cx="5" cy="6"/>
              </a:xfrm>
              <a:custGeom>
                <a:avLst/>
                <a:gdLst>
                  <a:gd name="T0" fmla="*/ 2 w 10"/>
                  <a:gd name="T1" fmla="*/ 0 h 14"/>
                  <a:gd name="T2" fmla="*/ 3 w 10"/>
                  <a:gd name="T3" fmla="*/ 1 h 14"/>
                  <a:gd name="T4" fmla="*/ 3 w 10"/>
                  <a:gd name="T5" fmla="*/ 2 h 14"/>
                  <a:gd name="T6" fmla="*/ 2 w 10"/>
                  <a:gd name="T7" fmla="*/ 3 h 14"/>
                  <a:gd name="T8" fmla="*/ 0 w 10"/>
                  <a:gd name="T9" fmla="*/ 3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4"/>
                  <a:gd name="T17" fmla="*/ 10 w 10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4">
                    <a:moveTo>
                      <a:pt x="8" y="0"/>
                    </a:moveTo>
                    <a:lnTo>
                      <a:pt x="10" y="6"/>
                    </a:lnTo>
                    <a:lnTo>
                      <a:pt x="10" y="10"/>
                    </a:lnTo>
                    <a:lnTo>
                      <a:pt x="8" y="14"/>
                    </a:lnTo>
                    <a:lnTo>
                      <a:pt x="0" y="1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5" name="Freeform 184"/>
              <p:cNvSpPr>
                <a:spLocks/>
              </p:cNvSpPr>
              <p:nvPr/>
            </p:nvSpPr>
            <p:spPr bwMode="auto">
              <a:xfrm>
                <a:off x="5276" y="1500"/>
                <a:ext cx="4" cy="1"/>
              </a:xfrm>
              <a:custGeom>
                <a:avLst/>
                <a:gdLst>
                  <a:gd name="T0" fmla="*/ 0 w 7"/>
                  <a:gd name="T1" fmla="*/ 0 h 1"/>
                  <a:gd name="T2" fmla="*/ 1 w 7"/>
                  <a:gd name="T3" fmla="*/ 0 h 1"/>
                  <a:gd name="T4" fmla="*/ 2 w 7"/>
                  <a:gd name="T5" fmla="*/ 0 h 1"/>
                  <a:gd name="T6" fmla="*/ 2 w 7"/>
                  <a:gd name="T7" fmla="*/ 0 h 1"/>
                  <a:gd name="T8" fmla="*/ 2 w 7"/>
                  <a:gd name="T9" fmla="*/ 0 h 1"/>
                  <a:gd name="T10" fmla="*/ 1 w 7"/>
                  <a:gd name="T11" fmla="*/ 0 h 1"/>
                  <a:gd name="T12" fmla="*/ 0 w 7"/>
                  <a:gd name="T13" fmla="*/ 0 h 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1"/>
                  <a:gd name="T23" fmla="*/ 7 w 7"/>
                  <a:gd name="T24" fmla="*/ 1 h 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1">
                    <a:moveTo>
                      <a:pt x="0" y="0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6" name="Freeform 185"/>
              <p:cNvSpPr>
                <a:spLocks/>
              </p:cNvSpPr>
              <p:nvPr/>
            </p:nvSpPr>
            <p:spPr bwMode="auto">
              <a:xfrm>
                <a:off x="5336" y="1505"/>
                <a:ext cx="8" cy="6"/>
              </a:xfrm>
              <a:custGeom>
                <a:avLst/>
                <a:gdLst>
                  <a:gd name="T0" fmla="*/ 0 w 16"/>
                  <a:gd name="T1" fmla="*/ 0 h 14"/>
                  <a:gd name="T2" fmla="*/ 1 w 16"/>
                  <a:gd name="T3" fmla="*/ 0 h 14"/>
                  <a:gd name="T4" fmla="*/ 2 w 16"/>
                  <a:gd name="T5" fmla="*/ 0 h 14"/>
                  <a:gd name="T6" fmla="*/ 2 w 16"/>
                  <a:gd name="T7" fmla="*/ 2 h 14"/>
                  <a:gd name="T8" fmla="*/ 1 w 16"/>
                  <a:gd name="T9" fmla="*/ 2 h 14"/>
                  <a:gd name="T10" fmla="*/ 1 w 16"/>
                  <a:gd name="T11" fmla="*/ 3 h 14"/>
                  <a:gd name="T12" fmla="*/ 4 w 16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14"/>
                  <a:gd name="T23" fmla="*/ 16 w 16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14">
                    <a:moveTo>
                      <a:pt x="0" y="0"/>
                    </a:moveTo>
                    <a:lnTo>
                      <a:pt x="6" y="2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16" y="2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87" name="Group 186"/>
              <p:cNvGrpSpPr>
                <a:grpSpLocks/>
              </p:cNvGrpSpPr>
              <p:nvPr/>
            </p:nvGrpSpPr>
            <p:grpSpPr bwMode="auto">
              <a:xfrm>
                <a:off x="4779" y="1345"/>
                <a:ext cx="78" cy="145"/>
                <a:chOff x="4551" y="660"/>
                <a:chExt cx="78" cy="145"/>
              </a:xfrm>
            </p:grpSpPr>
            <p:sp>
              <p:nvSpPr>
                <p:cNvPr id="20622" name="Freeform 187"/>
                <p:cNvSpPr>
                  <a:spLocks/>
                </p:cNvSpPr>
                <p:nvPr/>
              </p:nvSpPr>
              <p:spPr bwMode="auto">
                <a:xfrm>
                  <a:off x="4603" y="660"/>
                  <a:ext cx="1" cy="4"/>
                </a:xfrm>
                <a:custGeom>
                  <a:avLst/>
                  <a:gdLst>
                    <a:gd name="T0" fmla="*/ 1 w 2"/>
                    <a:gd name="T1" fmla="*/ 0 h 8"/>
                    <a:gd name="T2" fmla="*/ 1 w 2"/>
                    <a:gd name="T3" fmla="*/ 1 h 8"/>
                    <a:gd name="T4" fmla="*/ 0 w 2"/>
                    <a:gd name="T5" fmla="*/ 2 h 8"/>
                    <a:gd name="T6" fmla="*/ 0 w 2"/>
                    <a:gd name="T7" fmla="*/ 2 h 8"/>
                    <a:gd name="T8" fmla="*/ 0 w 2"/>
                    <a:gd name="T9" fmla="*/ 2 h 8"/>
                    <a:gd name="T10" fmla="*/ 1 w 2"/>
                    <a:gd name="T11" fmla="*/ 1 h 8"/>
                    <a:gd name="T12" fmla="*/ 1 w 2"/>
                    <a:gd name="T13" fmla="*/ 0 h 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"/>
                    <a:gd name="T22" fmla="*/ 0 h 8"/>
                    <a:gd name="T23" fmla="*/ 2 w 2"/>
                    <a:gd name="T24" fmla="*/ 8 h 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" h="8">
                      <a:moveTo>
                        <a:pt x="2" y="0"/>
                      </a:move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3" name="Freeform 188"/>
                <p:cNvSpPr>
                  <a:spLocks/>
                </p:cNvSpPr>
                <p:nvPr/>
              </p:nvSpPr>
              <p:spPr bwMode="auto">
                <a:xfrm>
                  <a:off x="4551" y="681"/>
                  <a:ext cx="8" cy="16"/>
                </a:xfrm>
                <a:custGeom>
                  <a:avLst/>
                  <a:gdLst>
                    <a:gd name="T0" fmla="*/ 0 w 16"/>
                    <a:gd name="T1" fmla="*/ 0 h 33"/>
                    <a:gd name="T2" fmla="*/ 1 w 16"/>
                    <a:gd name="T3" fmla="*/ 1 h 33"/>
                    <a:gd name="T4" fmla="*/ 2 w 16"/>
                    <a:gd name="T5" fmla="*/ 3 h 33"/>
                    <a:gd name="T6" fmla="*/ 3 w 16"/>
                    <a:gd name="T7" fmla="*/ 4 h 33"/>
                    <a:gd name="T8" fmla="*/ 3 w 16"/>
                    <a:gd name="T9" fmla="*/ 5 h 33"/>
                    <a:gd name="T10" fmla="*/ 4 w 16"/>
                    <a:gd name="T11" fmla="*/ 7 h 33"/>
                    <a:gd name="T12" fmla="*/ 4 w 16"/>
                    <a:gd name="T13" fmla="*/ 7 h 33"/>
                    <a:gd name="T14" fmla="*/ 4 w 16"/>
                    <a:gd name="T15" fmla="*/ 8 h 3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6"/>
                    <a:gd name="T25" fmla="*/ 0 h 33"/>
                    <a:gd name="T26" fmla="*/ 16 w 16"/>
                    <a:gd name="T27" fmla="*/ 33 h 3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6" h="33">
                      <a:moveTo>
                        <a:pt x="0" y="0"/>
                      </a:moveTo>
                      <a:lnTo>
                        <a:pt x="6" y="6"/>
                      </a:lnTo>
                      <a:lnTo>
                        <a:pt x="10" y="12"/>
                      </a:lnTo>
                      <a:lnTo>
                        <a:pt x="12" y="16"/>
                      </a:lnTo>
                      <a:lnTo>
                        <a:pt x="14" y="22"/>
                      </a:lnTo>
                      <a:lnTo>
                        <a:pt x="16" y="29"/>
                      </a:lnTo>
                      <a:lnTo>
                        <a:pt x="16" y="31"/>
                      </a:lnTo>
                      <a:lnTo>
                        <a:pt x="16" y="3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4" name="Freeform 189"/>
                <p:cNvSpPr>
                  <a:spLocks/>
                </p:cNvSpPr>
                <p:nvPr/>
              </p:nvSpPr>
              <p:spPr bwMode="auto">
                <a:xfrm>
                  <a:off x="4617" y="738"/>
                  <a:ext cx="12" cy="8"/>
                </a:xfrm>
                <a:custGeom>
                  <a:avLst/>
                  <a:gdLst>
                    <a:gd name="T0" fmla="*/ 6 w 24"/>
                    <a:gd name="T1" fmla="*/ 0 h 16"/>
                    <a:gd name="T2" fmla="*/ 5 w 24"/>
                    <a:gd name="T3" fmla="*/ 1 h 16"/>
                    <a:gd name="T4" fmla="*/ 3 w 24"/>
                    <a:gd name="T5" fmla="*/ 1 h 16"/>
                    <a:gd name="T6" fmla="*/ 2 w 24"/>
                    <a:gd name="T7" fmla="*/ 2 h 16"/>
                    <a:gd name="T8" fmla="*/ 2 w 24"/>
                    <a:gd name="T9" fmla="*/ 3 h 16"/>
                    <a:gd name="T10" fmla="*/ 1 w 24"/>
                    <a:gd name="T11" fmla="*/ 4 h 16"/>
                    <a:gd name="T12" fmla="*/ 0 w 24"/>
                    <a:gd name="T13" fmla="*/ 0 h 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"/>
                    <a:gd name="T22" fmla="*/ 0 h 16"/>
                    <a:gd name="T23" fmla="*/ 24 w 24"/>
                    <a:gd name="T24" fmla="*/ 16 h 1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" h="16">
                      <a:moveTo>
                        <a:pt x="24" y="0"/>
                      </a:moveTo>
                      <a:lnTo>
                        <a:pt x="18" y="4"/>
                      </a:lnTo>
                      <a:lnTo>
                        <a:pt x="14" y="6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5" name="Freeform 190"/>
                <p:cNvSpPr>
                  <a:spLocks/>
                </p:cNvSpPr>
                <p:nvPr/>
              </p:nvSpPr>
              <p:spPr bwMode="auto">
                <a:xfrm>
                  <a:off x="4555" y="729"/>
                  <a:ext cx="15" cy="7"/>
                </a:xfrm>
                <a:custGeom>
                  <a:avLst/>
                  <a:gdLst>
                    <a:gd name="T0" fmla="*/ 7 w 31"/>
                    <a:gd name="T1" fmla="*/ 0 h 14"/>
                    <a:gd name="T2" fmla="*/ 6 w 31"/>
                    <a:gd name="T3" fmla="*/ 0 h 14"/>
                    <a:gd name="T4" fmla="*/ 5 w 31"/>
                    <a:gd name="T5" fmla="*/ 1 h 14"/>
                    <a:gd name="T6" fmla="*/ 4 w 31"/>
                    <a:gd name="T7" fmla="*/ 2 h 14"/>
                    <a:gd name="T8" fmla="*/ 5 w 31"/>
                    <a:gd name="T9" fmla="*/ 3 h 14"/>
                    <a:gd name="T10" fmla="*/ 5 w 31"/>
                    <a:gd name="T11" fmla="*/ 3 h 14"/>
                    <a:gd name="T12" fmla="*/ 4 w 31"/>
                    <a:gd name="T13" fmla="*/ 3 h 14"/>
                    <a:gd name="T14" fmla="*/ 0 w 31"/>
                    <a:gd name="T15" fmla="*/ 4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1"/>
                    <a:gd name="T25" fmla="*/ 0 h 14"/>
                    <a:gd name="T26" fmla="*/ 31 w 31"/>
                    <a:gd name="T27" fmla="*/ 14 h 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1" h="14">
                      <a:moveTo>
                        <a:pt x="31" y="0"/>
                      </a:move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9" y="8"/>
                      </a:lnTo>
                      <a:lnTo>
                        <a:pt x="21" y="10"/>
                      </a:lnTo>
                      <a:lnTo>
                        <a:pt x="21" y="12"/>
                      </a:lnTo>
                      <a:lnTo>
                        <a:pt x="17" y="12"/>
                      </a:lnTo>
                      <a:lnTo>
                        <a:pt x="0" y="1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6" name="Freeform 191"/>
                <p:cNvSpPr>
                  <a:spLocks/>
                </p:cNvSpPr>
                <p:nvPr/>
              </p:nvSpPr>
              <p:spPr bwMode="auto">
                <a:xfrm>
                  <a:off x="4588" y="767"/>
                  <a:ext cx="5" cy="6"/>
                </a:xfrm>
                <a:custGeom>
                  <a:avLst/>
                  <a:gdLst>
                    <a:gd name="T0" fmla="*/ 2 w 10"/>
                    <a:gd name="T1" fmla="*/ 0 h 12"/>
                    <a:gd name="T2" fmla="*/ 3 w 10"/>
                    <a:gd name="T3" fmla="*/ 1 h 12"/>
                    <a:gd name="T4" fmla="*/ 3 w 10"/>
                    <a:gd name="T5" fmla="*/ 2 h 12"/>
                    <a:gd name="T6" fmla="*/ 1 w 10"/>
                    <a:gd name="T7" fmla="*/ 3 h 12"/>
                    <a:gd name="T8" fmla="*/ 0 w 10"/>
                    <a:gd name="T9" fmla="*/ 3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"/>
                    <a:gd name="T16" fmla="*/ 0 h 12"/>
                    <a:gd name="T17" fmla="*/ 10 w 10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" h="12">
                      <a:moveTo>
                        <a:pt x="8" y="0"/>
                      </a:moveTo>
                      <a:lnTo>
                        <a:pt x="10" y="4"/>
                      </a:lnTo>
                      <a:lnTo>
                        <a:pt x="10" y="8"/>
                      </a:lnTo>
                      <a:lnTo>
                        <a:pt x="6" y="12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7" name="Freeform 192"/>
                <p:cNvSpPr>
                  <a:spLocks/>
                </p:cNvSpPr>
                <p:nvPr/>
              </p:nvSpPr>
              <p:spPr bwMode="auto">
                <a:xfrm>
                  <a:off x="4559" y="792"/>
                  <a:ext cx="4" cy="1"/>
                </a:xfrm>
                <a:custGeom>
                  <a:avLst/>
                  <a:gdLst>
                    <a:gd name="T0" fmla="*/ 0 w 7"/>
                    <a:gd name="T1" fmla="*/ 1 h 2"/>
                    <a:gd name="T2" fmla="*/ 1 w 7"/>
                    <a:gd name="T3" fmla="*/ 1 h 2"/>
                    <a:gd name="T4" fmla="*/ 2 w 7"/>
                    <a:gd name="T5" fmla="*/ 0 h 2"/>
                    <a:gd name="T6" fmla="*/ 2 w 7"/>
                    <a:gd name="T7" fmla="*/ 0 h 2"/>
                    <a:gd name="T8" fmla="*/ 2 w 7"/>
                    <a:gd name="T9" fmla="*/ 0 h 2"/>
                    <a:gd name="T10" fmla="*/ 1 w 7"/>
                    <a:gd name="T11" fmla="*/ 1 h 2"/>
                    <a:gd name="T12" fmla="*/ 0 w 7"/>
                    <a:gd name="T13" fmla="*/ 1 h 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"/>
                    <a:gd name="T22" fmla="*/ 0 h 2"/>
                    <a:gd name="T23" fmla="*/ 7 w 7"/>
                    <a:gd name="T24" fmla="*/ 2 h 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" h="2">
                      <a:moveTo>
                        <a:pt x="0" y="2"/>
                      </a:moveTo>
                      <a:lnTo>
                        <a:pt x="3" y="2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8" name="Freeform 193"/>
                <p:cNvSpPr>
                  <a:spLocks/>
                </p:cNvSpPr>
                <p:nvPr/>
              </p:nvSpPr>
              <p:spPr bwMode="auto">
                <a:xfrm>
                  <a:off x="4619" y="797"/>
                  <a:ext cx="9" cy="8"/>
                </a:xfrm>
                <a:custGeom>
                  <a:avLst/>
                  <a:gdLst>
                    <a:gd name="T0" fmla="*/ 0 w 18"/>
                    <a:gd name="T1" fmla="*/ 0 h 15"/>
                    <a:gd name="T2" fmla="*/ 1 w 18"/>
                    <a:gd name="T3" fmla="*/ 1 h 15"/>
                    <a:gd name="T4" fmla="*/ 2 w 18"/>
                    <a:gd name="T5" fmla="*/ 1 h 15"/>
                    <a:gd name="T6" fmla="*/ 2 w 18"/>
                    <a:gd name="T7" fmla="*/ 2 h 15"/>
                    <a:gd name="T8" fmla="*/ 2 w 18"/>
                    <a:gd name="T9" fmla="*/ 3 h 15"/>
                    <a:gd name="T10" fmla="*/ 2 w 18"/>
                    <a:gd name="T11" fmla="*/ 4 h 15"/>
                    <a:gd name="T12" fmla="*/ 2 w 18"/>
                    <a:gd name="T13" fmla="*/ 4 h 15"/>
                    <a:gd name="T14" fmla="*/ 5 w 18"/>
                    <a:gd name="T15" fmla="*/ 1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5"/>
                    <a:gd name="T26" fmla="*/ 18 w 18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5">
                      <a:moveTo>
                        <a:pt x="0" y="0"/>
                      </a:moveTo>
                      <a:lnTo>
                        <a:pt x="6" y="2"/>
                      </a:lnTo>
                      <a:lnTo>
                        <a:pt x="10" y="2"/>
                      </a:lnTo>
                      <a:lnTo>
                        <a:pt x="10" y="5"/>
                      </a:lnTo>
                      <a:lnTo>
                        <a:pt x="10" y="11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18" y="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88" name="Freeform 194"/>
              <p:cNvSpPr>
                <a:spLocks/>
              </p:cNvSpPr>
              <p:nvPr/>
            </p:nvSpPr>
            <p:spPr bwMode="auto">
              <a:xfrm>
                <a:off x="4740" y="1463"/>
                <a:ext cx="5" cy="10"/>
              </a:xfrm>
              <a:custGeom>
                <a:avLst/>
                <a:gdLst>
                  <a:gd name="T0" fmla="*/ 3 w 10"/>
                  <a:gd name="T1" fmla="*/ 0 h 19"/>
                  <a:gd name="T2" fmla="*/ 1 w 10"/>
                  <a:gd name="T3" fmla="*/ 2 h 19"/>
                  <a:gd name="T4" fmla="*/ 1 w 10"/>
                  <a:gd name="T5" fmla="*/ 4 h 19"/>
                  <a:gd name="T6" fmla="*/ 1 w 10"/>
                  <a:gd name="T7" fmla="*/ 5 h 19"/>
                  <a:gd name="T8" fmla="*/ 0 w 10"/>
                  <a:gd name="T9" fmla="*/ 5 h 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19"/>
                  <a:gd name="T17" fmla="*/ 10 w 10"/>
                  <a:gd name="T18" fmla="*/ 19 h 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0" y="19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9" name="Line 195"/>
              <p:cNvSpPr>
                <a:spLocks noChangeShapeType="1"/>
              </p:cNvSpPr>
              <p:nvPr/>
            </p:nvSpPr>
            <p:spPr bwMode="auto">
              <a:xfrm flipH="1">
                <a:off x="4737" y="1529"/>
                <a:ext cx="2" cy="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590" name="Group 196"/>
              <p:cNvGrpSpPr>
                <a:grpSpLocks/>
              </p:cNvGrpSpPr>
              <p:nvPr/>
            </p:nvGrpSpPr>
            <p:grpSpPr bwMode="auto">
              <a:xfrm>
                <a:off x="4540" y="1122"/>
                <a:ext cx="187" cy="326"/>
                <a:chOff x="4312" y="437"/>
                <a:chExt cx="187" cy="326"/>
              </a:xfrm>
            </p:grpSpPr>
            <p:sp>
              <p:nvSpPr>
                <p:cNvPr id="20613" name="Freeform 197"/>
                <p:cNvSpPr>
                  <a:spLocks/>
                </p:cNvSpPr>
                <p:nvPr/>
              </p:nvSpPr>
              <p:spPr bwMode="auto">
                <a:xfrm>
                  <a:off x="4424" y="584"/>
                  <a:ext cx="43" cy="118"/>
                </a:xfrm>
                <a:custGeom>
                  <a:avLst/>
                  <a:gdLst>
                    <a:gd name="T0" fmla="*/ 6 w 88"/>
                    <a:gd name="T1" fmla="*/ 0 h 235"/>
                    <a:gd name="T2" fmla="*/ 4 w 88"/>
                    <a:gd name="T3" fmla="*/ 10 h 235"/>
                    <a:gd name="T4" fmla="*/ 2 w 88"/>
                    <a:gd name="T5" fmla="*/ 20 h 235"/>
                    <a:gd name="T6" fmla="*/ 1 w 88"/>
                    <a:gd name="T7" fmla="*/ 30 h 235"/>
                    <a:gd name="T8" fmla="*/ 0 w 88"/>
                    <a:gd name="T9" fmla="*/ 40 h 235"/>
                    <a:gd name="T10" fmla="*/ 0 w 88"/>
                    <a:gd name="T11" fmla="*/ 41 h 235"/>
                    <a:gd name="T12" fmla="*/ 0 w 88"/>
                    <a:gd name="T13" fmla="*/ 43 h 235"/>
                    <a:gd name="T14" fmla="*/ 1 w 88"/>
                    <a:gd name="T15" fmla="*/ 46 h 235"/>
                    <a:gd name="T16" fmla="*/ 1 w 88"/>
                    <a:gd name="T17" fmla="*/ 48 h 235"/>
                    <a:gd name="T18" fmla="*/ 2 w 88"/>
                    <a:gd name="T19" fmla="*/ 51 h 235"/>
                    <a:gd name="T20" fmla="*/ 2 w 88"/>
                    <a:gd name="T21" fmla="*/ 54 h 235"/>
                    <a:gd name="T22" fmla="*/ 3 w 88"/>
                    <a:gd name="T23" fmla="*/ 55 h 235"/>
                    <a:gd name="T24" fmla="*/ 3 w 88"/>
                    <a:gd name="T25" fmla="*/ 56 h 235"/>
                    <a:gd name="T26" fmla="*/ 5 w 88"/>
                    <a:gd name="T27" fmla="*/ 58 h 235"/>
                    <a:gd name="T28" fmla="*/ 7 w 88"/>
                    <a:gd name="T29" fmla="*/ 59 h 235"/>
                    <a:gd name="T30" fmla="*/ 9 w 88"/>
                    <a:gd name="T31" fmla="*/ 59 h 235"/>
                    <a:gd name="T32" fmla="*/ 10 w 88"/>
                    <a:gd name="T33" fmla="*/ 59 h 235"/>
                    <a:gd name="T34" fmla="*/ 13 w 88"/>
                    <a:gd name="T35" fmla="*/ 59 h 235"/>
                    <a:gd name="T36" fmla="*/ 15 w 88"/>
                    <a:gd name="T37" fmla="*/ 58 h 235"/>
                    <a:gd name="T38" fmla="*/ 15 w 88"/>
                    <a:gd name="T39" fmla="*/ 57 h 235"/>
                    <a:gd name="T40" fmla="*/ 16 w 88"/>
                    <a:gd name="T41" fmla="*/ 56 h 235"/>
                    <a:gd name="T42" fmla="*/ 17 w 88"/>
                    <a:gd name="T43" fmla="*/ 55 h 235"/>
                    <a:gd name="T44" fmla="*/ 18 w 88"/>
                    <a:gd name="T45" fmla="*/ 53 h 235"/>
                    <a:gd name="T46" fmla="*/ 19 w 88"/>
                    <a:gd name="T47" fmla="*/ 51 h 235"/>
                    <a:gd name="T48" fmla="*/ 20 w 88"/>
                    <a:gd name="T49" fmla="*/ 48 h 235"/>
                    <a:gd name="T50" fmla="*/ 21 w 88"/>
                    <a:gd name="T51" fmla="*/ 43 h 235"/>
                    <a:gd name="T52" fmla="*/ 21 w 88"/>
                    <a:gd name="T53" fmla="*/ 37 h 235"/>
                    <a:gd name="T54" fmla="*/ 21 w 88"/>
                    <a:gd name="T55" fmla="*/ 30 h 235"/>
                    <a:gd name="T56" fmla="*/ 21 w 88"/>
                    <a:gd name="T57" fmla="*/ 24 h 235"/>
                    <a:gd name="T58" fmla="*/ 20 w 88"/>
                    <a:gd name="T59" fmla="*/ 17 h 235"/>
                    <a:gd name="T60" fmla="*/ 19 w 88"/>
                    <a:gd name="T61" fmla="*/ 12 h 235"/>
                    <a:gd name="T62" fmla="*/ 16 w 88"/>
                    <a:gd name="T63" fmla="*/ 7 h 235"/>
                    <a:gd name="T64" fmla="*/ 13 w 88"/>
                    <a:gd name="T65" fmla="*/ 3 h 235"/>
                    <a:gd name="T66" fmla="*/ 12 w 88"/>
                    <a:gd name="T67" fmla="*/ 4 h 235"/>
                    <a:gd name="T68" fmla="*/ 11 w 88"/>
                    <a:gd name="T69" fmla="*/ 4 h 235"/>
                    <a:gd name="T70" fmla="*/ 10 w 88"/>
                    <a:gd name="T71" fmla="*/ 5 h 235"/>
                    <a:gd name="T72" fmla="*/ 9 w 88"/>
                    <a:gd name="T73" fmla="*/ 3 h 235"/>
                    <a:gd name="T74" fmla="*/ 8 w 88"/>
                    <a:gd name="T75" fmla="*/ 2 h 235"/>
                    <a:gd name="T76" fmla="*/ 6 w 88"/>
                    <a:gd name="T77" fmla="*/ 0 h 23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88"/>
                    <a:gd name="T118" fmla="*/ 0 h 235"/>
                    <a:gd name="T119" fmla="*/ 88 w 88"/>
                    <a:gd name="T120" fmla="*/ 235 h 23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88" h="235">
                      <a:moveTo>
                        <a:pt x="27" y="0"/>
                      </a:moveTo>
                      <a:lnTo>
                        <a:pt x="16" y="39"/>
                      </a:lnTo>
                      <a:lnTo>
                        <a:pt x="8" y="78"/>
                      </a:lnTo>
                      <a:lnTo>
                        <a:pt x="4" y="118"/>
                      </a:lnTo>
                      <a:lnTo>
                        <a:pt x="0" y="159"/>
                      </a:lnTo>
                      <a:lnTo>
                        <a:pt x="2" y="163"/>
                      </a:lnTo>
                      <a:lnTo>
                        <a:pt x="2" y="171"/>
                      </a:lnTo>
                      <a:lnTo>
                        <a:pt x="4" y="183"/>
                      </a:lnTo>
                      <a:lnTo>
                        <a:pt x="6" y="192"/>
                      </a:lnTo>
                      <a:lnTo>
                        <a:pt x="8" y="204"/>
                      </a:lnTo>
                      <a:lnTo>
                        <a:pt x="10" y="214"/>
                      </a:lnTo>
                      <a:lnTo>
                        <a:pt x="12" y="219"/>
                      </a:lnTo>
                      <a:lnTo>
                        <a:pt x="14" y="223"/>
                      </a:lnTo>
                      <a:lnTo>
                        <a:pt x="22" y="229"/>
                      </a:lnTo>
                      <a:lnTo>
                        <a:pt x="31" y="233"/>
                      </a:lnTo>
                      <a:lnTo>
                        <a:pt x="37" y="235"/>
                      </a:lnTo>
                      <a:lnTo>
                        <a:pt x="41" y="235"/>
                      </a:lnTo>
                      <a:lnTo>
                        <a:pt x="53" y="233"/>
                      </a:lnTo>
                      <a:lnTo>
                        <a:pt x="61" y="229"/>
                      </a:lnTo>
                      <a:lnTo>
                        <a:pt x="64" y="227"/>
                      </a:lnTo>
                      <a:lnTo>
                        <a:pt x="68" y="223"/>
                      </a:lnTo>
                      <a:lnTo>
                        <a:pt x="72" y="218"/>
                      </a:lnTo>
                      <a:lnTo>
                        <a:pt x="76" y="212"/>
                      </a:lnTo>
                      <a:lnTo>
                        <a:pt x="78" y="202"/>
                      </a:lnTo>
                      <a:lnTo>
                        <a:pt x="84" y="190"/>
                      </a:lnTo>
                      <a:lnTo>
                        <a:pt x="86" y="169"/>
                      </a:lnTo>
                      <a:lnTo>
                        <a:pt x="88" y="146"/>
                      </a:lnTo>
                      <a:lnTo>
                        <a:pt x="88" y="120"/>
                      </a:lnTo>
                      <a:lnTo>
                        <a:pt x="88" y="93"/>
                      </a:lnTo>
                      <a:lnTo>
                        <a:pt x="84" y="68"/>
                      </a:lnTo>
                      <a:lnTo>
                        <a:pt x="78" y="46"/>
                      </a:lnTo>
                      <a:lnTo>
                        <a:pt x="68" y="27"/>
                      </a:lnTo>
                      <a:lnTo>
                        <a:pt x="55" y="11"/>
                      </a:lnTo>
                      <a:lnTo>
                        <a:pt x="49" y="13"/>
                      </a:lnTo>
                      <a:lnTo>
                        <a:pt x="45" y="15"/>
                      </a:lnTo>
                      <a:lnTo>
                        <a:pt x="41" y="17"/>
                      </a:lnTo>
                      <a:lnTo>
                        <a:pt x="37" y="11"/>
                      </a:lnTo>
                      <a:lnTo>
                        <a:pt x="33" y="8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4" name="Freeform 198"/>
                <p:cNvSpPr>
                  <a:spLocks/>
                </p:cNvSpPr>
                <p:nvPr/>
              </p:nvSpPr>
              <p:spPr bwMode="auto">
                <a:xfrm>
                  <a:off x="4396" y="639"/>
                  <a:ext cx="42" cy="11"/>
                </a:xfrm>
                <a:custGeom>
                  <a:avLst/>
                  <a:gdLst>
                    <a:gd name="T0" fmla="*/ 21 w 83"/>
                    <a:gd name="T1" fmla="*/ 2 h 23"/>
                    <a:gd name="T2" fmla="*/ 19 w 83"/>
                    <a:gd name="T3" fmla="*/ 1 h 23"/>
                    <a:gd name="T4" fmla="*/ 17 w 83"/>
                    <a:gd name="T5" fmla="*/ 1 h 23"/>
                    <a:gd name="T6" fmla="*/ 16 w 83"/>
                    <a:gd name="T7" fmla="*/ 0 h 23"/>
                    <a:gd name="T8" fmla="*/ 15 w 83"/>
                    <a:gd name="T9" fmla="*/ 0 h 23"/>
                    <a:gd name="T10" fmla="*/ 14 w 83"/>
                    <a:gd name="T11" fmla="*/ 0 h 23"/>
                    <a:gd name="T12" fmla="*/ 13 w 83"/>
                    <a:gd name="T13" fmla="*/ 0 h 23"/>
                    <a:gd name="T14" fmla="*/ 12 w 83"/>
                    <a:gd name="T15" fmla="*/ 0 h 23"/>
                    <a:gd name="T16" fmla="*/ 10 w 83"/>
                    <a:gd name="T17" fmla="*/ 0 h 23"/>
                    <a:gd name="T18" fmla="*/ 0 w 83"/>
                    <a:gd name="T19" fmla="*/ 5 h 2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3"/>
                    <a:gd name="T31" fmla="*/ 0 h 23"/>
                    <a:gd name="T32" fmla="*/ 83 w 83"/>
                    <a:gd name="T33" fmla="*/ 23 h 2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3" h="23">
                      <a:moveTo>
                        <a:pt x="83" y="11"/>
                      </a:moveTo>
                      <a:lnTo>
                        <a:pt x="74" y="5"/>
                      </a:lnTo>
                      <a:lnTo>
                        <a:pt x="68" y="4"/>
                      </a:lnTo>
                      <a:lnTo>
                        <a:pt x="64" y="2"/>
                      </a:lnTo>
                      <a:lnTo>
                        <a:pt x="60" y="0"/>
                      </a:lnTo>
                      <a:lnTo>
                        <a:pt x="56" y="0"/>
                      </a:lnTo>
                      <a:lnTo>
                        <a:pt x="52" y="0"/>
                      </a:lnTo>
                      <a:lnTo>
                        <a:pt x="46" y="0"/>
                      </a:lnTo>
                      <a:lnTo>
                        <a:pt x="37" y="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5" name="Freeform 199"/>
                <p:cNvSpPr>
                  <a:spLocks/>
                </p:cNvSpPr>
                <p:nvPr/>
              </p:nvSpPr>
              <p:spPr bwMode="auto">
                <a:xfrm>
                  <a:off x="4405" y="592"/>
                  <a:ext cx="44" cy="33"/>
                </a:xfrm>
                <a:custGeom>
                  <a:avLst/>
                  <a:gdLst>
                    <a:gd name="T0" fmla="*/ 22 w 88"/>
                    <a:gd name="T1" fmla="*/ 17 h 66"/>
                    <a:gd name="T2" fmla="*/ 20 w 88"/>
                    <a:gd name="T3" fmla="*/ 15 h 66"/>
                    <a:gd name="T4" fmla="*/ 19 w 88"/>
                    <a:gd name="T5" fmla="*/ 13 h 66"/>
                    <a:gd name="T6" fmla="*/ 18 w 88"/>
                    <a:gd name="T7" fmla="*/ 12 h 66"/>
                    <a:gd name="T8" fmla="*/ 18 w 88"/>
                    <a:gd name="T9" fmla="*/ 11 h 66"/>
                    <a:gd name="T10" fmla="*/ 18 w 88"/>
                    <a:gd name="T11" fmla="*/ 11 h 66"/>
                    <a:gd name="T12" fmla="*/ 18 w 88"/>
                    <a:gd name="T13" fmla="*/ 12 h 66"/>
                    <a:gd name="T14" fmla="*/ 19 w 88"/>
                    <a:gd name="T15" fmla="*/ 13 h 66"/>
                    <a:gd name="T16" fmla="*/ 19 w 88"/>
                    <a:gd name="T17" fmla="*/ 14 h 66"/>
                    <a:gd name="T18" fmla="*/ 18 w 88"/>
                    <a:gd name="T19" fmla="*/ 13 h 66"/>
                    <a:gd name="T20" fmla="*/ 17 w 88"/>
                    <a:gd name="T21" fmla="*/ 12 h 66"/>
                    <a:gd name="T22" fmla="*/ 15 w 88"/>
                    <a:gd name="T23" fmla="*/ 11 h 66"/>
                    <a:gd name="T24" fmla="*/ 12 w 88"/>
                    <a:gd name="T25" fmla="*/ 9 h 66"/>
                    <a:gd name="T26" fmla="*/ 10 w 88"/>
                    <a:gd name="T27" fmla="*/ 6 h 66"/>
                    <a:gd name="T28" fmla="*/ 7 w 88"/>
                    <a:gd name="T29" fmla="*/ 4 h 66"/>
                    <a:gd name="T30" fmla="*/ 3 w 88"/>
                    <a:gd name="T31" fmla="*/ 3 h 66"/>
                    <a:gd name="T32" fmla="*/ 1 w 88"/>
                    <a:gd name="T33" fmla="*/ 1 h 66"/>
                    <a:gd name="T34" fmla="*/ 0 w 88"/>
                    <a:gd name="T35" fmla="*/ 0 h 66"/>
                    <a:gd name="T36" fmla="*/ 1 w 88"/>
                    <a:gd name="T37" fmla="*/ 1 h 66"/>
                    <a:gd name="T38" fmla="*/ 3 w 88"/>
                    <a:gd name="T39" fmla="*/ 3 h 6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88"/>
                    <a:gd name="T61" fmla="*/ 0 h 66"/>
                    <a:gd name="T62" fmla="*/ 88 w 88"/>
                    <a:gd name="T63" fmla="*/ 66 h 6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88" h="66">
                      <a:moveTo>
                        <a:pt x="88" y="66"/>
                      </a:moveTo>
                      <a:lnTo>
                        <a:pt x="80" y="59"/>
                      </a:lnTo>
                      <a:lnTo>
                        <a:pt x="76" y="51"/>
                      </a:lnTo>
                      <a:lnTo>
                        <a:pt x="72" y="47"/>
                      </a:lnTo>
                      <a:lnTo>
                        <a:pt x="70" y="45"/>
                      </a:lnTo>
                      <a:lnTo>
                        <a:pt x="72" y="47"/>
                      </a:lnTo>
                      <a:lnTo>
                        <a:pt x="74" y="51"/>
                      </a:lnTo>
                      <a:lnTo>
                        <a:pt x="74" y="55"/>
                      </a:lnTo>
                      <a:lnTo>
                        <a:pt x="70" y="53"/>
                      </a:lnTo>
                      <a:lnTo>
                        <a:pt x="66" y="49"/>
                      </a:lnTo>
                      <a:lnTo>
                        <a:pt x="61" y="45"/>
                      </a:lnTo>
                      <a:lnTo>
                        <a:pt x="49" y="35"/>
                      </a:lnTo>
                      <a:lnTo>
                        <a:pt x="39" y="26"/>
                      </a:lnTo>
                      <a:lnTo>
                        <a:pt x="28" y="18"/>
                      </a:lnTo>
                      <a:lnTo>
                        <a:pt x="14" y="12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10" y="12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6" name="Freeform 200"/>
                <p:cNvSpPr>
                  <a:spLocks/>
                </p:cNvSpPr>
                <p:nvPr/>
              </p:nvSpPr>
              <p:spPr bwMode="auto">
                <a:xfrm>
                  <a:off x="4419" y="677"/>
                  <a:ext cx="23" cy="43"/>
                </a:xfrm>
                <a:custGeom>
                  <a:avLst/>
                  <a:gdLst>
                    <a:gd name="T0" fmla="*/ 12 w 46"/>
                    <a:gd name="T1" fmla="*/ 0 h 88"/>
                    <a:gd name="T2" fmla="*/ 9 w 46"/>
                    <a:gd name="T3" fmla="*/ 3 h 88"/>
                    <a:gd name="T4" fmla="*/ 8 w 46"/>
                    <a:gd name="T5" fmla="*/ 7 h 88"/>
                    <a:gd name="T6" fmla="*/ 5 w 46"/>
                    <a:gd name="T7" fmla="*/ 14 h 88"/>
                    <a:gd name="T8" fmla="*/ 5 w 46"/>
                    <a:gd name="T9" fmla="*/ 16 h 88"/>
                    <a:gd name="T10" fmla="*/ 4 w 46"/>
                    <a:gd name="T11" fmla="*/ 17 h 88"/>
                    <a:gd name="T12" fmla="*/ 3 w 46"/>
                    <a:gd name="T13" fmla="*/ 17 h 88"/>
                    <a:gd name="T14" fmla="*/ 3 w 46"/>
                    <a:gd name="T15" fmla="*/ 17 h 88"/>
                    <a:gd name="T16" fmla="*/ 3 w 46"/>
                    <a:gd name="T17" fmla="*/ 17 h 88"/>
                    <a:gd name="T18" fmla="*/ 3 w 46"/>
                    <a:gd name="T19" fmla="*/ 16 h 88"/>
                    <a:gd name="T20" fmla="*/ 3 w 46"/>
                    <a:gd name="T21" fmla="*/ 16 h 88"/>
                    <a:gd name="T22" fmla="*/ 3 w 46"/>
                    <a:gd name="T23" fmla="*/ 16 h 88"/>
                    <a:gd name="T24" fmla="*/ 2 w 46"/>
                    <a:gd name="T25" fmla="*/ 17 h 88"/>
                    <a:gd name="T26" fmla="*/ 0 w 46"/>
                    <a:gd name="T27" fmla="*/ 21 h 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6"/>
                    <a:gd name="T43" fmla="*/ 0 h 88"/>
                    <a:gd name="T44" fmla="*/ 46 w 46"/>
                    <a:gd name="T45" fmla="*/ 88 h 8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6" h="88">
                      <a:moveTo>
                        <a:pt x="46" y="0"/>
                      </a:moveTo>
                      <a:lnTo>
                        <a:pt x="36" y="14"/>
                      </a:lnTo>
                      <a:lnTo>
                        <a:pt x="31" y="28"/>
                      </a:lnTo>
                      <a:lnTo>
                        <a:pt x="19" y="57"/>
                      </a:lnTo>
                      <a:lnTo>
                        <a:pt x="17" y="67"/>
                      </a:lnTo>
                      <a:lnTo>
                        <a:pt x="15" y="70"/>
                      </a:lnTo>
                      <a:lnTo>
                        <a:pt x="11" y="72"/>
                      </a:lnTo>
                      <a:lnTo>
                        <a:pt x="13" y="69"/>
                      </a:lnTo>
                      <a:lnTo>
                        <a:pt x="13" y="67"/>
                      </a:lnTo>
                      <a:lnTo>
                        <a:pt x="13" y="65"/>
                      </a:lnTo>
                      <a:lnTo>
                        <a:pt x="9" y="67"/>
                      </a:lnTo>
                      <a:lnTo>
                        <a:pt x="7" y="69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7" name="Freeform 201"/>
                <p:cNvSpPr>
                  <a:spLocks/>
                </p:cNvSpPr>
                <p:nvPr/>
              </p:nvSpPr>
              <p:spPr bwMode="auto">
                <a:xfrm>
                  <a:off x="4451" y="577"/>
                  <a:ext cx="7" cy="25"/>
                </a:xfrm>
                <a:custGeom>
                  <a:avLst/>
                  <a:gdLst>
                    <a:gd name="T0" fmla="*/ 0 w 13"/>
                    <a:gd name="T1" fmla="*/ 12 h 51"/>
                    <a:gd name="T2" fmla="*/ 1 w 13"/>
                    <a:gd name="T3" fmla="*/ 11 h 51"/>
                    <a:gd name="T4" fmla="*/ 1 w 13"/>
                    <a:gd name="T5" fmla="*/ 10 h 51"/>
                    <a:gd name="T6" fmla="*/ 2 w 13"/>
                    <a:gd name="T7" fmla="*/ 9 h 51"/>
                    <a:gd name="T8" fmla="*/ 2 w 13"/>
                    <a:gd name="T9" fmla="*/ 8 h 51"/>
                    <a:gd name="T10" fmla="*/ 2 w 13"/>
                    <a:gd name="T11" fmla="*/ 7 h 51"/>
                    <a:gd name="T12" fmla="*/ 2 w 13"/>
                    <a:gd name="T13" fmla="*/ 6 h 51"/>
                    <a:gd name="T14" fmla="*/ 3 w 13"/>
                    <a:gd name="T15" fmla="*/ 4 h 51"/>
                    <a:gd name="T16" fmla="*/ 3 w 13"/>
                    <a:gd name="T17" fmla="*/ 1 h 51"/>
                    <a:gd name="T18" fmla="*/ 4 w 13"/>
                    <a:gd name="T19" fmla="*/ 0 h 51"/>
                    <a:gd name="T20" fmla="*/ 3 w 13"/>
                    <a:gd name="T21" fmla="*/ 0 h 51"/>
                    <a:gd name="T22" fmla="*/ 3 w 13"/>
                    <a:gd name="T23" fmla="*/ 0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"/>
                    <a:gd name="T37" fmla="*/ 0 h 51"/>
                    <a:gd name="T38" fmla="*/ 13 w 13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" h="51">
                      <a:moveTo>
                        <a:pt x="0" y="51"/>
                      </a:moveTo>
                      <a:lnTo>
                        <a:pt x="2" y="45"/>
                      </a:lnTo>
                      <a:lnTo>
                        <a:pt x="4" y="41"/>
                      </a:lnTo>
                      <a:lnTo>
                        <a:pt x="6" y="37"/>
                      </a:lnTo>
                      <a:lnTo>
                        <a:pt x="6" y="35"/>
                      </a:lnTo>
                      <a:lnTo>
                        <a:pt x="7" y="29"/>
                      </a:lnTo>
                      <a:lnTo>
                        <a:pt x="7" y="24"/>
                      </a:lnTo>
                      <a:lnTo>
                        <a:pt x="9" y="16"/>
                      </a:lnTo>
                      <a:lnTo>
                        <a:pt x="11" y="6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8" name="Freeform 202"/>
                <p:cNvSpPr>
                  <a:spLocks/>
                </p:cNvSpPr>
                <p:nvPr/>
              </p:nvSpPr>
              <p:spPr bwMode="auto">
                <a:xfrm>
                  <a:off x="4409" y="670"/>
                  <a:ext cx="27" cy="15"/>
                </a:xfrm>
                <a:custGeom>
                  <a:avLst/>
                  <a:gdLst>
                    <a:gd name="T0" fmla="*/ 13 w 55"/>
                    <a:gd name="T1" fmla="*/ 0 h 29"/>
                    <a:gd name="T2" fmla="*/ 11 w 55"/>
                    <a:gd name="T3" fmla="*/ 1 h 29"/>
                    <a:gd name="T4" fmla="*/ 8 w 55"/>
                    <a:gd name="T5" fmla="*/ 2 h 29"/>
                    <a:gd name="T6" fmla="*/ 5 w 55"/>
                    <a:gd name="T7" fmla="*/ 5 h 29"/>
                    <a:gd name="T8" fmla="*/ 1 w 55"/>
                    <a:gd name="T9" fmla="*/ 7 h 29"/>
                    <a:gd name="T10" fmla="*/ 0 w 55"/>
                    <a:gd name="T11" fmla="*/ 8 h 29"/>
                    <a:gd name="T12" fmla="*/ 0 w 55"/>
                    <a:gd name="T13" fmla="*/ 8 h 29"/>
                    <a:gd name="T14" fmla="*/ 0 w 55"/>
                    <a:gd name="T15" fmla="*/ 5 h 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5"/>
                    <a:gd name="T25" fmla="*/ 0 h 29"/>
                    <a:gd name="T26" fmla="*/ 55 w 55"/>
                    <a:gd name="T27" fmla="*/ 29 h 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5" h="29">
                      <a:moveTo>
                        <a:pt x="55" y="0"/>
                      </a:moveTo>
                      <a:lnTo>
                        <a:pt x="45" y="4"/>
                      </a:lnTo>
                      <a:lnTo>
                        <a:pt x="33" y="8"/>
                      </a:lnTo>
                      <a:lnTo>
                        <a:pt x="20" y="17"/>
                      </a:lnTo>
                      <a:lnTo>
                        <a:pt x="6" y="27"/>
                      </a:lnTo>
                      <a:lnTo>
                        <a:pt x="2" y="29"/>
                      </a:lnTo>
                      <a:lnTo>
                        <a:pt x="0" y="29"/>
                      </a:lnTo>
                      <a:lnTo>
                        <a:pt x="2" y="17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9" name="Freeform 203"/>
                <p:cNvSpPr>
                  <a:spLocks/>
                </p:cNvSpPr>
                <p:nvPr/>
              </p:nvSpPr>
              <p:spPr bwMode="auto">
                <a:xfrm>
                  <a:off x="4312" y="437"/>
                  <a:ext cx="66" cy="143"/>
                </a:xfrm>
                <a:custGeom>
                  <a:avLst/>
                  <a:gdLst>
                    <a:gd name="T0" fmla="*/ 12 w 132"/>
                    <a:gd name="T1" fmla="*/ 72 h 286"/>
                    <a:gd name="T2" fmla="*/ 11 w 132"/>
                    <a:gd name="T3" fmla="*/ 62 h 286"/>
                    <a:gd name="T4" fmla="*/ 10 w 132"/>
                    <a:gd name="T5" fmla="*/ 53 h 286"/>
                    <a:gd name="T6" fmla="*/ 7 w 132"/>
                    <a:gd name="T7" fmla="*/ 45 h 286"/>
                    <a:gd name="T8" fmla="*/ 4 w 132"/>
                    <a:gd name="T9" fmla="*/ 37 h 286"/>
                    <a:gd name="T10" fmla="*/ 3 w 132"/>
                    <a:gd name="T11" fmla="*/ 35 h 286"/>
                    <a:gd name="T12" fmla="*/ 2 w 132"/>
                    <a:gd name="T13" fmla="*/ 32 h 286"/>
                    <a:gd name="T14" fmla="*/ 1 w 132"/>
                    <a:gd name="T15" fmla="*/ 29 h 286"/>
                    <a:gd name="T16" fmla="*/ 1 w 132"/>
                    <a:gd name="T17" fmla="*/ 26 h 286"/>
                    <a:gd name="T18" fmla="*/ 1 w 132"/>
                    <a:gd name="T19" fmla="*/ 24 h 286"/>
                    <a:gd name="T20" fmla="*/ 0 w 132"/>
                    <a:gd name="T21" fmla="*/ 24 h 286"/>
                    <a:gd name="T22" fmla="*/ 0 w 132"/>
                    <a:gd name="T23" fmla="*/ 23 h 286"/>
                    <a:gd name="T24" fmla="*/ 1 w 132"/>
                    <a:gd name="T25" fmla="*/ 20 h 286"/>
                    <a:gd name="T26" fmla="*/ 2 w 132"/>
                    <a:gd name="T27" fmla="*/ 17 h 286"/>
                    <a:gd name="T28" fmla="*/ 4 w 132"/>
                    <a:gd name="T29" fmla="*/ 14 h 286"/>
                    <a:gd name="T30" fmla="*/ 6 w 132"/>
                    <a:gd name="T31" fmla="*/ 11 h 286"/>
                    <a:gd name="T32" fmla="*/ 7 w 132"/>
                    <a:gd name="T33" fmla="*/ 9 h 286"/>
                    <a:gd name="T34" fmla="*/ 9 w 132"/>
                    <a:gd name="T35" fmla="*/ 9 h 286"/>
                    <a:gd name="T36" fmla="*/ 11 w 132"/>
                    <a:gd name="T37" fmla="*/ 7 h 286"/>
                    <a:gd name="T38" fmla="*/ 12 w 132"/>
                    <a:gd name="T39" fmla="*/ 5 h 286"/>
                    <a:gd name="T40" fmla="*/ 15 w 132"/>
                    <a:gd name="T41" fmla="*/ 2 h 286"/>
                    <a:gd name="T42" fmla="*/ 17 w 132"/>
                    <a:gd name="T43" fmla="*/ 1 h 286"/>
                    <a:gd name="T44" fmla="*/ 18 w 132"/>
                    <a:gd name="T45" fmla="*/ 0 h 286"/>
                    <a:gd name="T46" fmla="*/ 19 w 132"/>
                    <a:gd name="T47" fmla="*/ 0 h 286"/>
                    <a:gd name="T48" fmla="*/ 20 w 132"/>
                    <a:gd name="T49" fmla="*/ 1 h 286"/>
                    <a:gd name="T50" fmla="*/ 22 w 132"/>
                    <a:gd name="T51" fmla="*/ 2 h 286"/>
                    <a:gd name="T52" fmla="*/ 33 w 132"/>
                    <a:gd name="T53" fmla="*/ 1 h 28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132"/>
                    <a:gd name="T82" fmla="*/ 0 h 286"/>
                    <a:gd name="T83" fmla="*/ 132 w 132"/>
                    <a:gd name="T84" fmla="*/ 286 h 28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132" h="286">
                      <a:moveTo>
                        <a:pt x="50" y="286"/>
                      </a:moveTo>
                      <a:lnTo>
                        <a:pt x="46" y="249"/>
                      </a:lnTo>
                      <a:lnTo>
                        <a:pt x="39" y="214"/>
                      </a:lnTo>
                      <a:lnTo>
                        <a:pt x="29" y="181"/>
                      </a:lnTo>
                      <a:lnTo>
                        <a:pt x="17" y="148"/>
                      </a:lnTo>
                      <a:lnTo>
                        <a:pt x="13" y="138"/>
                      </a:lnTo>
                      <a:lnTo>
                        <a:pt x="9" y="127"/>
                      </a:lnTo>
                      <a:lnTo>
                        <a:pt x="5" y="117"/>
                      </a:lnTo>
                      <a:lnTo>
                        <a:pt x="4" y="105"/>
                      </a:lnTo>
                      <a:lnTo>
                        <a:pt x="2" y="97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5" y="80"/>
                      </a:lnTo>
                      <a:lnTo>
                        <a:pt x="9" y="66"/>
                      </a:lnTo>
                      <a:lnTo>
                        <a:pt x="15" y="55"/>
                      </a:lnTo>
                      <a:lnTo>
                        <a:pt x="23" y="43"/>
                      </a:lnTo>
                      <a:lnTo>
                        <a:pt x="29" y="37"/>
                      </a:lnTo>
                      <a:lnTo>
                        <a:pt x="37" y="33"/>
                      </a:lnTo>
                      <a:lnTo>
                        <a:pt x="44" y="27"/>
                      </a:lnTo>
                      <a:lnTo>
                        <a:pt x="50" y="22"/>
                      </a:lnTo>
                      <a:lnTo>
                        <a:pt x="60" y="10"/>
                      </a:lnTo>
                      <a:lnTo>
                        <a:pt x="68" y="2"/>
                      </a:lnTo>
                      <a:lnTo>
                        <a:pt x="72" y="0"/>
                      </a:lnTo>
                      <a:lnTo>
                        <a:pt x="75" y="0"/>
                      </a:lnTo>
                      <a:lnTo>
                        <a:pt x="81" y="4"/>
                      </a:lnTo>
                      <a:lnTo>
                        <a:pt x="87" y="10"/>
                      </a:lnTo>
                      <a:lnTo>
                        <a:pt x="132" y="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0" name="Freeform 204"/>
                <p:cNvSpPr>
                  <a:spLocks/>
                </p:cNvSpPr>
                <p:nvPr/>
              </p:nvSpPr>
              <p:spPr bwMode="auto">
                <a:xfrm>
                  <a:off x="4444" y="439"/>
                  <a:ext cx="55" cy="148"/>
                </a:xfrm>
                <a:custGeom>
                  <a:avLst/>
                  <a:gdLst>
                    <a:gd name="T0" fmla="*/ 0 w 111"/>
                    <a:gd name="T1" fmla="*/ 0 h 298"/>
                    <a:gd name="T2" fmla="*/ 2 w 111"/>
                    <a:gd name="T3" fmla="*/ 2 h 298"/>
                    <a:gd name="T4" fmla="*/ 3 w 111"/>
                    <a:gd name="T5" fmla="*/ 3 h 298"/>
                    <a:gd name="T6" fmla="*/ 5 w 111"/>
                    <a:gd name="T7" fmla="*/ 6 h 298"/>
                    <a:gd name="T8" fmla="*/ 6 w 111"/>
                    <a:gd name="T9" fmla="*/ 9 h 298"/>
                    <a:gd name="T10" fmla="*/ 7 w 111"/>
                    <a:gd name="T11" fmla="*/ 11 h 298"/>
                    <a:gd name="T12" fmla="*/ 8 w 111"/>
                    <a:gd name="T13" fmla="*/ 13 h 298"/>
                    <a:gd name="T14" fmla="*/ 8 w 111"/>
                    <a:gd name="T15" fmla="*/ 15 h 298"/>
                    <a:gd name="T16" fmla="*/ 9 w 111"/>
                    <a:gd name="T17" fmla="*/ 16 h 298"/>
                    <a:gd name="T18" fmla="*/ 10 w 111"/>
                    <a:gd name="T19" fmla="*/ 18 h 298"/>
                    <a:gd name="T20" fmla="*/ 11 w 111"/>
                    <a:gd name="T21" fmla="*/ 19 h 298"/>
                    <a:gd name="T22" fmla="*/ 12 w 111"/>
                    <a:gd name="T23" fmla="*/ 20 h 298"/>
                    <a:gd name="T24" fmla="*/ 13 w 111"/>
                    <a:gd name="T25" fmla="*/ 22 h 298"/>
                    <a:gd name="T26" fmla="*/ 16 w 111"/>
                    <a:gd name="T27" fmla="*/ 25 h 298"/>
                    <a:gd name="T28" fmla="*/ 18 w 111"/>
                    <a:gd name="T29" fmla="*/ 29 h 298"/>
                    <a:gd name="T30" fmla="*/ 19 w 111"/>
                    <a:gd name="T31" fmla="*/ 34 h 298"/>
                    <a:gd name="T32" fmla="*/ 21 w 111"/>
                    <a:gd name="T33" fmla="*/ 38 h 298"/>
                    <a:gd name="T34" fmla="*/ 22 w 111"/>
                    <a:gd name="T35" fmla="*/ 47 h 298"/>
                    <a:gd name="T36" fmla="*/ 22 w 111"/>
                    <a:gd name="T37" fmla="*/ 56 h 298"/>
                    <a:gd name="T38" fmla="*/ 22 w 111"/>
                    <a:gd name="T39" fmla="*/ 66 h 298"/>
                    <a:gd name="T40" fmla="*/ 22 w 111"/>
                    <a:gd name="T41" fmla="*/ 70 h 298"/>
                    <a:gd name="T42" fmla="*/ 21 w 111"/>
                    <a:gd name="T43" fmla="*/ 74 h 298"/>
                    <a:gd name="T44" fmla="*/ 27 w 111"/>
                    <a:gd name="T45" fmla="*/ 67 h 29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11"/>
                    <a:gd name="T70" fmla="*/ 0 h 298"/>
                    <a:gd name="T71" fmla="*/ 111 w 111"/>
                    <a:gd name="T72" fmla="*/ 298 h 29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11" h="298">
                      <a:moveTo>
                        <a:pt x="0" y="0"/>
                      </a:moveTo>
                      <a:lnTo>
                        <a:pt x="8" y="8"/>
                      </a:lnTo>
                      <a:lnTo>
                        <a:pt x="14" y="14"/>
                      </a:lnTo>
                      <a:lnTo>
                        <a:pt x="20" y="25"/>
                      </a:lnTo>
                      <a:lnTo>
                        <a:pt x="25" y="37"/>
                      </a:lnTo>
                      <a:lnTo>
                        <a:pt x="29" y="45"/>
                      </a:lnTo>
                      <a:lnTo>
                        <a:pt x="33" y="55"/>
                      </a:lnTo>
                      <a:lnTo>
                        <a:pt x="35" y="62"/>
                      </a:lnTo>
                      <a:lnTo>
                        <a:pt x="39" y="66"/>
                      </a:lnTo>
                      <a:lnTo>
                        <a:pt x="43" y="72"/>
                      </a:lnTo>
                      <a:lnTo>
                        <a:pt x="47" y="78"/>
                      </a:lnTo>
                      <a:lnTo>
                        <a:pt x="51" y="82"/>
                      </a:lnTo>
                      <a:lnTo>
                        <a:pt x="55" y="88"/>
                      </a:lnTo>
                      <a:lnTo>
                        <a:pt x="64" y="103"/>
                      </a:lnTo>
                      <a:lnTo>
                        <a:pt x="72" y="119"/>
                      </a:lnTo>
                      <a:lnTo>
                        <a:pt x="78" y="136"/>
                      </a:lnTo>
                      <a:lnTo>
                        <a:pt x="84" y="154"/>
                      </a:lnTo>
                      <a:lnTo>
                        <a:pt x="88" y="189"/>
                      </a:lnTo>
                      <a:lnTo>
                        <a:pt x="90" y="226"/>
                      </a:lnTo>
                      <a:lnTo>
                        <a:pt x="91" y="265"/>
                      </a:lnTo>
                      <a:lnTo>
                        <a:pt x="88" y="282"/>
                      </a:lnTo>
                      <a:lnTo>
                        <a:pt x="84" y="298"/>
                      </a:lnTo>
                      <a:lnTo>
                        <a:pt x="111" y="27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21" name="Freeform 205"/>
                <p:cNvSpPr>
                  <a:spLocks/>
                </p:cNvSpPr>
                <p:nvPr/>
              </p:nvSpPr>
              <p:spPr bwMode="auto">
                <a:xfrm>
                  <a:off x="4417" y="708"/>
                  <a:ext cx="52" cy="55"/>
                </a:xfrm>
                <a:custGeom>
                  <a:avLst/>
                  <a:gdLst>
                    <a:gd name="T0" fmla="*/ 0 w 105"/>
                    <a:gd name="T1" fmla="*/ 0 h 111"/>
                    <a:gd name="T2" fmla="*/ 3 w 105"/>
                    <a:gd name="T3" fmla="*/ 3 h 111"/>
                    <a:gd name="T4" fmla="*/ 6 w 105"/>
                    <a:gd name="T5" fmla="*/ 7 h 111"/>
                    <a:gd name="T6" fmla="*/ 8 w 105"/>
                    <a:gd name="T7" fmla="*/ 11 h 111"/>
                    <a:gd name="T8" fmla="*/ 11 w 105"/>
                    <a:gd name="T9" fmla="*/ 16 h 111"/>
                    <a:gd name="T10" fmla="*/ 11 w 105"/>
                    <a:gd name="T11" fmla="*/ 19 h 111"/>
                    <a:gd name="T12" fmla="*/ 11 w 105"/>
                    <a:gd name="T13" fmla="*/ 21 h 111"/>
                    <a:gd name="T14" fmla="*/ 11 w 105"/>
                    <a:gd name="T15" fmla="*/ 24 h 111"/>
                    <a:gd name="T16" fmla="*/ 12 w 105"/>
                    <a:gd name="T17" fmla="*/ 26 h 111"/>
                    <a:gd name="T18" fmla="*/ 13 w 105"/>
                    <a:gd name="T19" fmla="*/ 27 h 111"/>
                    <a:gd name="T20" fmla="*/ 14 w 105"/>
                    <a:gd name="T21" fmla="*/ 27 h 111"/>
                    <a:gd name="T22" fmla="*/ 15 w 105"/>
                    <a:gd name="T23" fmla="*/ 27 h 111"/>
                    <a:gd name="T24" fmla="*/ 16 w 105"/>
                    <a:gd name="T25" fmla="*/ 26 h 111"/>
                    <a:gd name="T26" fmla="*/ 17 w 105"/>
                    <a:gd name="T27" fmla="*/ 23 h 111"/>
                    <a:gd name="T28" fmla="*/ 18 w 105"/>
                    <a:gd name="T29" fmla="*/ 22 h 111"/>
                    <a:gd name="T30" fmla="*/ 18 w 105"/>
                    <a:gd name="T31" fmla="*/ 22 h 111"/>
                    <a:gd name="T32" fmla="*/ 26 w 105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05"/>
                    <a:gd name="T52" fmla="*/ 0 h 111"/>
                    <a:gd name="T53" fmla="*/ 105 w 105"/>
                    <a:gd name="T54" fmla="*/ 111 h 11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05" h="111">
                      <a:moveTo>
                        <a:pt x="0" y="0"/>
                      </a:moveTo>
                      <a:lnTo>
                        <a:pt x="15" y="15"/>
                      </a:lnTo>
                      <a:lnTo>
                        <a:pt x="25" y="31"/>
                      </a:lnTo>
                      <a:lnTo>
                        <a:pt x="35" y="46"/>
                      </a:lnTo>
                      <a:lnTo>
                        <a:pt x="44" y="66"/>
                      </a:lnTo>
                      <a:lnTo>
                        <a:pt x="44" y="76"/>
                      </a:lnTo>
                      <a:lnTo>
                        <a:pt x="44" y="87"/>
                      </a:lnTo>
                      <a:lnTo>
                        <a:pt x="46" y="97"/>
                      </a:lnTo>
                      <a:lnTo>
                        <a:pt x="50" y="105"/>
                      </a:lnTo>
                      <a:lnTo>
                        <a:pt x="54" y="109"/>
                      </a:lnTo>
                      <a:lnTo>
                        <a:pt x="58" y="111"/>
                      </a:lnTo>
                      <a:lnTo>
                        <a:pt x="62" y="109"/>
                      </a:lnTo>
                      <a:lnTo>
                        <a:pt x="66" y="105"/>
                      </a:lnTo>
                      <a:lnTo>
                        <a:pt x="70" y="95"/>
                      </a:lnTo>
                      <a:lnTo>
                        <a:pt x="72" y="91"/>
                      </a:lnTo>
                      <a:lnTo>
                        <a:pt x="74" y="89"/>
                      </a:lnTo>
                      <a:lnTo>
                        <a:pt x="105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0591" name="Group 206"/>
              <p:cNvGrpSpPr>
                <a:grpSpLocks/>
              </p:cNvGrpSpPr>
              <p:nvPr/>
            </p:nvGrpSpPr>
            <p:grpSpPr bwMode="auto">
              <a:xfrm>
                <a:off x="5364" y="1071"/>
                <a:ext cx="178" cy="379"/>
                <a:chOff x="5136" y="386"/>
                <a:chExt cx="178" cy="379"/>
              </a:xfrm>
            </p:grpSpPr>
            <p:sp>
              <p:nvSpPr>
                <p:cNvPr id="20603" name="Freeform 207"/>
                <p:cNvSpPr>
                  <a:spLocks/>
                </p:cNvSpPr>
                <p:nvPr/>
              </p:nvSpPr>
              <p:spPr bwMode="auto">
                <a:xfrm>
                  <a:off x="5136" y="407"/>
                  <a:ext cx="31" cy="183"/>
                </a:xfrm>
                <a:custGeom>
                  <a:avLst/>
                  <a:gdLst>
                    <a:gd name="T0" fmla="*/ 10 w 62"/>
                    <a:gd name="T1" fmla="*/ 0 h 365"/>
                    <a:gd name="T2" fmla="*/ 4 w 62"/>
                    <a:gd name="T3" fmla="*/ 5 h 365"/>
                    <a:gd name="T4" fmla="*/ 7 w 62"/>
                    <a:gd name="T5" fmla="*/ 10 h 365"/>
                    <a:gd name="T6" fmla="*/ 9 w 62"/>
                    <a:gd name="T7" fmla="*/ 8 h 365"/>
                    <a:gd name="T8" fmla="*/ 6 w 62"/>
                    <a:gd name="T9" fmla="*/ 9 h 365"/>
                    <a:gd name="T10" fmla="*/ 8 w 62"/>
                    <a:gd name="T11" fmla="*/ 15 h 365"/>
                    <a:gd name="T12" fmla="*/ 11 w 62"/>
                    <a:gd name="T13" fmla="*/ 13 h 365"/>
                    <a:gd name="T14" fmla="*/ 7 w 62"/>
                    <a:gd name="T15" fmla="*/ 13 h 365"/>
                    <a:gd name="T16" fmla="*/ 8 w 62"/>
                    <a:gd name="T17" fmla="*/ 20 h 365"/>
                    <a:gd name="T18" fmla="*/ 8 w 62"/>
                    <a:gd name="T19" fmla="*/ 27 h 365"/>
                    <a:gd name="T20" fmla="*/ 8 w 62"/>
                    <a:gd name="T21" fmla="*/ 41 h 365"/>
                    <a:gd name="T22" fmla="*/ 8 w 62"/>
                    <a:gd name="T23" fmla="*/ 47 h 365"/>
                    <a:gd name="T24" fmla="*/ 8 w 62"/>
                    <a:gd name="T25" fmla="*/ 54 h 365"/>
                    <a:gd name="T26" fmla="*/ 11 w 62"/>
                    <a:gd name="T27" fmla="*/ 53 h 365"/>
                    <a:gd name="T28" fmla="*/ 8 w 62"/>
                    <a:gd name="T29" fmla="*/ 53 h 365"/>
                    <a:gd name="T30" fmla="*/ 7 w 62"/>
                    <a:gd name="T31" fmla="*/ 60 h 365"/>
                    <a:gd name="T32" fmla="*/ 6 w 62"/>
                    <a:gd name="T33" fmla="*/ 66 h 365"/>
                    <a:gd name="T34" fmla="*/ 5 w 62"/>
                    <a:gd name="T35" fmla="*/ 72 h 365"/>
                    <a:gd name="T36" fmla="*/ 9 w 62"/>
                    <a:gd name="T37" fmla="*/ 72 h 365"/>
                    <a:gd name="T38" fmla="*/ 6 w 62"/>
                    <a:gd name="T39" fmla="*/ 70 h 365"/>
                    <a:gd name="T40" fmla="*/ 4 w 62"/>
                    <a:gd name="T41" fmla="*/ 77 h 365"/>
                    <a:gd name="T42" fmla="*/ 4 w 62"/>
                    <a:gd name="T43" fmla="*/ 77 h 365"/>
                    <a:gd name="T44" fmla="*/ 0 w 62"/>
                    <a:gd name="T45" fmla="*/ 89 h 365"/>
                    <a:gd name="T46" fmla="*/ 8 w 62"/>
                    <a:gd name="T47" fmla="*/ 92 h 365"/>
                    <a:gd name="T48" fmla="*/ 11 w 62"/>
                    <a:gd name="T49" fmla="*/ 80 h 365"/>
                    <a:gd name="T50" fmla="*/ 8 w 62"/>
                    <a:gd name="T51" fmla="*/ 78 h 365"/>
                    <a:gd name="T52" fmla="*/ 11 w 62"/>
                    <a:gd name="T53" fmla="*/ 80 h 365"/>
                    <a:gd name="T54" fmla="*/ 13 w 62"/>
                    <a:gd name="T55" fmla="*/ 73 h 365"/>
                    <a:gd name="T56" fmla="*/ 13 w 62"/>
                    <a:gd name="T57" fmla="*/ 72 h 365"/>
                    <a:gd name="T58" fmla="*/ 13 w 62"/>
                    <a:gd name="T59" fmla="*/ 72 h 365"/>
                    <a:gd name="T60" fmla="*/ 14 w 62"/>
                    <a:gd name="T61" fmla="*/ 66 h 365"/>
                    <a:gd name="T62" fmla="*/ 14 w 62"/>
                    <a:gd name="T63" fmla="*/ 60 h 365"/>
                    <a:gd name="T64" fmla="*/ 15 w 62"/>
                    <a:gd name="T65" fmla="*/ 54 h 365"/>
                    <a:gd name="T66" fmla="*/ 15 w 62"/>
                    <a:gd name="T67" fmla="*/ 53 h 365"/>
                    <a:gd name="T68" fmla="*/ 15 w 62"/>
                    <a:gd name="T69" fmla="*/ 47 h 365"/>
                    <a:gd name="T70" fmla="*/ 16 w 62"/>
                    <a:gd name="T71" fmla="*/ 41 h 365"/>
                    <a:gd name="T72" fmla="*/ 16 w 62"/>
                    <a:gd name="T73" fmla="*/ 27 h 365"/>
                    <a:gd name="T74" fmla="*/ 16 w 62"/>
                    <a:gd name="T75" fmla="*/ 20 h 365"/>
                    <a:gd name="T76" fmla="*/ 15 w 62"/>
                    <a:gd name="T77" fmla="*/ 13 h 365"/>
                    <a:gd name="T78" fmla="*/ 15 w 62"/>
                    <a:gd name="T79" fmla="*/ 12 h 365"/>
                    <a:gd name="T80" fmla="*/ 13 w 62"/>
                    <a:gd name="T81" fmla="*/ 6 h 365"/>
                    <a:gd name="T82" fmla="*/ 12 w 62"/>
                    <a:gd name="T83" fmla="*/ 5 h 365"/>
                    <a:gd name="T84" fmla="*/ 10 w 62"/>
                    <a:gd name="T85" fmla="*/ 0 h 365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62"/>
                    <a:gd name="T130" fmla="*/ 0 h 365"/>
                    <a:gd name="T131" fmla="*/ 62 w 62"/>
                    <a:gd name="T132" fmla="*/ 365 h 365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62" h="365">
                      <a:moveTo>
                        <a:pt x="38" y="0"/>
                      </a:moveTo>
                      <a:lnTo>
                        <a:pt x="13" y="17"/>
                      </a:lnTo>
                      <a:lnTo>
                        <a:pt x="25" y="39"/>
                      </a:lnTo>
                      <a:lnTo>
                        <a:pt x="36" y="29"/>
                      </a:lnTo>
                      <a:lnTo>
                        <a:pt x="21" y="35"/>
                      </a:lnTo>
                      <a:lnTo>
                        <a:pt x="29" y="58"/>
                      </a:lnTo>
                      <a:lnTo>
                        <a:pt x="42" y="52"/>
                      </a:lnTo>
                      <a:lnTo>
                        <a:pt x="27" y="52"/>
                      </a:lnTo>
                      <a:lnTo>
                        <a:pt x="31" y="80"/>
                      </a:lnTo>
                      <a:lnTo>
                        <a:pt x="31" y="107"/>
                      </a:lnTo>
                      <a:lnTo>
                        <a:pt x="31" y="161"/>
                      </a:lnTo>
                      <a:lnTo>
                        <a:pt x="29" y="188"/>
                      </a:lnTo>
                      <a:lnTo>
                        <a:pt x="29" y="214"/>
                      </a:lnTo>
                      <a:lnTo>
                        <a:pt x="44" y="212"/>
                      </a:lnTo>
                      <a:lnTo>
                        <a:pt x="31" y="210"/>
                      </a:lnTo>
                      <a:lnTo>
                        <a:pt x="25" y="237"/>
                      </a:lnTo>
                      <a:lnTo>
                        <a:pt x="23" y="262"/>
                      </a:lnTo>
                      <a:lnTo>
                        <a:pt x="19" y="286"/>
                      </a:lnTo>
                      <a:lnTo>
                        <a:pt x="35" y="286"/>
                      </a:lnTo>
                      <a:lnTo>
                        <a:pt x="21" y="280"/>
                      </a:lnTo>
                      <a:lnTo>
                        <a:pt x="15" y="305"/>
                      </a:lnTo>
                      <a:lnTo>
                        <a:pt x="15" y="307"/>
                      </a:lnTo>
                      <a:lnTo>
                        <a:pt x="0" y="356"/>
                      </a:lnTo>
                      <a:lnTo>
                        <a:pt x="29" y="365"/>
                      </a:lnTo>
                      <a:lnTo>
                        <a:pt x="44" y="317"/>
                      </a:lnTo>
                      <a:lnTo>
                        <a:pt x="29" y="311"/>
                      </a:lnTo>
                      <a:lnTo>
                        <a:pt x="44" y="317"/>
                      </a:lnTo>
                      <a:lnTo>
                        <a:pt x="50" y="292"/>
                      </a:lnTo>
                      <a:lnTo>
                        <a:pt x="50" y="286"/>
                      </a:lnTo>
                      <a:lnTo>
                        <a:pt x="54" y="262"/>
                      </a:lnTo>
                      <a:lnTo>
                        <a:pt x="56" y="237"/>
                      </a:lnTo>
                      <a:lnTo>
                        <a:pt x="60" y="216"/>
                      </a:lnTo>
                      <a:lnTo>
                        <a:pt x="60" y="212"/>
                      </a:lnTo>
                      <a:lnTo>
                        <a:pt x="60" y="188"/>
                      </a:lnTo>
                      <a:lnTo>
                        <a:pt x="62" y="161"/>
                      </a:lnTo>
                      <a:lnTo>
                        <a:pt x="62" y="107"/>
                      </a:lnTo>
                      <a:lnTo>
                        <a:pt x="62" y="80"/>
                      </a:lnTo>
                      <a:lnTo>
                        <a:pt x="58" y="52"/>
                      </a:lnTo>
                      <a:lnTo>
                        <a:pt x="58" y="47"/>
                      </a:lnTo>
                      <a:lnTo>
                        <a:pt x="50" y="23"/>
                      </a:lnTo>
                      <a:lnTo>
                        <a:pt x="46" y="17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4" name="Freeform 208"/>
                <p:cNvSpPr>
                  <a:spLocks/>
                </p:cNvSpPr>
                <p:nvPr/>
              </p:nvSpPr>
              <p:spPr bwMode="auto">
                <a:xfrm>
                  <a:off x="5172" y="617"/>
                  <a:ext cx="48" cy="136"/>
                </a:xfrm>
                <a:custGeom>
                  <a:avLst/>
                  <a:gdLst>
                    <a:gd name="T0" fmla="*/ 5 w 96"/>
                    <a:gd name="T1" fmla="*/ 20 h 270"/>
                    <a:gd name="T2" fmla="*/ 3 w 96"/>
                    <a:gd name="T3" fmla="*/ 23 h 270"/>
                    <a:gd name="T4" fmla="*/ 3 w 96"/>
                    <a:gd name="T5" fmla="*/ 26 h 270"/>
                    <a:gd name="T6" fmla="*/ 2 w 96"/>
                    <a:gd name="T7" fmla="*/ 33 h 270"/>
                    <a:gd name="T8" fmla="*/ 1 w 96"/>
                    <a:gd name="T9" fmla="*/ 40 h 270"/>
                    <a:gd name="T10" fmla="*/ 0 w 96"/>
                    <a:gd name="T11" fmla="*/ 47 h 270"/>
                    <a:gd name="T12" fmla="*/ 1 w 96"/>
                    <a:gd name="T13" fmla="*/ 51 h 270"/>
                    <a:gd name="T14" fmla="*/ 1 w 96"/>
                    <a:gd name="T15" fmla="*/ 55 h 270"/>
                    <a:gd name="T16" fmla="*/ 1 w 96"/>
                    <a:gd name="T17" fmla="*/ 57 h 270"/>
                    <a:gd name="T18" fmla="*/ 0 w 96"/>
                    <a:gd name="T19" fmla="*/ 60 h 270"/>
                    <a:gd name="T20" fmla="*/ 0 w 96"/>
                    <a:gd name="T21" fmla="*/ 64 h 270"/>
                    <a:gd name="T22" fmla="*/ 1 w 96"/>
                    <a:gd name="T23" fmla="*/ 67 h 270"/>
                    <a:gd name="T24" fmla="*/ 2 w 96"/>
                    <a:gd name="T25" fmla="*/ 68 h 270"/>
                    <a:gd name="T26" fmla="*/ 3 w 96"/>
                    <a:gd name="T27" fmla="*/ 68 h 270"/>
                    <a:gd name="T28" fmla="*/ 5 w 96"/>
                    <a:gd name="T29" fmla="*/ 69 h 270"/>
                    <a:gd name="T30" fmla="*/ 11 w 96"/>
                    <a:gd name="T31" fmla="*/ 65 h 270"/>
                    <a:gd name="T32" fmla="*/ 12 w 96"/>
                    <a:gd name="T33" fmla="*/ 65 h 270"/>
                    <a:gd name="T34" fmla="*/ 12 w 96"/>
                    <a:gd name="T35" fmla="*/ 64 h 270"/>
                    <a:gd name="T36" fmla="*/ 13 w 96"/>
                    <a:gd name="T37" fmla="*/ 64 h 270"/>
                    <a:gd name="T38" fmla="*/ 13 w 96"/>
                    <a:gd name="T39" fmla="*/ 64 h 270"/>
                    <a:gd name="T40" fmla="*/ 15 w 96"/>
                    <a:gd name="T41" fmla="*/ 59 h 270"/>
                    <a:gd name="T42" fmla="*/ 17 w 96"/>
                    <a:gd name="T43" fmla="*/ 55 h 270"/>
                    <a:gd name="T44" fmla="*/ 18 w 96"/>
                    <a:gd name="T45" fmla="*/ 51 h 270"/>
                    <a:gd name="T46" fmla="*/ 19 w 96"/>
                    <a:gd name="T47" fmla="*/ 46 h 270"/>
                    <a:gd name="T48" fmla="*/ 22 w 96"/>
                    <a:gd name="T49" fmla="*/ 33 h 270"/>
                    <a:gd name="T50" fmla="*/ 24 w 96"/>
                    <a:gd name="T51" fmla="*/ 21 h 270"/>
                    <a:gd name="T52" fmla="*/ 24 w 96"/>
                    <a:gd name="T53" fmla="*/ 17 h 270"/>
                    <a:gd name="T54" fmla="*/ 23 w 96"/>
                    <a:gd name="T55" fmla="*/ 13 h 270"/>
                    <a:gd name="T56" fmla="*/ 23 w 96"/>
                    <a:gd name="T57" fmla="*/ 10 h 270"/>
                    <a:gd name="T58" fmla="*/ 22 w 96"/>
                    <a:gd name="T59" fmla="*/ 8 h 270"/>
                    <a:gd name="T60" fmla="*/ 21 w 96"/>
                    <a:gd name="T61" fmla="*/ 5 h 270"/>
                    <a:gd name="T62" fmla="*/ 19 w 96"/>
                    <a:gd name="T63" fmla="*/ 3 h 270"/>
                    <a:gd name="T64" fmla="*/ 18 w 96"/>
                    <a:gd name="T65" fmla="*/ 2 h 270"/>
                    <a:gd name="T66" fmla="*/ 14 w 96"/>
                    <a:gd name="T67" fmla="*/ 0 h 270"/>
                    <a:gd name="T68" fmla="*/ 12 w 96"/>
                    <a:gd name="T69" fmla="*/ 2 h 270"/>
                    <a:gd name="T70" fmla="*/ 10 w 96"/>
                    <a:gd name="T71" fmla="*/ 4 h 270"/>
                    <a:gd name="T72" fmla="*/ 6 w 96"/>
                    <a:gd name="T73" fmla="*/ 5 h 270"/>
                    <a:gd name="T74" fmla="*/ 4 w 96"/>
                    <a:gd name="T75" fmla="*/ 7 h 270"/>
                    <a:gd name="T76" fmla="*/ 3 w 96"/>
                    <a:gd name="T77" fmla="*/ 19 h 270"/>
                    <a:gd name="T78" fmla="*/ 2 w 96"/>
                    <a:gd name="T79" fmla="*/ 30 h 270"/>
                    <a:gd name="T80" fmla="*/ 5 w 96"/>
                    <a:gd name="T81" fmla="*/ 20 h 27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96"/>
                    <a:gd name="T124" fmla="*/ 0 h 270"/>
                    <a:gd name="T125" fmla="*/ 96 w 96"/>
                    <a:gd name="T126" fmla="*/ 270 h 27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96" h="270">
                      <a:moveTo>
                        <a:pt x="20" y="78"/>
                      </a:moveTo>
                      <a:lnTo>
                        <a:pt x="14" y="89"/>
                      </a:lnTo>
                      <a:lnTo>
                        <a:pt x="10" y="103"/>
                      </a:lnTo>
                      <a:lnTo>
                        <a:pt x="6" y="130"/>
                      </a:lnTo>
                      <a:lnTo>
                        <a:pt x="4" y="157"/>
                      </a:lnTo>
                      <a:lnTo>
                        <a:pt x="0" y="187"/>
                      </a:lnTo>
                      <a:lnTo>
                        <a:pt x="2" y="202"/>
                      </a:lnTo>
                      <a:lnTo>
                        <a:pt x="4" y="216"/>
                      </a:lnTo>
                      <a:lnTo>
                        <a:pt x="2" y="225"/>
                      </a:lnTo>
                      <a:lnTo>
                        <a:pt x="0" y="239"/>
                      </a:lnTo>
                      <a:lnTo>
                        <a:pt x="0" y="253"/>
                      </a:lnTo>
                      <a:lnTo>
                        <a:pt x="4" y="264"/>
                      </a:lnTo>
                      <a:lnTo>
                        <a:pt x="8" y="268"/>
                      </a:lnTo>
                      <a:lnTo>
                        <a:pt x="12" y="268"/>
                      </a:lnTo>
                      <a:lnTo>
                        <a:pt x="20" y="270"/>
                      </a:lnTo>
                      <a:lnTo>
                        <a:pt x="43" y="258"/>
                      </a:lnTo>
                      <a:lnTo>
                        <a:pt x="45" y="257"/>
                      </a:lnTo>
                      <a:lnTo>
                        <a:pt x="49" y="255"/>
                      </a:lnTo>
                      <a:lnTo>
                        <a:pt x="51" y="253"/>
                      </a:lnTo>
                      <a:lnTo>
                        <a:pt x="53" y="253"/>
                      </a:lnTo>
                      <a:lnTo>
                        <a:pt x="59" y="235"/>
                      </a:lnTo>
                      <a:lnTo>
                        <a:pt x="65" y="218"/>
                      </a:lnTo>
                      <a:lnTo>
                        <a:pt x="70" y="200"/>
                      </a:lnTo>
                      <a:lnTo>
                        <a:pt x="76" y="183"/>
                      </a:lnTo>
                      <a:lnTo>
                        <a:pt x="86" y="132"/>
                      </a:lnTo>
                      <a:lnTo>
                        <a:pt x="96" y="83"/>
                      </a:lnTo>
                      <a:lnTo>
                        <a:pt x="94" y="66"/>
                      </a:lnTo>
                      <a:lnTo>
                        <a:pt x="92" y="50"/>
                      </a:lnTo>
                      <a:lnTo>
                        <a:pt x="90" y="39"/>
                      </a:lnTo>
                      <a:lnTo>
                        <a:pt x="88" y="29"/>
                      </a:lnTo>
                      <a:lnTo>
                        <a:pt x="82" y="19"/>
                      </a:lnTo>
                      <a:lnTo>
                        <a:pt x="76" y="12"/>
                      </a:lnTo>
                      <a:lnTo>
                        <a:pt x="69" y="6"/>
                      </a:lnTo>
                      <a:lnTo>
                        <a:pt x="57" y="0"/>
                      </a:lnTo>
                      <a:lnTo>
                        <a:pt x="47" y="8"/>
                      </a:lnTo>
                      <a:lnTo>
                        <a:pt x="37" y="13"/>
                      </a:lnTo>
                      <a:lnTo>
                        <a:pt x="26" y="19"/>
                      </a:lnTo>
                      <a:lnTo>
                        <a:pt x="16" y="27"/>
                      </a:lnTo>
                      <a:lnTo>
                        <a:pt x="10" y="74"/>
                      </a:lnTo>
                      <a:lnTo>
                        <a:pt x="8" y="120"/>
                      </a:lnTo>
                      <a:lnTo>
                        <a:pt x="20" y="78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5" name="Freeform 209"/>
                <p:cNvSpPr>
                  <a:spLocks/>
                </p:cNvSpPr>
                <p:nvPr/>
              </p:nvSpPr>
              <p:spPr bwMode="auto">
                <a:xfrm>
                  <a:off x="5194" y="598"/>
                  <a:ext cx="32" cy="45"/>
                </a:xfrm>
                <a:custGeom>
                  <a:avLst/>
                  <a:gdLst>
                    <a:gd name="T0" fmla="*/ 0 w 64"/>
                    <a:gd name="T1" fmla="*/ 23 h 89"/>
                    <a:gd name="T2" fmla="*/ 3 w 64"/>
                    <a:gd name="T3" fmla="*/ 18 h 89"/>
                    <a:gd name="T4" fmla="*/ 7 w 64"/>
                    <a:gd name="T5" fmla="*/ 14 h 89"/>
                    <a:gd name="T6" fmla="*/ 11 w 64"/>
                    <a:gd name="T7" fmla="*/ 10 h 89"/>
                    <a:gd name="T8" fmla="*/ 12 w 64"/>
                    <a:gd name="T9" fmla="*/ 7 h 89"/>
                    <a:gd name="T10" fmla="*/ 14 w 64"/>
                    <a:gd name="T11" fmla="*/ 4 h 89"/>
                    <a:gd name="T12" fmla="*/ 16 w 64"/>
                    <a:gd name="T13" fmla="*/ 0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4"/>
                    <a:gd name="T22" fmla="*/ 0 h 89"/>
                    <a:gd name="T23" fmla="*/ 64 w 64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4" h="89">
                      <a:moveTo>
                        <a:pt x="0" y="89"/>
                      </a:moveTo>
                      <a:lnTo>
                        <a:pt x="14" y="72"/>
                      </a:lnTo>
                      <a:lnTo>
                        <a:pt x="27" y="54"/>
                      </a:lnTo>
                      <a:lnTo>
                        <a:pt x="43" y="37"/>
                      </a:lnTo>
                      <a:lnTo>
                        <a:pt x="49" y="25"/>
                      </a:lnTo>
                      <a:lnTo>
                        <a:pt x="55" y="14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6" name="Freeform 210"/>
                <p:cNvSpPr>
                  <a:spLocks/>
                </p:cNvSpPr>
                <p:nvPr/>
              </p:nvSpPr>
              <p:spPr bwMode="auto">
                <a:xfrm>
                  <a:off x="5209" y="677"/>
                  <a:ext cx="22" cy="2"/>
                </a:xfrm>
                <a:custGeom>
                  <a:avLst/>
                  <a:gdLst>
                    <a:gd name="T0" fmla="*/ 0 w 43"/>
                    <a:gd name="T1" fmla="*/ 0 h 4"/>
                    <a:gd name="T2" fmla="*/ 2 w 43"/>
                    <a:gd name="T3" fmla="*/ 1 h 4"/>
                    <a:gd name="T4" fmla="*/ 3 w 43"/>
                    <a:gd name="T5" fmla="*/ 1 h 4"/>
                    <a:gd name="T6" fmla="*/ 5 w 43"/>
                    <a:gd name="T7" fmla="*/ 1 h 4"/>
                    <a:gd name="T8" fmla="*/ 6 w 43"/>
                    <a:gd name="T9" fmla="*/ 1 h 4"/>
                    <a:gd name="T10" fmla="*/ 7 w 43"/>
                    <a:gd name="T11" fmla="*/ 1 h 4"/>
                    <a:gd name="T12" fmla="*/ 9 w 43"/>
                    <a:gd name="T13" fmla="*/ 1 h 4"/>
                    <a:gd name="T14" fmla="*/ 11 w 43"/>
                    <a:gd name="T15" fmla="*/ 1 h 4"/>
                    <a:gd name="T16" fmla="*/ 0 w 43"/>
                    <a:gd name="T17" fmla="*/ 0 h 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3"/>
                    <a:gd name="T28" fmla="*/ 0 h 4"/>
                    <a:gd name="T29" fmla="*/ 43 w 43"/>
                    <a:gd name="T30" fmla="*/ 4 h 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3" h="4">
                      <a:moveTo>
                        <a:pt x="0" y="0"/>
                      </a:moveTo>
                      <a:lnTo>
                        <a:pt x="8" y="2"/>
                      </a:lnTo>
                      <a:lnTo>
                        <a:pt x="12" y="4"/>
                      </a:lnTo>
                      <a:lnTo>
                        <a:pt x="18" y="4"/>
                      </a:lnTo>
                      <a:lnTo>
                        <a:pt x="22" y="4"/>
                      </a:lnTo>
                      <a:lnTo>
                        <a:pt x="26" y="4"/>
                      </a:lnTo>
                      <a:lnTo>
                        <a:pt x="33" y="4"/>
                      </a:lnTo>
                      <a:lnTo>
                        <a:pt x="4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7" name="Freeform 211"/>
                <p:cNvSpPr>
                  <a:spLocks/>
                </p:cNvSpPr>
                <p:nvPr/>
              </p:nvSpPr>
              <p:spPr bwMode="auto">
                <a:xfrm>
                  <a:off x="5182" y="738"/>
                  <a:ext cx="4" cy="27"/>
                </a:xfrm>
                <a:custGeom>
                  <a:avLst/>
                  <a:gdLst>
                    <a:gd name="T0" fmla="*/ 2 w 8"/>
                    <a:gd name="T1" fmla="*/ 0 h 54"/>
                    <a:gd name="T2" fmla="*/ 2 w 8"/>
                    <a:gd name="T3" fmla="*/ 4 h 54"/>
                    <a:gd name="T4" fmla="*/ 1 w 8"/>
                    <a:gd name="T5" fmla="*/ 7 h 54"/>
                    <a:gd name="T6" fmla="*/ 1 w 8"/>
                    <a:gd name="T7" fmla="*/ 11 h 54"/>
                    <a:gd name="T8" fmla="*/ 0 w 8"/>
                    <a:gd name="T9" fmla="*/ 14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54"/>
                    <a:gd name="T17" fmla="*/ 8 w 8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54">
                      <a:moveTo>
                        <a:pt x="8" y="0"/>
                      </a:moveTo>
                      <a:lnTo>
                        <a:pt x="8" y="16"/>
                      </a:lnTo>
                      <a:lnTo>
                        <a:pt x="6" y="29"/>
                      </a:lnTo>
                      <a:lnTo>
                        <a:pt x="4" y="41"/>
                      </a:lnTo>
                      <a:lnTo>
                        <a:pt x="0" y="5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8" name="Freeform 212"/>
                <p:cNvSpPr>
                  <a:spLocks/>
                </p:cNvSpPr>
                <p:nvPr/>
              </p:nvSpPr>
              <p:spPr bwMode="auto">
                <a:xfrm>
                  <a:off x="5201" y="706"/>
                  <a:ext cx="20" cy="6"/>
                </a:xfrm>
                <a:custGeom>
                  <a:avLst/>
                  <a:gdLst>
                    <a:gd name="T0" fmla="*/ 0 w 39"/>
                    <a:gd name="T1" fmla="*/ 0 h 11"/>
                    <a:gd name="T2" fmla="*/ 5 w 39"/>
                    <a:gd name="T3" fmla="*/ 2 h 11"/>
                    <a:gd name="T4" fmla="*/ 8 w 39"/>
                    <a:gd name="T5" fmla="*/ 3 h 11"/>
                    <a:gd name="T6" fmla="*/ 10 w 39"/>
                    <a:gd name="T7" fmla="*/ 3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9"/>
                    <a:gd name="T13" fmla="*/ 0 h 11"/>
                    <a:gd name="T14" fmla="*/ 39 w 39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9" h="11">
                      <a:moveTo>
                        <a:pt x="0" y="0"/>
                      </a:moveTo>
                      <a:lnTo>
                        <a:pt x="19" y="8"/>
                      </a:lnTo>
                      <a:lnTo>
                        <a:pt x="29" y="11"/>
                      </a:lnTo>
                      <a:lnTo>
                        <a:pt x="39" y="11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09" name="Freeform 213"/>
                <p:cNvSpPr>
                  <a:spLocks/>
                </p:cNvSpPr>
                <p:nvPr/>
              </p:nvSpPr>
              <p:spPr bwMode="auto">
                <a:xfrm>
                  <a:off x="5202" y="625"/>
                  <a:ext cx="54" cy="43"/>
                </a:xfrm>
                <a:custGeom>
                  <a:avLst/>
                  <a:gdLst>
                    <a:gd name="T0" fmla="*/ 0 w 107"/>
                    <a:gd name="T1" fmla="*/ 22 h 86"/>
                    <a:gd name="T2" fmla="*/ 2 w 107"/>
                    <a:gd name="T3" fmla="*/ 20 h 86"/>
                    <a:gd name="T4" fmla="*/ 3 w 107"/>
                    <a:gd name="T5" fmla="*/ 19 h 86"/>
                    <a:gd name="T6" fmla="*/ 5 w 107"/>
                    <a:gd name="T7" fmla="*/ 17 h 86"/>
                    <a:gd name="T8" fmla="*/ 5 w 107"/>
                    <a:gd name="T9" fmla="*/ 17 h 86"/>
                    <a:gd name="T10" fmla="*/ 6 w 107"/>
                    <a:gd name="T11" fmla="*/ 16 h 86"/>
                    <a:gd name="T12" fmla="*/ 8 w 107"/>
                    <a:gd name="T13" fmla="*/ 14 h 86"/>
                    <a:gd name="T14" fmla="*/ 10 w 107"/>
                    <a:gd name="T15" fmla="*/ 12 h 86"/>
                    <a:gd name="T16" fmla="*/ 12 w 107"/>
                    <a:gd name="T17" fmla="*/ 11 h 86"/>
                    <a:gd name="T18" fmla="*/ 13 w 107"/>
                    <a:gd name="T19" fmla="*/ 9 h 86"/>
                    <a:gd name="T20" fmla="*/ 14 w 107"/>
                    <a:gd name="T21" fmla="*/ 8 h 86"/>
                    <a:gd name="T22" fmla="*/ 16 w 107"/>
                    <a:gd name="T23" fmla="*/ 6 h 86"/>
                    <a:gd name="T24" fmla="*/ 16 w 107"/>
                    <a:gd name="T25" fmla="*/ 5 h 86"/>
                    <a:gd name="T26" fmla="*/ 17 w 107"/>
                    <a:gd name="T27" fmla="*/ 4 h 86"/>
                    <a:gd name="T28" fmla="*/ 27 w 107"/>
                    <a:gd name="T29" fmla="*/ 0 h 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07"/>
                    <a:gd name="T46" fmla="*/ 0 h 86"/>
                    <a:gd name="T47" fmla="*/ 107 w 107"/>
                    <a:gd name="T48" fmla="*/ 86 h 8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07" h="86">
                      <a:moveTo>
                        <a:pt x="0" y="86"/>
                      </a:moveTo>
                      <a:lnTo>
                        <a:pt x="8" y="78"/>
                      </a:lnTo>
                      <a:lnTo>
                        <a:pt x="11" y="74"/>
                      </a:lnTo>
                      <a:lnTo>
                        <a:pt x="17" y="68"/>
                      </a:lnTo>
                      <a:lnTo>
                        <a:pt x="19" y="67"/>
                      </a:lnTo>
                      <a:lnTo>
                        <a:pt x="23" y="63"/>
                      </a:lnTo>
                      <a:lnTo>
                        <a:pt x="29" y="57"/>
                      </a:lnTo>
                      <a:lnTo>
                        <a:pt x="39" y="47"/>
                      </a:lnTo>
                      <a:lnTo>
                        <a:pt x="46" y="41"/>
                      </a:lnTo>
                      <a:lnTo>
                        <a:pt x="50" y="35"/>
                      </a:lnTo>
                      <a:lnTo>
                        <a:pt x="54" y="32"/>
                      </a:lnTo>
                      <a:lnTo>
                        <a:pt x="62" y="24"/>
                      </a:lnTo>
                      <a:lnTo>
                        <a:pt x="64" y="18"/>
                      </a:lnTo>
                      <a:lnTo>
                        <a:pt x="66" y="16"/>
                      </a:lnTo>
                      <a:lnTo>
                        <a:pt x="107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0" name="Freeform 214"/>
                <p:cNvSpPr>
                  <a:spLocks/>
                </p:cNvSpPr>
                <p:nvPr/>
              </p:nvSpPr>
              <p:spPr bwMode="auto">
                <a:xfrm>
                  <a:off x="5162" y="685"/>
                  <a:ext cx="24" cy="39"/>
                </a:xfrm>
                <a:custGeom>
                  <a:avLst/>
                  <a:gdLst>
                    <a:gd name="T0" fmla="*/ 12 w 49"/>
                    <a:gd name="T1" fmla="*/ 0 h 80"/>
                    <a:gd name="T2" fmla="*/ 11 w 49"/>
                    <a:gd name="T3" fmla="*/ 2 h 80"/>
                    <a:gd name="T4" fmla="*/ 10 w 49"/>
                    <a:gd name="T5" fmla="*/ 4 h 80"/>
                    <a:gd name="T6" fmla="*/ 10 w 49"/>
                    <a:gd name="T7" fmla="*/ 4 h 80"/>
                    <a:gd name="T8" fmla="*/ 9 w 49"/>
                    <a:gd name="T9" fmla="*/ 5 h 80"/>
                    <a:gd name="T10" fmla="*/ 9 w 49"/>
                    <a:gd name="T11" fmla="*/ 5 h 80"/>
                    <a:gd name="T12" fmla="*/ 8 w 49"/>
                    <a:gd name="T13" fmla="*/ 6 h 80"/>
                    <a:gd name="T14" fmla="*/ 6 w 49"/>
                    <a:gd name="T15" fmla="*/ 8 h 80"/>
                    <a:gd name="T16" fmla="*/ 5 w 49"/>
                    <a:gd name="T17" fmla="*/ 9 h 80"/>
                    <a:gd name="T18" fmla="*/ 5 w 49"/>
                    <a:gd name="T19" fmla="*/ 10 h 80"/>
                    <a:gd name="T20" fmla="*/ 5 w 49"/>
                    <a:gd name="T21" fmla="*/ 10 h 80"/>
                    <a:gd name="T22" fmla="*/ 5 w 49"/>
                    <a:gd name="T23" fmla="*/ 10 h 80"/>
                    <a:gd name="T24" fmla="*/ 5 w 49"/>
                    <a:gd name="T25" fmla="*/ 10 h 80"/>
                    <a:gd name="T26" fmla="*/ 5 w 49"/>
                    <a:gd name="T27" fmla="*/ 12 h 80"/>
                    <a:gd name="T28" fmla="*/ 4 w 49"/>
                    <a:gd name="T29" fmla="*/ 13 h 80"/>
                    <a:gd name="T30" fmla="*/ 2 w 49"/>
                    <a:gd name="T31" fmla="*/ 15 h 80"/>
                    <a:gd name="T32" fmla="*/ 2 w 49"/>
                    <a:gd name="T33" fmla="*/ 16 h 80"/>
                    <a:gd name="T34" fmla="*/ 2 w 49"/>
                    <a:gd name="T35" fmla="*/ 16 h 80"/>
                    <a:gd name="T36" fmla="*/ 1 w 49"/>
                    <a:gd name="T37" fmla="*/ 18 h 80"/>
                    <a:gd name="T38" fmla="*/ 0 w 49"/>
                    <a:gd name="T39" fmla="*/ 19 h 80"/>
                    <a:gd name="T40" fmla="*/ 0 w 49"/>
                    <a:gd name="T41" fmla="*/ 19 h 80"/>
                    <a:gd name="T42" fmla="*/ 5 w 49"/>
                    <a:gd name="T43" fmla="*/ 13 h 8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80"/>
                    <a:gd name="T68" fmla="*/ 49 w 49"/>
                    <a:gd name="T69" fmla="*/ 80 h 8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80">
                      <a:moveTo>
                        <a:pt x="49" y="0"/>
                      </a:moveTo>
                      <a:lnTo>
                        <a:pt x="47" y="8"/>
                      </a:lnTo>
                      <a:lnTo>
                        <a:pt x="43" y="16"/>
                      </a:lnTo>
                      <a:lnTo>
                        <a:pt x="41" y="19"/>
                      </a:lnTo>
                      <a:lnTo>
                        <a:pt x="39" y="21"/>
                      </a:lnTo>
                      <a:lnTo>
                        <a:pt x="37" y="23"/>
                      </a:lnTo>
                      <a:lnTo>
                        <a:pt x="33" y="27"/>
                      </a:lnTo>
                      <a:lnTo>
                        <a:pt x="27" y="35"/>
                      </a:lnTo>
                      <a:lnTo>
                        <a:pt x="23" y="39"/>
                      </a:lnTo>
                      <a:lnTo>
                        <a:pt x="23" y="41"/>
                      </a:lnTo>
                      <a:lnTo>
                        <a:pt x="23" y="43"/>
                      </a:lnTo>
                      <a:lnTo>
                        <a:pt x="20" y="49"/>
                      </a:lnTo>
                      <a:lnTo>
                        <a:pt x="16" y="54"/>
                      </a:lnTo>
                      <a:lnTo>
                        <a:pt x="10" y="62"/>
                      </a:lnTo>
                      <a:lnTo>
                        <a:pt x="10" y="66"/>
                      </a:lnTo>
                      <a:lnTo>
                        <a:pt x="8" y="68"/>
                      </a:lnTo>
                      <a:lnTo>
                        <a:pt x="4" y="76"/>
                      </a:lnTo>
                      <a:lnTo>
                        <a:pt x="2" y="78"/>
                      </a:lnTo>
                      <a:lnTo>
                        <a:pt x="0" y="80"/>
                      </a:lnTo>
                      <a:lnTo>
                        <a:pt x="21" y="56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1" name="Freeform 215"/>
                <p:cNvSpPr>
                  <a:spLocks/>
                </p:cNvSpPr>
                <p:nvPr/>
              </p:nvSpPr>
              <p:spPr bwMode="auto">
                <a:xfrm>
                  <a:off x="5218" y="466"/>
                  <a:ext cx="96" cy="213"/>
                </a:xfrm>
                <a:custGeom>
                  <a:avLst/>
                  <a:gdLst>
                    <a:gd name="T0" fmla="*/ 0 w 192"/>
                    <a:gd name="T1" fmla="*/ 17 h 425"/>
                    <a:gd name="T2" fmla="*/ 3 w 192"/>
                    <a:gd name="T3" fmla="*/ 11 h 425"/>
                    <a:gd name="T4" fmla="*/ 6 w 192"/>
                    <a:gd name="T5" fmla="*/ 7 h 425"/>
                    <a:gd name="T6" fmla="*/ 11 w 192"/>
                    <a:gd name="T7" fmla="*/ 3 h 425"/>
                    <a:gd name="T8" fmla="*/ 14 w 192"/>
                    <a:gd name="T9" fmla="*/ 0 h 425"/>
                    <a:gd name="T10" fmla="*/ 21 w 192"/>
                    <a:gd name="T11" fmla="*/ 1 h 425"/>
                    <a:gd name="T12" fmla="*/ 26 w 192"/>
                    <a:gd name="T13" fmla="*/ 2 h 425"/>
                    <a:gd name="T14" fmla="*/ 29 w 192"/>
                    <a:gd name="T15" fmla="*/ 3 h 425"/>
                    <a:gd name="T16" fmla="*/ 31 w 192"/>
                    <a:gd name="T17" fmla="*/ 5 h 425"/>
                    <a:gd name="T18" fmla="*/ 34 w 192"/>
                    <a:gd name="T19" fmla="*/ 5 h 425"/>
                    <a:gd name="T20" fmla="*/ 34 w 192"/>
                    <a:gd name="T21" fmla="*/ 6 h 425"/>
                    <a:gd name="T22" fmla="*/ 35 w 192"/>
                    <a:gd name="T23" fmla="*/ 6 h 425"/>
                    <a:gd name="T24" fmla="*/ 39 w 192"/>
                    <a:gd name="T25" fmla="*/ 11 h 425"/>
                    <a:gd name="T26" fmla="*/ 43 w 192"/>
                    <a:gd name="T27" fmla="*/ 16 h 425"/>
                    <a:gd name="T28" fmla="*/ 46 w 192"/>
                    <a:gd name="T29" fmla="*/ 23 h 425"/>
                    <a:gd name="T30" fmla="*/ 48 w 192"/>
                    <a:gd name="T31" fmla="*/ 29 h 425"/>
                    <a:gd name="T32" fmla="*/ 47 w 192"/>
                    <a:gd name="T33" fmla="*/ 39 h 425"/>
                    <a:gd name="T34" fmla="*/ 46 w 192"/>
                    <a:gd name="T35" fmla="*/ 50 h 425"/>
                    <a:gd name="T36" fmla="*/ 44 w 192"/>
                    <a:gd name="T37" fmla="*/ 60 h 425"/>
                    <a:gd name="T38" fmla="*/ 43 w 192"/>
                    <a:gd name="T39" fmla="*/ 65 h 425"/>
                    <a:gd name="T40" fmla="*/ 41 w 192"/>
                    <a:gd name="T41" fmla="*/ 69 h 425"/>
                    <a:gd name="T42" fmla="*/ 40 w 192"/>
                    <a:gd name="T43" fmla="*/ 74 h 425"/>
                    <a:gd name="T44" fmla="*/ 38 w 192"/>
                    <a:gd name="T45" fmla="*/ 79 h 425"/>
                    <a:gd name="T46" fmla="*/ 36 w 192"/>
                    <a:gd name="T47" fmla="*/ 83 h 425"/>
                    <a:gd name="T48" fmla="*/ 34 w 192"/>
                    <a:gd name="T49" fmla="*/ 87 h 425"/>
                    <a:gd name="T50" fmla="*/ 33 w 192"/>
                    <a:gd name="T51" fmla="*/ 91 h 425"/>
                    <a:gd name="T52" fmla="*/ 32 w 192"/>
                    <a:gd name="T53" fmla="*/ 95 h 425"/>
                    <a:gd name="T54" fmla="*/ 31 w 192"/>
                    <a:gd name="T55" fmla="*/ 98 h 425"/>
                    <a:gd name="T56" fmla="*/ 30 w 192"/>
                    <a:gd name="T57" fmla="*/ 102 h 425"/>
                    <a:gd name="T58" fmla="*/ 30 w 192"/>
                    <a:gd name="T59" fmla="*/ 104 h 425"/>
                    <a:gd name="T60" fmla="*/ 29 w 192"/>
                    <a:gd name="T61" fmla="*/ 105 h 425"/>
                    <a:gd name="T62" fmla="*/ 29 w 192"/>
                    <a:gd name="T63" fmla="*/ 106 h 425"/>
                    <a:gd name="T64" fmla="*/ 28 w 192"/>
                    <a:gd name="T65" fmla="*/ 107 h 425"/>
                    <a:gd name="T66" fmla="*/ 27 w 192"/>
                    <a:gd name="T67" fmla="*/ 107 h 42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92"/>
                    <a:gd name="T103" fmla="*/ 0 h 425"/>
                    <a:gd name="T104" fmla="*/ 192 w 192"/>
                    <a:gd name="T105" fmla="*/ 425 h 42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92" h="425">
                      <a:moveTo>
                        <a:pt x="0" y="66"/>
                      </a:moveTo>
                      <a:lnTo>
                        <a:pt x="10" y="42"/>
                      </a:lnTo>
                      <a:lnTo>
                        <a:pt x="23" y="25"/>
                      </a:lnTo>
                      <a:lnTo>
                        <a:pt x="41" y="9"/>
                      </a:lnTo>
                      <a:lnTo>
                        <a:pt x="58" y="0"/>
                      </a:lnTo>
                      <a:lnTo>
                        <a:pt x="82" y="1"/>
                      </a:lnTo>
                      <a:lnTo>
                        <a:pt x="103" y="5"/>
                      </a:lnTo>
                      <a:lnTo>
                        <a:pt x="115" y="11"/>
                      </a:lnTo>
                      <a:lnTo>
                        <a:pt x="126" y="17"/>
                      </a:lnTo>
                      <a:lnTo>
                        <a:pt x="134" y="19"/>
                      </a:lnTo>
                      <a:lnTo>
                        <a:pt x="136" y="21"/>
                      </a:lnTo>
                      <a:lnTo>
                        <a:pt x="138" y="21"/>
                      </a:lnTo>
                      <a:lnTo>
                        <a:pt x="153" y="42"/>
                      </a:lnTo>
                      <a:lnTo>
                        <a:pt x="169" y="64"/>
                      </a:lnTo>
                      <a:lnTo>
                        <a:pt x="183" y="89"/>
                      </a:lnTo>
                      <a:lnTo>
                        <a:pt x="192" y="116"/>
                      </a:lnTo>
                      <a:lnTo>
                        <a:pt x="188" y="155"/>
                      </a:lnTo>
                      <a:lnTo>
                        <a:pt x="183" y="198"/>
                      </a:lnTo>
                      <a:lnTo>
                        <a:pt x="175" y="239"/>
                      </a:lnTo>
                      <a:lnTo>
                        <a:pt x="169" y="258"/>
                      </a:lnTo>
                      <a:lnTo>
                        <a:pt x="161" y="276"/>
                      </a:lnTo>
                      <a:lnTo>
                        <a:pt x="157" y="295"/>
                      </a:lnTo>
                      <a:lnTo>
                        <a:pt x="152" y="313"/>
                      </a:lnTo>
                      <a:lnTo>
                        <a:pt x="142" y="330"/>
                      </a:lnTo>
                      <a:lnTo>
                        <a:pt x="134" y="348"/>
                      </a:lnTo>
                      <a:lnTo>
                        <a:pt x="130" y="361"/>
                      </a:lnTo>
                      <a:lnTo>
                        <a:pt x="128" y="377"/>
                      </a:lnTo>
                      <a:lnTo>
                        <a:pt x="126" y="392"/>
                      </a:lnTo>
                      <a:lnTo>
                        <a:pt x="122" y="408"/>
                      </a:lnTo>
                      <a:lnTo>
                        <a:pt x="120" y="414"/>
                      </a:lnTo>
                      <a:lnTo>
                        <a:pt x="118" y="420"/>
                      </a:lnTo>
                      <a:lnTo>
                        <a:pt x="117" y="423"/>
                      </a:lnTo>
                      <a:lnTo>
                        <a:pt x="113" y="425"/>
                      </a:lnTo>
                      <a:lnTo>
                        <a:pt x="107" y="42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12" name="Freeform 216"/>
                <p:cNvSpPr>
                  <a:spLocks/>
                </p:cNvSpPr>
                <p:nvPr/>
              </p:nvSpPr>
              <p:spPr bwMode="auto">
                <a:xfrm>
                  <a:off x="5163" y="386"/>
                  <a:ext cx="43" cy="58"/>
                </a:xfrm>
                <a:custGeom>
                  <a:avLst/>
                  <a:gdLst>
                    <a:gd name="T0" fmla="*/ 0 w 88"/>
                    <a:gd name="T1" fmla="*/ 23 h 117"/>
                    <a:gd name="T2" fmla="*/ 7 w 88"/>
                    <a:gd name="T3" fmla="*/ 29 h 117"/>
                    <a:gd name="T4" fmla="*/ 9 w 88"/>
                    <a:gd name="T5" fmla="*/ 26 h 117"/>
                    <a:gd name="T6" fmla="*/ 12 w 88"/>
                    <a:gd name="T7" fmla="*/ 23 h 117"/>
                    <a:gd name="T8" fmla="*/ 16 w 88"/>
                    <a:gd name="T9" fmla="*/ 18 h 117"/>
                    <a:gd name="T10" fmla="*/ 17 w 88"/>
                    <a:gd name="T11" fmla="*/ 16 h 117"/>
                    <a:gd name="T12" fmla="*/ 19 w 88"/>
                    <a:gd name="T13" fmla="*/ 13 h 117"/>
                    <a:gd name="T14" fmla="*/ 20 w 88"/>
                    <a:gd name="T15" fmla="*/ 10 h 117"/>
                    <a:gd name="T16" fmla="*/ 21 w 88"/>
                    <a:gd name="T17" fmla="*/ 6 h 117"/>
                    <a:gd name="T18" fmla="*/ 21 w 88"/>
                    <a:gd name="T19" fmla="*/ 5 h 117"/>
                    <a:gd name="T20" fmla="*/ 21 w 88"/>
                    <a:gd name="T21" fmla="*/ 0 h 117"/>
                    <a:gd name="T22" fmla="*/ 12 w 88"/>
                    <a:gd name="T23" fmla="*/ 0 h 117"/>
                    <a:gd name="T24" fmla="*/ 11 w 88"/>
                    <a:gd name="T25" fmla="*/ 5 h 117"/>
                    <a:gd name="T26" fmla="*/ 16 w 88"/>
                    <a:gd name="T27" fmla="*/ 5 h 117"/>
                    <a:gd name="T28" fmla="*/ 12 w 88"/>
                    <a:gd name="T29" fmla="*/ 3 h 117"/>
                    <a:gd name="T30" fmla="*/ 11 w 88"/>
                    <a:gd name="T31" fmla="*/ 6 h 117"/>
                    <a:gd name="T32" fmla="*/ 10 w 88"/>
                    <a:gd name="T33" fmla="*/ 9 h 117"/>
                    <a:gd name="T34" fmla="*/ 8 w 88"/>
                    <a:gd name="T35" fmla="*/ 12 h 117"/>
                    <a:gd name="T36" fmla="*/ 13 w 88"/>
                    <a:gd name="T37" fmla="*/ 14 h 117"/>
                    <a:gd name="T38" fmla="*/ 9 w 88"/>
                    <a:gd name="T39" fmla="*/ 11 h 117"/>
                    <a:gd name="T40" fmla="*/ 5 w 88"/>
                    <a:gd name="T41" fmla="*/ 16 h 117"/>
                    <a:gd name="T42" fmla="*/ 3 w 88"/>
                    <a:gd name="T43" fmla="*/ 19 h 117"/>
                    <a:gd name="T44" fmla="*/ 0 w 88"/>
                    <a:gd name="T45" fmla="*/ 23 h 11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8"/>
                    <a:gd name="T70" fmla="*/ 0 h 117"/>
                    <a:gd name="T71" fmla="*/ 88 w 88"/>
                    <a:gd name="T72" fmla="*/ 117 h 11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8" h="117">
                      <a:moveTo>
                        <a:pt x="0" y="95"/>
                      </a:moveTo>
                      <a:lnTo>
                        <a:pt x="31" y="117"/>
                      </a:lnTo>
                      <a:lnTo>
                        <a:pt x="39" y="105"/>
                      </a:lnTo>
                      <a:lnTo>
                        <a:pt x="51" y="93"/>
                      </a:lnTo>
                      <a:lnTo>
                        <a:pt x="66" y="72"/>
                      </a:lnTo>
                      <a:lnTo>
                        <a:pt x="72" y="66"/>
                      </a:lnTo>
                      <a:lnTo>
                        <a:pt x="78" y="55"/>
                      </a:lnTo>
                      <a:lnTo>
                        <a:pt x="82" y="41"/>
                      </a:lnTo>
                      <a:lnTo>
                        <a:pt x="86" y="27"/>
                      </a:lnTo>
                      <a:lnTo>
                        <a:pt x="86" y="20"/>
                      </a:lnTo>
                      <a:lnTo>
                        <a:pt x="88" y="0"/>
                      </a:lnTo>
                      <a:lnTo>
                        <a:pt x="49" y="0"/>
                      </a:lnTo>
                      <a:lnTo>
                        <a:pt x="47" y="20"/>
                      </a:lnTo>
                      <a:lnTo>
                        <a:pt x="66" y="20"/>
                      </a:lnTo>
                      <a:lnTo>
                        <a:pt x="49" y="12"/>
                      </a:lnTo>
                      <a:lnTo>
                        <a:pt x="45" y="25"/>
                      </a:lnTo>
                      <a:lnTo>
                        <a:pt x="41" y="39"/>
                      </a:lnTo>
                      <a:lnTo>
                        <a:pt x="35" y="51"/>
                      </a:lnTo>
                      <a:lnTo>
                        <a:pt x="53" y="58"/>
                      </a:lnTo>
                      <a:lnTo>
                        <a:pt x="39" y="45"/>
                      </a:lnTo>
                      <a:lnTo>
                        <a:pt x="23" y="66"/>
                      </a:lnTo>
                      <a:lnTo>
                        <a:pt x="12" y="78"/>
                      </a:lnTo>
                      <a:lnTo>
                        <a:pt x="0" y="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592" name="Freeform 217"/>
              <p:cNvSpPr>
                <a:spLocks/>
              </p:cNvSpPr>
              <p:nvPr/>
            </p:nvSpPr>
            <p:spPr bwMode="auto">
              <a:xfrm>
                <a:off x="5349" y="1020"/>
                <a:ext cx="103" cy="70"/>
              </a:xfrm>
              <a:custGeom>
                <a:avLst/>
                <a:gdLst>
                  <a:gd name="T0" fmla="*/ 0 w 207"/>
                  <a:gd name="T1" fmla="*/ 26 h 138"/>
                  <a:gd name="T2" fmla="*/ 2 w 207"/>
                  <a:gd name="T3" fmla="*/ 36 h 138"/>
                  <a:gd name="T4" fmla="*/ 9 w 207"/>
                  <a:gd name="T5" fmla="*/ 33 h 138"/>
                  <a:gd name="T6" fmla="*/ 7 w 207"/>
                  <a:gd name="T7" fmla="*/ 29 h 138"/>
                  <a:gd name="T8" fmla="*/ 7 w 207"/>
                  <a:gd name="T9" fmla="*/ 34 h 138"/>
                  <a:gd name="T10" fmla="*/ 11 w 207"/>
                  <a:gd name="T11" fmla="*/ 33 h 138"/>
                  <a:gd name="T12" fmla="*/ 13 w 207"/>
                  <a:gd name="T13" fmla="*/ 32 h 138"/>
                  <a:gd name="T14" fmla="*/ 17 w 207"/>
                  <a:gd name="T15" fmla="*/ 32 h 138"/>
                  <a:gd name="T16" fmla="*/ 20 w 207"/>
                  <a:gd name="T17" fmla="*/ 31 h 138"/>
                  <a:gd name="T18" fmla="*/ 23 w 207"/>
                  <a:gd name="T19" fmla="*/ 30 h 138"/>
                  <a:gd name="T20" fmla="*/ 25 w 207"/>
                  <a:gd name="T21" fmla="*/ 28 h 138"/>
                  <a:gd name="T22" fmla="*/ 29 w 207"/>
                  <a:gd name="T23" fmla="*/ 26 h 138"/>
                  <a:gd name="T24" fmla="*/ 34 w 207"/>
                  <a:gd name="T25" fmla="*/ 23 h 138"/>
                  <a:gd name="T26" fmla="*/ 38 w 207"/>
                  <a:gd name="T27" fmla="*/ 20 h 138"/>
                  <a:gd name="T28" fmla="*/ 39 w 207"/>
                  <a:gd name="T29" fmla="*/ 19 h 138"/>
                  <a:gd name="T30" fmla="*/ 43 w 207"/>
                  <a:gd name="T31" fmla="*/ 16 h 138"/>
                  <a:gd name="T32" fmla="*/ 40 w 207"/>
                  <a:gd name="T33" fmla="*/ 12 h 138"/>
                  <a:gd name="T34" fmla="*/ 43 w 207"/>
                  <a:gd name="T35" fmla="*/ 16 h 138"/>
                  <a:gd name="T36" fmla="*/ 45 w 207"/>
                  <a:gd name="T37" fmla="*/ 13 h 138"/>
                  <a:gd name="T38" fmla="*/ 47 w 207"/>
                  <a:gd name="T39" fmla="*/ 12 h 138"/>
                  <a:gd name="T40" fmla="*/ 49 w 207"/>
                  <a:gd name="T41" fmla="*/ 10 h 138"/>
                  <a:gd name="T42" fmla="*/ 50 w 207"/>
                  <a:gd name="T43" fmla="*/ 9 h 138"/>
                  <a:gd name="T44" fmla="*/ 51 w 207"/>
                  <a:gd name="T45" fmla="*/ 7 h 138"/>
                  <a:gd name="T46" fmla="*/ 51 w 207"/>
                  <a:gd name="T47" fmla="*/ 5 h 138"/>
                  <a:gd name="T48" fmla="*/ 51 w 207"/>
                  <a:gd name="T49" fmla="*/ 3 h 138"/>
                  <a:gd name="T50" fmla="*/ 50 w 207"/>
                  <a:gd name="T51" fmla="*/ 2 h 138"/>
                  <a:gd name="T52" fmla="*/ 48 w 207"/>
                  <a:gd name="T53" fmla="*/ 1 h 138"/>
                  <a:gd name="T54" fmla="*/ 46 w 207"/>
                  <a:gd name="T55" fmla="*/ 0 h 138"/>
                  <a:gd name="T56" fmla="*/ 45 w 207"/>
                  <a:gd name="T57" fmla="*/ 1 h 138"/>
                  <a:gd name="T58" fmla="*/ 26 w 207"/>
                  <a:gd name="T59" fmla="*/ 8 h 138"/>
                  <a:gd name="T60" fmla="*/ 30 w 207"/>
                  <a:gd name="T61" fmla="*/ 17 h 138"/>
                  <a:gd name="T62" fmla="*/ 48 w 207"/>
                  <a:gd name="T63" fmla="*/ 10 h 138"/>
                  <a:gd name="T64" fmla="*/ 42 w 207"/>
                  <a:gd name="T65" fmla="*/ 3 h 138"/>
                  <a:gd name="T66" fmla="*/ 42 w 207"/>
                  <a:gd name="T67" fmla="*/ 5 h 138"/>
                  <a:gd name="T68" fmla="*/ 42 w 207"/>
                  <a:gd name="T69" fmla="*/ 7 h 138"/>
                  <a:gd name="T70" fmla="*/ 43 w 207"/>
                  <a:gd name="T71" fmla="*/ 9 h 138"/>
                  <a:gd name="T72" fmla="*/ 44 w 207"/>
                  <a:gd name="T73" fmla="*/ 10 h 138"/>
                  <a:gd name="T74" fmla="*/ 46 w 207"/>
                  <a:gd name="T75" fmla="*/ 10 h 138"/>
                  <a:gd name="T76" fmla="*/ 46 w 207"/>
                  <a:gd name="T77" fmla="*/ 5 h 138"/>
                  <a:gd name="T78" fmla="*/ 43 w 207"/>
                  <a:gd name="T79" fmla="*/ 2 h 138"/>
                  <a:gd name="T80" fmla="*/ 43 w 207"/>
                  <a:gd name="T81" fmla="*/ 3 h 138"/>
                  <a:gd name="T82" fmla="*/ 41 w 207"/>
                  <a:gd name="T83" fmla="*/ 5 h 138"/>
                  <a:gd name="T84" fmla="*/ 38 w 207"/>
                  <a:gd name="T85" fmla="*/ 7 h 138"/>
                  <a:gd name="T86" fmla="*/ 37 w 207"/>
                  <a:gd name="T87" fmla="*/ 9 h 138"/>
                  <a:gd name="T88" fmla="*/ 37 w 207"/>
                  <a:gd name="T89" fmla="*/ 9 h 138"/>
                  <a:gd name="T90" fmla="*/ 32 w 207"/>
                  <a:gd name="T91" fmla="*/ 12 h 138"/>
                  <a:gd name="T92" fmla="*/ 36 w 207"/>
                  <a:gd name="T93" fmla="*/ 15 h 138"/>
                  <a:gd name="T94" fmla="*/ 34 w 207"/>
                  <a:gd name="T95" fmla="*/ 11 h 138"/>
                  <a:gd name="T96" fmla="*/ 29 w 207"/>
                  <a:gd name="T97" fmla="*/ 15 h 138"/>
                  <a:gd name="T98" fmla="*/ 25 w 207"/>
                  <a:gd name="T99" fmla="*/ 17 h 138"/>
                  <a:gd name="T100" fmla="*/ 22 w 207"/>
                  <a:gd name="T101" fmla="*/ 20 h 138"/>
                  <a:gd name="T102" fmla="*/ 19 w 207"/>
                  <a:gd name="T103" fmla="*/ 21 h 138"/>
                  <a:gd name="T104" fmla="*/ 16 w 207"/>
                  <a:gd name="T105" fmla="*/ 22 h 138"/>
                  <a:gd name="T106" fmla="*/ 13 w 207"/>
                  <a:gd name="T107" fmla="*/ 23 h 138"/>
                  <a:gd name="T108" fmla="*/ 9 w 207"/>
                  <a:gd name="T109" fmla="*/ 23 h 138"/>
                  <a:gd name="T110" fmla="*/ 11 w 207"/>
                  <a:gd name="T111" fmla="*/ 28 h 138"/>
                  <a:gd name="T112" fmla="*/ 11 w 207"/>
                  <a:gd name="T113" fmla="*/ 23 h 138"/>
                  <a:gd name="T114" fmla="*/ 7 w 207"/>
                  <a:gd name="T115" fmla="*/ 24 h 138"/>
                  <a:gd name="T116" fmla="*/ 5 w 207"/>
                  <a:gd name="T117" fmla="*/ 24 h 138"/>
                  <a:gd name="T118" fmla="*/ 0 w 207"/>
                  <a:gd name="T119" fmla="*/ 26 h 13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07"/>
                  <a:gd name="T181" fmla="*/ 0 h 138"/>
                  <a:gd name="T182" fmla="*/ 207 w 207"/>
                  <a:gd name="T183" fmla="*/ 138 h 13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07" h="138">
                    <a:moveTo>
                      <a:pt x="0" y="101"/>
                    </a:moveTo>
                    <a:lnTo>
                      <a:pt x="8" y="138"/>
                    </a:lnTo>
                    <a:lnTo>
                      <a:pt x="37" y="130"/>
                    </a:lnTo>
                    <a:lnTo>
                      <a:pt x="30" y="113"/>
                    </a:lnTo>
                    <a:lnTo>
                      <a:pt x="30" y="132"/>
                    </a:lnTo>
                    <a:lnTo>
                      <a:pt x="47" y="128"/>
                    </a:lnTo>
                    <a:lnTo>
                      <a:pt x="55" y="126"/>
                    </a:lnTo>
                    <a:lnTo>
                      <a:pt x="68" y="124"/>
                    </a:lnTo>
                    <a:lnTo>
                      <a:pt x="80" y="121"/>
                    </a:lnTo>
                    <a:lnTo>
                      <a:pt x="92" y="117"/>
                    </a:lnTo>
                    <a:lnTo>
                      <a:pt x="103" y="111"/>
                    </a:lnTo>
                    <a:lnTo>
                      <a:pt x="117" y="103"/>
                    </a:lnTo>
                    <a:lnTo>
                      <a:pt x="138" y="89"/>
                    </a:lnTo>
                    <a:lnTo>
                      <a:pt x="152" y="78"/>
                    </a:lnTo>
                    <a:lnTo>
                      <a:pt x="158" y="74"/>
                    </a:lnTo>
                    <a:lnTo>
                      <a:pt x="173" y="62"/>
                    </a:lnTo>
                    <a:lnTo>
                      <a:pt x="160" y="47"/>
                    </a:lnTo>
                    <a:lnTo>
                      <a:pt x="172" y="62"/>
                    </a:lnTo>
                    <a:lnTo>
                      <a:pt x="181" y="52"/>
                    </a:lnTo>
                    <a:lnTo>
                      <a:pt x="191" y="45"/>
                    </a:lnTo>
                    <a:lnTo>
                      <a:pt x="199" y="37"/>
                    </a:lnTo>
                    <a:lnTo>
                      <a:pt x="201" y="33"/>
                    </a:lnTo>
                    <a:lnTo>
                      <a:pt x="205" y="27"/>
                    </a:lnTo>
                    <a:lnTo>
                      <a:pt x="207" y="19"/>
                    </a:lnTo>
                    <a:lnTo>
                      <a:pt x="205" y="12"/>
                    </a:lnTo>
                    <a:lnTo>
                      <a:pt x="201" y="6"/>
                    </a:lnTo>
                    <a:lnTo>
                      <a:pt x="195" y="2"/>
                    </a:lnTo>
                    <a:lnTo>
                      <a:pt x="187" y="0"/>
                    </a:lnTo>
                    <a:lnTo>
                      <a:pt x="181" y="2"/>
                    </a:lnTo>
                    <a:lnTo>
                      <a:pt x="107" y="29"/>
                    </a:lnTo>
                    <a:lnTo>
                      <a:pt x="121" y="66"/>
                    </a:lnTo>
                    <a:lnTo>
                      <a:pt x="195" y="39"/>
                    </a:lnTo>
                    <a:lnTo>
                      <a:pt x="170" y="12"/>
                    </a:lnTo>
                    <a:lnTo>
                      <a:pt x="168" y="19"/>
                    </a:lnTo>
                    <a:lnTo>
                      <a:pt x="170" y="27"/>
                    </a:lnTo>
                    <a:lnTo>
                      <a:pt x="173" y="33"/>
                    </a:lnTo>
                    <a:lnTo>
                      <a:pt x="179" y="37"/>
                    </a:lnTo>
                    <a:lnTo>
                      <a:pt x="187" y="39"/>
                    </a:lnTo>
                    <a:lnTo>
                      <a:pt x="187" y="19"/>
                    </a:lnTo>
                    <a:lnTo>
                      <a:pt x="173" y="8"/>
                    </a:lnTo>
                    <a:lnTo>
                      <a:pt x="172" y="10"/>
                    </a:lnTo>
                    <a:lnTo>
                      <a:pt x="164" y="17"/>
                    </a:lnTo>
                    <a:lnTo>
                      <a:pt x="154" y="25"/>
                    </a:lnTo>
                    <a:lnTo>
                      <a:pt x="148" y="33"/>
                    </a:lnTo>
                    <a:lnTo>
                      <a:pt x="131" y="47"/>
                    </a:lnTo>
                    <a:lnTo>
                      <a:pt x="144" y="60"/>
                    </a:lnTo>
                    <a:lnTo>
                      <a:pt x="137" y="43"/>
                    </a:lnTo>
                    <a:lnTo>
                      <a:pt x="117" y="58"/>
                    </a:lnTo>
                    <a:lnTo>
                      <a:pt x="102" y="68"/>
                    </a:lnTo>
                    <a:lnTo>
                      <a:pt x="88" y="76"/>
                    </a:lnTo>
                    <a:lnTo>
                      <a:pt x="76" y="82"/>
                    </a:lnTo>
                    <a:lnTo>
                      <a:pt x="65" y="86"/>
                    </a:lnTo>
                    <a:lnTo>
                      <a:pt x="53" y="89"/>
                    </a:lnTo>
                    <a:lnTo>
                      <a:pt x="39" y="91"/>
                    </a:lnTo>
                    <a:lnTo>
                      <a:pt x="47" y="109"/>
                    </a:lnTo>
                    <a:lnTo>
                      <a:pt x="47" y="89"/>
                    </a:lnTo>
                    <a:lnTo>
                      <a:pt x="30" y="93"/>
                    </a:lnTo>
                    <a:lnTo>
                      <a:pt x="22" y="95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3" name="Freeform 218"/>
              <p:cNvSpPr>
                <a:spLocks/>
              </p:cNvSpPr>
              <p:nvPr/>
            </p:nvSpPr>
            <p:spPr bwMode="auto">
              <a:xfrm>
                <a:off x="4619" y="751"/>
                <a:ext cx="890" cy="433"/>
              </a:xfrm>
              <a:custGeom>
                <a:avLst/>
                <a:gdLst>
                  <a:gd name="T0" fmla="*/ 62 w 1781"/>
                  <a:gd name="T1" fmla="*/ 142 h 866"/>
                  <a:gd name="T2" fmla="*/ 36 w 1781"/>
                  <a:gd name="T3" fmla="*/ 133 h 866"/>
                  <a:gd name="T4" fmla="*/ 41 w 1781"/>
                  <a:gd name="T5" fmla="*/ 132 h 866"/>
                  <a:gd name="T6" fmla="*/ 32 w 1781"/>
                  <a:gd name="T7" fmla="*/ 119 h 866"/>
                  <a:gd name="T8" fmla="*/ 31 w 1781"/>
                  <a:gd name="T9" fmla="*/ 65 h 866"/>
                  <a:gd name="T10" fmla="*/ 69 w 1781"/>
                  <a:gd name="T11" fmla="*/ 77 h 866"/>
                  <a:gd name="T12" fmla="*/ 71 w 1781"/>
                  <a:gd name="T13" fmla="*/ 60 h 866"/>
                  <a:gd name="T14" fmla="*/ 103 w 1781"/>
                  <a:gd name="T15" fmla="*/ 36 h 866"/>
                  <a:gd name="T16" fmla="*/ 99 w 1781"/>
                  <a:gd name="T17" fmla="*/ 96 h 866"/>
                  <a:gd name="T18" fmla="*/ 109 w 1781"/>
                  <a:gd name="T19" fmla="*/ 83 h 866"/>
                  <a:gd name="T20" fmla="*/ 142 w 1781"/>
                  <a:gd name="T21" fmla="*/ 52 h 866"/>
                  <a:gd name="T22" fmla="*/ 151 w 1781"/>
                  <a:gd name="T23" fmla="*/ 94 h 866"/>
                  <a:gd name="T24" fmla="*/ 179 w 1781"/>
                  <a:gd name="T25" fmla="*/ 53 h 866"/>
                  <a:gd name="T26" fmla="*/ 177 w 1781"/>
                  <a:gd name="T27" fmla="*/ 103 h 866"/>
                  <a:gd name="T28" fmla="*/ 210 w 1781"/>
                  <a:gd name="T29" fmla="*/ 40 h 866"/>
                  <a:gd name="T30" fmla="*/ 210 w 1781"/>
                  <a:gd name="T31" fmla="*/ 129 h 866"/>
                  <a:gd name="T32" fmla="*/ 237 w 1781"/>
                  <a:gd name="T33" fmla="*/ 62 h 866"/>
                  <a:gd name="T34" fmla="*/ 257 w 1781"/>
                  <a:gd name="T35" fmla="*/ 102 h 866"/>
                  <a:gd name="T36" fmla="*/ 287 w 1781"/>
                  <a:gd name="T37" fmla="*/ 49 h 866"/>
                  <a:gd name="T38" fmla="*/ 311 w 1781"/>
                  <a:gd name="T39" fmla="*/ 69 h 866"/>
                  <a:gd name="T40" fmla="*/ 326 w 1781"/>
                  <a:gd name="T41" fmla="*/ 26 h 866"/>
                  <a:gd name="T42" fmla="*/ 332 w 1781"/>
                  <a:gd name="T43" fmla="*/ 87 h 866"/>
                  <a:gd name="T44" fmla="*/ 350 w 1781"/>
                  <a:gd name="T45" fmla="*/ 78 h 866"/>
                  <a:gd name="T46" fmla="*/ 373 w 1781"/>
                  <a:gd name="T47" fmla="*/ 89 h 866"/>
                  <a:gd name="T48" fmla="*/ 395 w 1781"/>
                  <a:gd name="T49" fmla="*/ 68 h 866"/>
                  <a:gd name="T50" fmla="*/ 374 w 1781"/>
                  <a:gd name="T51" fmla="*/ 153 h 866"/>
                  <a:gd name="T52" fmla="*/ 405 w 1781"/>
                  <a:gd name="T53" fmla="*/ 108 h 866"/>
                  <a:gd name="T54" fmla="*/ 408 w 1781"/>
                  <a:gd name="T55" fmla="*/ 157 h 866"/>
                  <a:gd name="T56" fmla="*/ 413 w 1781"/>
                  <a:gd name="T57" fmla="*/ 192 h 866"/>
                  <a:gd name="T58" fmla="*/ 399 w 1781"/>
                  <a:gd name="T59" fmla="*/ 203 h 866"/>
                  <a:gd name="T60" fmla="*/ 386 w 1781"/>
                  <a:gd name="T61" fmla="*/ 215 h 866"/>
                  <a:gd name="T62" fmla="*/ 406 w 1781"/>
                  <a:gd name="T63" fmla="*/ 187 h 866"/>
                  <a:gd name="T64" fmla="*/ 443 w 1781"/>
                  <a:gd name="T65" fmla="*/ 177 h 866"/>
                  <a:gd name="T66" fmla="*/ 365 w 1781"/>
                  <a:gd name="T67" fmla="*/ 166 h 866"/>
                  <a:gd name="T68" fmla="*/ 382 w 1781"/>
                  <a:gd name="T69" fmla="*/ 132 h 866"/>
                  <a:gd name="T70" fmla="*/ 373 w 1781"/>
                  <a:gd name="T71" fmla="*/ 145 h 866"/>
                  <a:gd name="T72" fmla="*/ 398 w 1781"/>
                  <a:gd name="T73" fmla="*/ 72 h 866"/>
                  <a:gd name="T74" fmla="*/ 371 w 1781"/>
                  <a:gd name="T75" fmla="*/ 84 h 866"/>
                  <a:gd name="T76" fmla="*/ 341 w 1781"/>
                  <a:gd name="T77" fmla="*/ 115 h 866"/>
                  <a:gd name="T78" fmla="*/ 355 w 1781"/>
                  <a:gd name="T79" fmla="*/ 43 h 866"/>
                  <a:gd name="T80" fmla="*/ 322 w 1781"/>
                  <a:gd name="T81" fmla="*/ 85 h 866"/>
                  <a:gd name="T82" fmla="*/ 318 w 1781"/>
                  <a:gd name="T83" fmla="*/ 40 h 866"/>
                  <a:gd name="T84" fmla="*/ 280 w 1781"/>
                  <a:gd name="T85" fmla="*/ 102 h 866"/>
                  <a:gd name="T86" fmla="*/ 263 w 1781"/>
                  <a:gd name="T87" fmla="*/ 97 h 866"/>
                  <a:gd name="T88" fmla="*/ 247 w 1781"/>
                  <a:gd name="T89" fmla="*/ 57 h 866"/>
                  <a:gd name="T90" fmla="*/ 234 w 1781"/>
                  <a:gd name="T91" fmla="*/ 68 h 866"/>
                  <a:gd name="T92" fmla="*/ 204 w 1781"/>
                  <a:gd name="T93" fmla="*/ 116 h 866"/>
                  <a:gd name="T94" fmla="*/ 199 w 1781"/>
                  <a:gd name="T95" fmla="*/ 92 h 866"/>
                  <a:gd name="T96" fmla="*/ 185 w 1781"/>
                  <a:gd name="T97" fmla="*/ 90 h 866"/>
                  <a:gd name="T98" fmla="*/ 172 w 1781"/>
                  <a:gd name="T99" fmla="*/ 40 h 866"/>
                  <a:gd name="T100" fmla="*/ 155 w 1781"/>
                  <a:gd name="T101" fmla="*/ 80 h 866"/>
                  <a:gd name="T102" fmla="*/ 136 w 1781"/>
                  <a:gd name="T103" fmla="*/ 80 h 866"/>
                  <a:gd name="T104" fmla="*/ 134 w 1781"/>
                  <a:gd name="T105" fmla="*/ 57 h 866"/>
                  <a:gd name="T106" fmla="*/ 104 w 1781"/>
                  <a:gd name="T107" fmla="*/ 76 h 866"/>
                  <a:gd name="T108" fmla="*/ 99 w 1781"/>
                  <a:gd name="T109" fmla="*/ 75 h 866"/>
                  <a:gd name="T110" fmla="*/ 83 w 1781"/>
                  <a:gd name="T111" fmla="*/ 32 h 866"/>
                  <a:gd name="T112" fmla="*/ 60 w 1781"/>
                  <a:gd name="T113" fmla="*/ 39 h 866"/>
                  <a:gd name="T114" fmla="*/ 40 w 1781"/>
                  <a:gd name="T115" fmla="*/ 69 h 866"/>
                  <a:gd name="T116" fmla="*/ 68 w 1781"/>
                  <a:gd name="T117" fmla="*/ 112 h 866"/>
                  <a:gd name="T118" fmla="*/ 40 w 1781"/>
                  <a:gd name="T119" fmla="*/ 108 h 866"/>
                  <a:gd name="T120" fmla="*/ 12 w 1781"/>
                  <a:gd name="T121" fmla="*/ 115 h 866"/>
                  <a:gd name="T122" fmla="*/ 40 w 1781"/>
                  <a:gd name="T123" fmla="*/ 131 h 866"/>
                  <a:gd name="T124" fmla="*/ 37 w 1781"/>
                  <a:gd name="T125" fmla="*/ 142 h 8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781"/>
                  <a:gd name="T190" fmla="*/ 0 h 866"/>
                  <a:gd name="T191" fmla="*/ 1781 w 1781"/>
                  <a:gd name="T192" fmla="*/ 866 h 8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781" h="866">
                    <a:moveTo>
                      <a:pt x="210" y="669"/>
                    </a:moveTo>
                    <a:lnTo>
                      <a:pt x="228" y="634"/>
                    </a:lnTo>
                    <a:lnTo>
                      <a:pt x="202" y="625"/>
                    </a:lnTo>
                    <a:lnTo>
                      <a:pt x="181" y="615"/>
                    </a:lnTo>
                    <a:lnTo>
                      <a:pt x="171" y="609"/>
                    </a:lnTo>
                    <a:lnTo>
                      <a:pt x="163" y="626"/>
                    </a:lnTo>
                    <a:lnTo>
                      <a:pt x="177" y="613"/>
                    </a:lnTo>
                    <a:lnTo>
                      <a:pt x="171" y="609"/>
                    </a:lnTo>
                    <a:lnTo>
                      <a:pt x="165" y="603"/>
                    </a:lnTo>
                    <a:lnTo>
                      <a:pt x="163" y="601"/>
                    </a:lnTo>
                    <a:lnTo>
                      <a:pt x="150" y="615"/>
                    </a:lnTo>
                    <a:lnTo>
                      <a:pt x="167" y="607"/>
                    </a:lnTo>
                    <a:lnTo>
                      <a:pt x="169" y="615"/>
                    </a:lnTo>
                    <a:lnTo>
                      <a:pt x="169" y="613"/>
                    </a:lnTo>
                    <a:lnTo>
                      <a:pt x="150" y="613"/>
                    </a:lnTo>
                    <a:lnTo>
                      <a:pt x="169" y="621"/>
                    </a:lnTo>
                    <a:lnTo>
                      <a:pt x="169" y="613"/>
                    </a:lnTo>
                    <a:lnTo>
                      <a:pt x="169" y="605"/>
                    </a:lnTo>
                    <a:lnTo>
                      <a:pt x="163" y="599"/>
                    </a:lnTo>
                    <a:lnTo>
                      <a:pt x="158" y="595"/>
                    </a:lnTo>
                    <a:lnTo>
                      <a:pt x="156" y="593"/>
                    </a:lnTo>
                    <a:lnTo>
                      <a:pt x="150" y="593"/>
                    </a:lnTo>
                    <a:lnTo>
                      <a:pt x="146" y="591"/>
                    </a:lnTo>
                    <a:lnTo>
                      <a:pt x="136" y="590"/>
                    </a:lnTo>
                    <a:lnTo>
                      <a:pt x="130" y="607"/>
                    </a:lnTo>
                    <a:lnTo>
                      <a:pt x="140" y="591"/>
                    </a:lnTo>
                    <a:lnTo>
                      <a:pt x="128" y="584"/>
                    </a:lnTo>
                    <a:lnTo>
                      <a:pt x="123" y="580"/>
                    </a:lnTo>
                    <a:lnTo>
                      <a:pt x="111" y="574"/>
                    </a:lnTo>
                    <a:lnTo>
                      <a:pt x="101" y="568"/>
                    </a:lnTo>
                    <a:lnTo>
                      <a:pt x="93" y="566"/>
                    </a:lnTo>
                    <a:lnTo>
                      <a:pt x="82" y="562"/>
                    </a:lnTo>
                    <a:lnTo>
                      <a:pt x="78" y="560"/>
                    </a:lnTo>
                    <a:lnTo>
                      <a:pt x="68" y="558"/>
                    </a:lnTo>
                    <a:lnTo>
                      <a:pt x="62" y="556"/>
                    </a:lnTo>
                    <a:lnTo>
                      <a:pt x="55" y="574"/>
                    </a:lnTo>
                    <a:lnTo>
                      <a:pt x="68" y="560"/>
                    </a:lnTo>
                    <a:lnTo>
                      <a:pt x="55" y="574"/>
                    </a:lnTo>
                    <a:lnTo>
                      <a:pt x="62" y="591"/>
                    </a:lnTo>
                    <a:lnTo>
                      <a:pt x="68" y="588"/>
                    </a:lnTo>
                    <a:lnTo>
                      <a:pt x="72" y="582"/>
                    </a:lnTo>
                    <a:lnTo>
                      <a:pt x="74" y="574"/>
                    </a:lnTo>
                    <a:lnTo>
                      <a:pt x="72" y="566"/>
                    </a:lnTo>
                    <a:lnTo>
                      <a:pt x="55" y="593"/>
                    </a:lnTo>
                    <a:lnTo>
                      <a:pt x="57" y="593"/>
                    </a:lnTo>
                    <a:lnTo>
                      <a:pt x="57" y="574"/>
                    </a:lnTo>
                    <a:lnTo>
                      <a:pt x="55" y="593"/>
                    </a:lnTo>
                    <a:lnTo>
                      <a:pt x="76" y="597"/>
                    </a:lnTo>
                    <a:lnTo>
                      <a:pt x="90" y="599"/>
                    </a:lnTo>
                    <a:lnTo>
                      <a:pt x="90" y="580"/>
                    </a:lnTo>
                    <a:lnTo>
                      <a:pt x="82" y="597"/>
                    </a:lnTo>
                    <a:lnTo>
                      <a:pt x="92" y="599"/>
                    </a:lnTo>
                    <a:lnTo>
                      <a:pt x="97" y="601"/>
                    </a:lnTo>
                    <a:lnTo>
                      <a:pt x="99" y="601"/>
                    </a:lnTo>
                    <a:lnTo>
                      <a:pt x="101" y="603"/>
                    </a:lnTo>
                    <a:lnTo>
                      <a:pt x="109" y="586"/>
                    </a:lnTo>
                    <a:lnTo>
                      <a:pt x="95" y="599"/>
                    </a:lnTo>
                    <a:lnTo>
                      <a:pt x="101" y="603"/>
                    </a:lnTo>
                    <a:lnTo>
                      <a:pt x="109" y="605"/>
                    </a:lnTo>
                    <a:lnTo>
                      <a:pt x="111" y="605"/>
                    </a:lnTo>
                    <a:lnTo>
                      <a:pt x="113" y="605"/>
                    </a:lnTo>
                    <a:lnTo>
                      <a:pt x="117" y="605"/>
                    </a:lnTo>
                    <a:lnTo>
                      <a:pt x="123" y="607"/>
                    </a:lnTo>
                    <a:lnTo>
                      <a:pt x="134" y="607"/>
                    </a:lnTo>
                    <a:lnTo>
                      <a:pt x="150" y="607"/>
                    </a:lnTo>
                    <a:lnTo>
                      <a:pt x="169" y="609"/>
                    </a:lnTo>
                    <a:lnTo>
                      <a:pt x="197" y="611"/>
                    </a:lnTo>
                    <a:lnTo>
                      <a:pt x="198" y="611"/>
                    </a:lnTo>
                    <a:lnTo>
                      <a:pt x="210" y="609"/>
                    </a:lnTo>
                    <a:lnTo>
                      <a:pt x="220" y="609"/>
                    </a:lnTo>
                    <a:lnTo>
                      <a:pt x="230" y="607"/>
                    </a:lnTo>
                    <a:lnTo>
                      <a:pt x="235" y="607"/>
                    </a:lnTo>
                    <a:lnTo>
                      <a:pt x="239" y="605"/>
                    </a:lnTo>
                    <a:lnTo>
                      <a:pt x="243" y="605"/>
                    </a:lnTo>
                    <a:lnTo>
                      <a:pt x="251" y="603"/>
                    </a:lnTo>
                    <a:lnTo>
                      <a:pt x="257" y="599"/>
                    </a:lnTo>
                    <a:lnTo>
                      <a:pt x="261" y="593"/>
                    </a:lnTo>
                    <a:lnTo>
                      <a:pt x="263" y="593"/>
                    </a:lnTo>
                    <a:lnTo>
                      <a:pt x="263" y="586"/>
                    </a:lnTo>
                    <a:lnTo>
                      <a:pt x="261" y="578"/>
                    </a:lnTo>
                    <a:lnTo>
                      <a:pt x="257" y="572"/>
                    </a:lnTo>
                    <a:lnTo>
                      <a:pt x="251" y="566"/>
                    </a:lnTo>
                    <a:lnTo>
                      <a:pt x="243" y="566"/>
                    </a:lnTo>
                    <a:lnTo>
                      <a:pt x="237" y="564"/>
                    </a:lnTo>
                    <a:lnTo>
                      <a:pt x="226" y="564"/>
                    </a:lnTo>
                    <a:lnTo>
                      <a:pt x="210" y="562"/>
                    </a:lnTo>
                    <a:lnTo>
                      <a:pt x="195" y="562"/>
                    </a:lnTo>
                    <a:lnTo>
                      <a:pt x="191" y="580"/>
                    </a:lnTo>
                    <a:lnTo>
                      <a:pt x="197" y="562"/>
                    </a:lnTo>
                    <a:lnTo>
                      <a:pt x="191" y="560"/>
                    </a:lnTo>
                    <a:lnTo>
                      <a:pt x="183" y="558"/>
                    </a:lnTo>
                    <a:lnTo>
                      <a:pt x="177" y="556"/>
                    </a:lnTo>
                    <a:lnTo>
                      <a:pt x="169" y="574"/>
                    </a:lnTo>
                    <a:lnTo>
                      <a:pt x="183" y="560"/>
                    </a:lnTo>
                    <a:lnTo>
                      <a:pt x="169" y="574"/>
                    </a:lnTo>
                    <a:lnTo>
                      <a:pt x="177" y="591"/>
                    </a:lnTo>
                    <a:lnTo>
                      <a:pt x="183" y="588"/>
                    </a:lnTo>
                    <a:lnTo>
                      <a:pt x="187" y="582"/>
                    </a:lnTo>
                    <a:lnTo>
                      <a:pt x="189" y="574"/>
                    </a:lnTo>
                    <a:lnTo>
                      <a:pt x="187" y="566"/>
                    </a:lnTo>
                    <a:lnTo>
                      <a:pt x="169" y="593"/>
                    </a:lnTo>
                    <a:lnTo>
                      <a:pt x="171" y="593"/>
                    </a:lnTo>
                    <a:lnTo>
                      <a:pt x="198" y="595"/>
                    </a:lnTo>
                    <a:lnTo>
                      <a:pt x="222" y="599"/>
                    </a:lnTo>
                    <a:lnTo>
                      <a:pt x="224" y="580"/>
                    </a:lnTo>
                    <a:lnTo>
                      <a:pt x="216" y="562"/>
                    </a:lnTo>
                    <a:lnTo>
                      <a:pt x="210" y="566"/>
                    </a:lnTo>
                    <a:lnTo>
                      <a:pt x="206" y="572"/>
                    </a:lnTo>
                    <a:lnTo>
                      <a:pt x="204" y="580"/>
                    </a:lnTo>
                    <a:lnTo>
                      <a:pt x="206" y="588"/>
                    </a:lnTo>
                    <a:lnTo>
                      <a:pt x="210" y="593"/>
                    </a:lnTo>
                    <a:lnTo>
                      <a:pt x="216" y="597"/>
                    </a:lnTo>
                    <a:lnTo>
                      <a:pt x="220" y="562"/>
                    </a:lnTo>
                    <a:lnTo>
                      <a:pt x="210" y="562"/>
                    </a:lnTo>
                    <a:lnTo>
                      <a:pt x="197" y="562"/>
                    </a:lnTo>
                    <a:lnTo>
                      <a:pt x="171" y="560"/>
                    </a:lnTo>
                    <a:lnTo>
                      <a:pt x="171" y="580"/>
                    </a:lnTo>
                    <a:lnTo>
                      <a:pt x="179" y="562"/>
                    </a:lnTo>
                    <a:lnTo>
                      <a:pt x="154" y="556"/>
                    </a:lnTo>
                    <a:lnTo>
                      <a:pt x="146" y="555"/>
                    </a:lnTo>
                    <a:lnTo>
                      <a:pt x="121" y="551"/>
                    </a:lnTo>
                    <a:lnTo>
                      <a:pt x="117" y="568"/>
                    </a:lnTo>
                    <a:lnTo>
                      <a:pt x="125" y="551"/>
                    </a:lnTo>
                    <a:lnTo>
                      <a:pt x="109" y="545"/>
                    </a:lnTo>
                    <a:lnTo>
                      <a:pt x="97" y="541"/>
                    </a:lnTo>
                    <a:lnTo>
                      <a:pt x="88" y="533"/>
                    </a:lnTo>
                    <a:lnTo>
                      <a:pt x="80" y="551"/>
                    </a:lnTo>
                    <a:lnTo>
                      <a:pt x="93" y="537"/>
                    </a:lnTo>
                    <a:lnTo>
                      <a:pt x="97" y="543"/>
                    </a:lnTo>
                    <a:lnTo>
                      <a:pt x="86" y="531"/>
                    </a:lnTo>
                    <a:lnTo>
                      <a:pt x="84" y="527"/>
                    </a:lnTo>
                    <a:lnTo>
                      <a:pt x="82" y="525"/>
                    </a:lnTo>
                    <a:lnTo>
                      <a:pt x="74" y="520"/>
                    </a:lnTo>
                    <a:lnTo>
                      <a:pt x="66" y="537"/>
                    </a:lnTo>
                    <a:lnTo>
                      <a:pt x="80" y="523"/>
                    </a:lnTo>
                    <a:lnTo>
                      <a:pt x="76" y="520"/>
                    </a:lnTo>
                    <a:lnTo>
                      <a:pt x="62" y="533"/>
                    </a:lnTo>
                    <a:lnTo>
                      <a:pt x="80" y="525"/>
                    </a:lnTo>
                    <a:lnTo>
                      <a:pt x="78" y="520"/>
                    </a:lnTo>
                    <a:lnTo>
                      <a:pt x="60" y="527"/>
                    </a:lnTo>
                    <a:lnTo>
                      <a:pt x="74" y="541"/>
                    </a:lnTo>
                    <a:lnTo>
                      <a:pt x="78" y="535"/>
                    </a:lnTo>
                    <a:lnTo>
                      <a:pt x="80" y="527"/>
                    </a:lnTo>
                    <a:lnTo>
                      <a:pt x="68" y="545"/>
                    </a:lnTo>
                    <a:lnTo>
                      <a:pt x="62" y="525"/>
                    </a:lnTo>
                    <a:lnTo>
                      <a:pt x="66" y="545"/>
                    </a:lnTo>
                    <a:lnTo>
                      <a:pt x="78" y="545"/>
                    </a:lnTo>
                    <a:lnTo>
                      <a:pt x="93" y="545"/>
                    </a:lnTo>
                    <a:lnTo>
                      <a:pt x="107" y="549"/>
                    </a:lnTo>
                    <a:lnTo>
                      <a:pt x="121" y="551"/>
                    </a:lnTo>
                    <a:lnTo>
                      <a:pt x="123" y="531"/>
                    </a:lnTo>
                    <a:lnTo>
                      <a:pt x="117" y="551"/>
                    </a:lnTo>
                    <a:lnTo>
                      <a:pt x="128" y="553"/>
                    </a:lnTo>
                    <a:lnTo>
                      <a:pt x="140" y="556"/>
                    </a:lnTo>
                    <a:lnTo>
                      <a:pt x="146" y="558"/>
                    </a:lnTo>
                    <a:lnTo>
                      <a:pt x="150" y="560"/>
                    </a:lnTo>
                    <a:lnTo>
                      <a:pt x="158" y="543"/>
                    </a:lnTo>
                    <a:lnTo>
                      <a:pt x="138" y="549"/>
                    </a:lnTo>
                    <a:lnTo>
                      <a:pt x="144" y="556"/>
                    </a:lnTo>
                    <a:lnTo>
                      <a:pt x="138" y="543"/>
                    </a:lnTo>
                    <a:lnTo>
                      <a:pt x="158" y="543"/>
                    </a:lnTo>
                    <a:lnTo>
                      <a:pt x="158" y="523"/>
                    </a:lnTo>
                    <a:lnTo>
                      <a:pt x="150" y="525"/>
                    </a:lnTo>
                    <a:lnTo>
                      <a:pt x="144" y="529"/>
                    </a:lnTo>
                    <a:lnTo>
                      <a:pt x="138" y="535"/>
                    </a:lnTo>
                    <a:lnTo>
                      <a:pt x="165" y="525"/>
                    </a:lnTo>
                    <a:lnTo>
                      <a:pt x="162" y="523"/>
                    </a:lnTo>
                    <a:lnTo>
                      <a:pt x="158" y="523"/>
                    </a:lnTo>
                    <a:lnTo>
                      <a:pt x="152" y="521"/>
                    </a:lnTo>
                    <a:lnTo>
                      <a:pt x="136" y="518"/>
                    </a:lnTo>
                    <a:lnTo>
                      <a:pt x="121" y="514"/>
                    </a:lnTo>
                    <a:lnTo>
                      <a:pt x="105" y="510"/>
                    </a:lnTo>
                    <a:lnTo>
                      <a:pt x="101" y="508"/>
                    </a:lnTo>
                    <a:lnTo>
                      <a:pt x="93" y="506"/>
                    </a:lnTo>
                    <a:lnTo>
                      <a:pt x="93" y="508"/>
                    </a:lnTo>
                    <a:lnTo>
                      <a:pt x="90" y="525"/>
                    </a:lnTo>
                    <a:lnTo>
                      <a:pt x="95" y="508"/>
                    </a:lnTo>
                    <a:lnTo>
                      <a:pt x="84" y="504"/>
                    </a:lnTo>
                    <a:lnTo>
                      <a:pt x="76" y="502"/>
                    </a:lnTo>
                    <a:lnTo>
                      <a:pt x="64" y="500"/>
                    </a:lnTo>
                    <a:lnTo>
                      <a:pt x="57" y="500"/>
                    </a:lnTo>
                    <a:lnTo>
                      <a:pt x="55" y="500"/>
                    </a:lnTo>
                    <a:lnTo>
                      <a:pt x="47" y="502"/>
                    </a:lnTo>
                    <a:lnTo>
                      <a:pt x="41" y="506"/>
                    </a:lnTo>
                    <a:lnTo>
                      <a:pt x="37" y="512"/>
                    </a:lnTo>
                    <a:lnTo>
                      <a:pt x="35" y="520"/>
                    </a:lnTo>
                    <a:lnTo>
                      <a:pt x="37" y="527"/>
                    </a:lnTo>
                    <a:lnTo>
                      <a:pt x="41" y="533"/>
                    </a:lnTo>
                    <a:lnTo>
                      <a:pt x="47" y="537"/>
                    </a:lnTo>
                    <a:lnTo>
                      <a:pt x="49" y="539"/>
                    </a:lnTo>
                    <a:lnTo>
                      <a:pt x="57" y="541"/>
                    </a:lnTo>
                    <a:lnTo>
                      <a:pt x="72" y="545"/>
                    </a:lnTo>
                    <a:lnTo>
                      <a:pt x="80" y="547"/>
                    </a:lnTo>
                    <a:lnTo>
                      <a:pt x="92" y="549"/>
                    </a:lnTo>
                    <a:lnTo>
                      <a:pt x="101" y="551"/>
                    </a:lnTo>
                    <a:lnTo>
                      <a:pt x="134" y="553"/>
                    </a:lnTo>
                    <a:lnTo>
                      <a:pt x="162" y="555"/>
                    </a:lnTo>
                    <a:lnTo>
                      <a:pt x="163" y="535"/>
                    </a:lnTo>
                    <a:lnTo>
                      <a:pt x="158" y="555"/>
                    </a:lnTo>
                    <a:lnTo>
                      <a:pt x="162" y="555"/>
                    </a:lnTo>
                    <a:lnTo>
                      <a:pt x="167" y="556"/>
                    </a:lnTo>
                    <a:lnTo>
                      <a:pt x="181" y="562"/>
                    </a:lnTo>
                    <a:lnTo>
                      <a:pt x="187" y="564"/>
                    </a:lnTo>
                    <a:lnTo>
                      <a:pt x="191" y="564"/>
                    </a:lnTo>
                    <a:lnTo>
                      <a:pt x="198" y="547"/>
                    </a:lnTo>
                    <a:lnTo>
                      <a:pt x="198" y="527"/>
                    </a:lnTo>
                    <a:lnTo>
                      <a:pt x="191" y="529"/>
                    </a:lnTo>
                    <a:lnTo>
                      <a:pt x="185" y="533"/>
                    </a:lnTo>
                    <a:lnTo>
                      <a:pt x="181" y="541"/>
                    </a:lnTo>
                    <a:lnTo>
                      <a:pt x="179" y="547"/>
                    </a:lnTo>
                    <a:lnTo>
                      <a:pt x="181" y="555"/>
                    </a:lnTo>
                    <a:lnTo>
                      <a:pt x="185" y="560"/>
                    </a:lnTo>
                    <a:lnTo>
                      <a:pt x="206" y="529"/>
                    </a:lnTo>
                    <a:lnTo>
                      <a:pt x="202" y="529"/>
                    </a:lnTo>
                    <a:lnTo>
                      <a:pt x="197" y="547"/>
                    </a:lnTo>
                    <a:lnTo>
                      <a:pt x="204" y="529"/>
                    </a:lnTo>
                    <a:lnTo>
                      <a:pt x="167" y="512"/>
                    </a:lnTo>
                    <a:lnTo>
                      <a:pt x="128" y="494"/>
                    </a:lnTo>
                    <a:lnTo>
                      <a:pt x="92" y="477"/>
                    </a:lnTo>
                    <a:lnTo>
                      <a:pt x="49" y="463"/>
                    </a:lnTo>
                    <a:lnTo>
                      <a:pt x="43" y="461"/>
                    </a:lnTo>
                    <a:lnTo>
                      <a:pt x="35" y="459"/>
                    </a:lnTo>
                    <a:lnTo>
                      <a:pt x="29" y="457"/>
                    </a:lnTo>
                    <a:lnTo>
                      <a:pt x="27" y="457"/>
                    </a:lnTo>
                    <a:lnTo>
                      <a:pt x="20" y="475"/>
                    </a:lnTo>
                    <a:lnTo>
                      <a:pt x="27" y="492"/>
                    </a:lnTo>
                    <a:lnTo>
                      <a:pt x="35" y="488"/>
                    </a:lnTo>
                    <a:lnTo>
                      <a:pt x="39" y="483"/>
                    </a:lnTo>
                    <a:lnTo>
                      <a:pt x="39" y="475"/>
                    </a:lnTo>
                    <a:lnTo>
                      <a:pt x="39" y="467"/>
                    </a:lnTo>
                    <a:lnTo>
                      <a:pt x="35" y="461"/>
                    </a:lnTo>
                    <a:lnTo>
                      <a:pt x="20" y="494"/>
                    </a:lnTo>
                    <a:lnTo>
                      <a:pt x="22" y="494"/>
                    </a:lnTo>
                    <a:lnTo>
                      <a:pt x="22" y="475"/>
                    </a:lnTo>
                    <a:lnTo>
                      <a:pt x="18" y="494"/>
                    </a:lnTo>
                    <a:lnTo>
                      <a:pt x="23" y="494"/>
                    </a:lnTo>
                    <a:lnTo>
                      <a:pt x="33" y="496"/>
                    </a:lnTo>
                    <a:lnTo>
                      <a:pt x="58" y="504"/>
                    </a:lnTo>
                    <a:lnTo>
                      <a:pt x="84" y="510"/>
                    </a:lnTo>
                    <a:lnTo>
                      <a:pt x="109" y="516"/>
                    </a:lnTo>
                    <a:lnTo>
                      <a:pt x="130" y="521"/>
                    </a:lnTo>
                    <a:lnTo>
                      <a:pt x="138" y="523"/>
                    </a:lnTo>
                    <a:lnTo>
                      <a:pt x="146" y="525"/>
                    </a:lnTo>
                    <a:lnTo>
                      <a:pt x="154" y="525"/>
                    </a:lnTo>
                    <a:lnTo>
                      <a:pt x="158" y="527"/>
                    </a:lnTo>
                    <a:lnTo>
                      <a:pt x="165" y="525"/>
                    </a:lnTo>
                    <a:lnTo>
                      <a:pt x="165" y="523"/>
                    </a:lnTo>
                    <a:lnTo>
                      <a:pt x="171" y="520"/>
                    </a:lnTo>
                    <a:lnTo>
                      <a:pt x="175" y="514"/>
                    </a:lnTo>
                    <a:lnTo>
                      <a:pt x="177" y="506"/>
                    </a:lnTo>
                    <a:lnTo>
                      <a:pt x="175" y="498"/>
                    </a:lnTo>
                    <a:lnTo>
                      <a:pt x="171" y="492"/>
                    </a:lnTo>
                    <a:lnTo>
                      <a:pt x="169" y="490"/>
                    </a:lnTo>
                    <a:lnTo>
                      <a:pt x="163" y="486"/>
                    </a:lnTo>
                    <a:lnTo>
                      <a:pt x="158" y="485"/>
                    </a:lnTo>
                    <a:lnTo>
                      <a:pt x="127" y="473"/>
                    </a:lnTo>
                    <a:lnTo>
                      <a:pt x="99" y="459"/>
                    </a:lnTo>
                    <a:lnTo>
                      <a:pt x="88" y="451"/>
                    </a:lnTo>
                    <a:lnTo>
                      <a:pt x="76" y="446"/>
                    </a:lnTo>
                    <a:lnTo>
                      <a:pt x="62" y="438"/>
                    </a:lnTo>
                    <a:lnTo>
                      <a:pt x="51" y="430"/>
                    </a:lnTo>
                    <a:lnTo>
                      <a:pt x="41" y="424"/>
                    </a:lnTo>
                    <a:lnTo>
                      <a:pt x="33" y="420"/>
                    </a:lnTo>
                    <a:lnTo>
                      <a:pt x="25" y="438"/>
                    </a:lnTo>
                    <a:lnTo>
                      <a:pt x="39" y="424"/>
                    </a:lnTo>
                    <a:lnTo>
                      <a:pt x="37" y="422"/>
                    </a:lnTo>
                    <a:lnTo>
                      <a:pt x="23" y="436"/>
                    </a:lnTo>
                    <a:lnTo>
                      <a:pt x="23" y="455"/>
                    </a:lnTo>
                    <a:lnTo>
                      <a:pt x="31" y="453"/>
                    </a:lnTo>
                    <a:lnTo>
                      <a:pt x="39" y="450"/>
                    </a:lnTo>
                    <a:lnTo>
                      <a:pt x="43" y="444"/>
                    </a:lnTo>
                    <a:lnTo>
                      <a:pt x="43" y="436"/>
                    </a:lnTo>
                    <a:lnTo>
                      <a:pt x="43" y="428"/>
                    </a:lnTo>
                    <a:lnTo>
                      <a:pt x="16" y="453"/>
                    </a:lnTo>
                    <a:lnTo>
                      <a:pt x="18" y="453"/>
                    </a:lnTo>
                    <a:lnTo>
                      <a:pt x="22" y="455"/>
                    </a:lnTo>
                    <a:lnTo>
                      <a:pt x="66" y="475"/>
                    </a:lnTo>
                    <a:lnTo>
                      <a:pt x="111" y="492"/>
                    </a:lnTo>
                    <a:lnTo>
                      <a:pt x="156" y="510"/>
                    </a:lnTo>
                    <a:lnTo>
                      <a:pt x="204" y="527"/>
                    </a:lnTo>
                    <a:lnTo>
                      <a:pt x="230" y="537"/>
                    </a:lnTo>
                    <a:lnTo>
                      <a:pt x="257" y="549"/>
                    </a:lnTo>
                    <a:lnTo>
                      <a:pt x="261" y="551"/>
                    </a:lnTo>
                    <a:lnTo>
                      <a:pt x="263" y="553"/>
                    </a:lnTo>
                    <a:lnTo>
                      <a:pt x="270" y="535"/>
                    </a:lnTo>
                    <a:lnTo>
                      <a:pt x="257" y="549"/>
                    </a:lnTo>
                    <a:lnTo>
                      <a:pt x="265" y="553"/>
                    </a:lnTo>
                    <a:lnTo>
                      <a:pt x="270" y="556"/>
                    </a:lnTo>
                    <a:lnTo>
                      <a:pt x="276" y="560"/>
                    </a:lnTo>
                    <a:lnTo>
                      <a:pt x="284" y="562"/>
                    </a:lnTo>
                    <a:lnTo>
                      <a:pt x="286" y="562"/>
                    </a:lnTo>
                    <a:lnTo>
                      <a:pt x="294" y="560"/>
                    </a:lnTo>
                    <a:lnTo>
                      <a:pt x="300" y="556"/>
                    </a:lnTo>
                    <a:lnTo>
                      <a:pt x="303" y="551"/>
                    </a:lnTo>
                    <a:lnTo>
                      <a:pt x="305" y="543"/>
                    </a:lnTo>
                    <a:lnTo>
                      <a:pt x="305" y="541"/>
                    </a:lnTo>
                    <a:lnTo>
                      <a:pt x="303" y="537"/>
                    </a:lnTo>
                    <a:lnTo>
                      <a:pt x="302" y="529"/>
                    </a:lnTo>
                    <a:lnTo>
                      <a:pt x="298" y="521"/>
                    </a:lnTo>
                    <a:lnTo>
                      <a:pt x="292" y="520"/>
                    </a:lnTo>
                    <a:lnTo>
                      <a:pt x="286" y="516"/>
                    </a:lnTo>
                    <a:lnTo>
                      <a:pt x="278" y="512"/>
                    </a:lnTo>
                    <a:lnTo>
                      <a:pt x="270" y="529"/>
                    </a:lnTo>
                    <a:lnTo>
                      <a:pt x="284" y="516"/>
                    </a:lnTo>
                    <a:lnTo>
                      <a:pt x="276" y="510"/>
                    </a:lnTo>
                    <a:lnTo>
                      <a:pt x="265" y="525"/>
                    </a:lnTo>
                    <a:lnTo>
                      <a:pt x="278" y="512"/>
                    </a:lnTo>
                    <a:lnTo>
                      <a:pt x="259" y="492"/>
                    </a:lnTo>
                    <a:lnTo>
                      <a:pt x="235" y="471"/>
                    </a:lnTo>
                    <a:lnTo>
                      <a:pt x="224" y="486"/>
                    </a:lnTo>
                    <a:lnTo>
                      <a:pt x="237" y="473"/>
                    </a:lnTo>
                    <a:lnTo>
                      <a:pt x="206" y="446"/>
                    </a:lnTo>
                    <a:lnTo>
                      <a:pt x="173" y="420"/>
                    </a:lnTo>
                    <a:lnTo>
                      <a:pt x="167" y="416"/>
                    </a:lnTo>
                    <a:lnTo>
                      <a:pt x="130" y="395"/>
                    </a:lnTo>
                    <a:lnTo>
                      <a:pt x="90" y="376"/>
                    </a:lnTo>
                    <a:lnTo>
                      <a:pt x="82" y="374"/>
                    </a:lnTo>
                    <a:lnTo>
                      <a:pt x="74" y="376"/>
                    </a:lnTo>
                    <a:lnTo>
                      <a:pt x="68" y="380"/>
                    </a:lnTo>
                    <a:lnTo>
                      <a:pt x="64" y="385"/>
                    </a:lnTo>
                    <a:lnTo>
                      <a:pt x="62" y="393"/>
                    </a:lnTo>
                    <a:lnTo>
                      <a:pt x="64" y="401"/>
                    </a:lnTo>
                    <a:lnTo>
                      <a:pt x="66" y="405"/>
                    </a:lnTo>
                    <a:lnTo>
                      <a:pt x="82" y="424"/>
                    </a:lnTo>
                    <a:lnTo>
                      <a:pt x="93" y="438"/>
                    </a:lnTo>
                    <a:lnTo>
                      <a:pt x="101" y="450"/>
                    </a:lnTo>
                    <a:lnTo>
                      <a:pt x="109" y="457"/>
                    </a:lnTo>
                    <a:lnTo>
                      <a:pt x="119" y="467"/>
                    </a:lnTo>
                    <a:lnTo>
                      <a:pt x="130" y="477"/>
                    </a:lnTo>
                    <a:lnTo>
                      <a:pt x="148" y="490"/>
                    </a:lnTo>
                    <a:lnTo>
                      <a:pt x="171" y="508"/>
                    </a:lnTo>
                    <a:lnTo>
                      <a:pt x="173" y="508"/>
                    </a:lnTo>
                    <a:lnTo>
                      <a:pt x="183" y="516"/>
                    </a:lnTo>
                    <a:lnTo>
                      <a:pt x="189" y="520"/>
                    </a:lnTo>
                    <a:lnTo>
                      <a:pt x="204" y="529"/>
                    </a:lnTo>
                    <a:lnTo>
                      <a:pt x="239" y="553"/>
                    </a:lnTo>
                    <a:lnTo>
                      <a:pt x="255" y="560"/>
                    </a:lnTo>
                    <a:lnTo>
                      <a:pt x="267" y="568"/>
                    </a:lnTo>
                    <a:lnTo>
                      <a:pt x="274" y="574"/>
                    </a:lnTo>
                    <a:lnTo>
                      <a:pt x="276" y="576"/>
                    </a:lnTo>
                    <a:lnTo>
                      <a:pt x="278" y="576"/>
                    </a:lnTo>
                    <a:lnTo>
                      <a:pt x="286" y="578"/>
                    </a:lnTo>
                    <a:lnTo>
                      <a:pt x="294" y="576"/>
                    </a:lnTo>
                    <a:lnTo>
                      <a:pt x="300" y="572"/>
                    </a:lnTo>
                    <a:lnTo>
                      <a:pt x="303" y="566"/>
                    </a:lnTo>
                    <a:lnTo>
                      <a:pt x="305" y="558"/>
                    </a:lnTo>
                    <a:lnTo>
                      <a:pt x="305" y="553"/>
                    </a:lnTo>
                    <a:lnTo>
                      <a:pt x="296" y="531"/>
                    </a:lnTo>
                    <a:lnTo>
                      <a:pt x="282" y="512"/>
                    </a:lnTo>
                    <a:lnTo>
                      <a:pt x="278" y="506"/>
                    </a:lnTo>
                    <a:lnTo>
                      <a:pt x="261" y="486"/>
                    </a:lnTo>
                    <a:lnTo>
                      <a:pt x="243" y="471"/>
                    </a:lnTo>
                    <a:lnTo>
                      <a:pt x="206" y="436"/>
                    </a:lnTo>
                    <a:lnTo>
                      <a:pt x="187" y="418"/>
                    </a:lnTo>
                    <a:lnTo>
                      <a:pt x="173" y="403"/>
                    </a:lnTo>
                    <a:lnTo>
                      <a:pt x="158" y="387"/>
                    </a:lnTo>
                    <a:lnTo>
                      <a:pt x="144" y="372"/>
                    </a:lnTo>
                    <a:lnTo>
                      <a:pt x="130" y="385"/>
                    </a:lnTo>
                    <a:lnTo>
                      <a:pt x="150" y="378"/>
                    </a:lnTo>
                    <a:lnTo>
                      <a:pt x="140" y="364"/>
                    </a:lnTo>
                    <a:lnTo>
                      <a:pt x="136" y="354"/>
                    </a:lnTo>
                    <a:lnTo>
                      <a:pt x="119" y="362"/>
                    </a:lnTo>
                    <a:lnTo>
                      <a:pt x="138" y="36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17" y="352"/>
                    </a:lnTo>
                    <a:lnTo>
                      <a:pt x="109" y="372"/>
                    </a:lnTo>
                    <a:lnTo>
                      <a:pt x="117" y="372"/>
                    </a:lnTo>
                    <a:lnTo>
                      <a:pt x="125" y="372"/>
                    </a:lnTo>
                    <a:lnTo>
                      <a:pt x="130" y="366"/>
                    </a:lnTo>
                    <a:lnTo>
                      <a:pt x="134" y="360"/>
                    </a:lnTo>
                    <a:lnTo>
                      <a:pt x="103" y="366"/>
                    </a:lnTo>
                    <a:lnTo>
                      <a:pt x="105" y="368"/>
                    </a:lnTo>
                    <a:lnTo>
                      <a:pt x="119" y="354"/>
                    </a:lnTo>
                    <a:lnTo>
                      <a:pt x="99" y="362"/>
                    </a:lnTo>
                    <a:lnTo>
                      <a:pt x="103" y="366"/>
                    </a:lnTo>
                    <a:lnTo>
                      <a:pt x="107" y="374"/>
                    </a:lnTo>
                    <a:lnTo>
                      <a:pt x="113" y="380"/>
                    </a:lnTo>
                    <a:lnTo>
                      <a:pt x="117" y="385"/>
                    </a:lnTo>
                    <a:lnTo>
                      <a:pt x="119" y="387"/>
                    </a:lnTo>
                    <a:lnTo>
                      <a:pt x="140" y="405"/>
                    </a:lnTo>
                    <a:lnTo>
                      <a:pt x="165" y="424"/>
                    </a:lnTo>
                    <a:lnTo>
                      <a:pt x="177" y="434"/>
                    </a:lnTo>
                    <a:lnTo>
                      <a:pt x="189" y="442"/>
                    </a:lnTo>
                    <a:lnTo>
                      <a:pt x="198" y="448"/>
                    </a:lnTo>
                    <a:lnTo>
                      <a:pt x="204" y="451"/>
                    </a:lnTo>
                    <a:lnTo>
                      <a:pt x="212" y="457"/>
                    </a:lnTo>
                    <a:lnTo>
                      <a:pt x="220" y="463"/>
                    </a:lnTo>
                    <a:lnTo>
                      <a:pt x="230" y="467"/>
                    </a:lnTo>
                    <a:lnTo>
                      <a:pt x="241" y="475"/>
                    </a:lnTo>
                    <a:lnTo>
                      <a:pt x="255" y="483"/>
                    </a:lnTo>
                    <a:lnTo>
                      <a:pt x="257" y="483"/>
                    </a:lnTo>
                    <a:lnTo>
                      <a:pt x="265" y="485"/>
                    </a:lnTo>
                    <a:lnTo>
                      <a:pt x="272" y="483"/>
                    </a:lnTo>
                    <a:lnTo>
                      <a:pt x="278" y="479"/>
                    </a:lnTo>
                    <a:lnTo>
                      <a:pt x="282" y="473"/>
                    </a:lnTo>
                    <a:lnTo>
                      <a:pt x="284" y="471"/>
                    </a:lnTo>
                    <a:lnTo>
                      <a:pt x="286" y="461"/>
                    </a:lnTo>
                    <a:lnTo>
                      <a:pt x="286" y="453"/>
                    </a:lnTo>
                    <a:lnTo>
                      <a:pt x="286" y="440"/>
                    </a:lnTo>
                    <a:lnTo>
                      <a:pt x="284" y="432"/>
                    </a:lnTo>
                    <a:lnTo>
                      <a:pt x="282" y="420"/>
                    </a:lnTo>
                    <a:lnTo>
                      <a:pt x="276" y="407"/>
                    </a:lnTo>
                    <a:lnTo>
                      <a:pt x="268" y="393"/>
                    </a:lnTo>
                    <a:lnTo>
                      <a:pt x="261" y="381"/>
                    </a:lnTo>
                    <a:lnTo>
                      <a:pt x="255" y="376"/>
                    </a:lnTo>
                    <a:lnTo>
                      <a:pt x="233" y="348"/>
                    </a:lnTo>
                    <a:lnTo>
                      <a:pt x="208" y="323"/>
                    </a:lnTo>
                    <a:lnTo>
                      <a:pt x="181" y="300"/>
                    </a:lnTo>
                    <a:lnTo>
                      <a:pt x="154" y="280"/>
                    </a:lnTo>
                    <a:lnTo>
                      <a:pt x="148" y="276"/>
                    </a:lnTo>
                    <a:lnTo>
                      <a:pt x="128" y="261"/>
                    </a:lnTo>
                    <a:lnTo>
                      <a:pt x="125" y="259"/>
                    </a:lnTo>
                    <a:lnTo>
                      <a:pt x="117" y="257"/>
                    </a:lnTo>
                    <a:lnTo>
                      <a:pt x="109" y="259"/>
                    </a:lnTo>
                    <a:lnTo>
                      <a:pt x="103" y="263"/>
                    </a:lnTo>
                    <a:lnTo>
                      <a:pt x="99" y="269"/>
                    </a:lnTo>
                    <a:lnTo>
                      <a:pt x="97" y="276"/>
                    </a:lnTo>
                    <a:lnTo>
                      <a:pt x="99" y="284"/>
                    </a:lnTo>
                    <a:lnTo>
                      <a:pt x="109" y="304"/>
                    </a:lnTo>
                    <a:lnTo>
                      <a:pt x="113" y="310"/>
                    </a:lnTo>
                    <a:lnTo>
                      <a:pt x="128" y="329"/>
                    </a:lnTo>
                    <a:lnTo>
                      <a:pt x="146" y="348"/>
                    </a:lnTo>
                    <a:lnTo>
                      <a:pt x="165" y="366"/>
                    </a:lnTo>
                    <a:lnTo>
                      <a:pt x="206" y="399"/>
                    </a:lnTo>
                    <a:lnTo>
                      <a:pt x="228" y="415"/>
                    </a:lnTo>
                    <a:lnTo>
                      <a:pt x="247" y="430"/>
                    </a:lnTo>
                    <a:lnTo>
                      <a:pt x="259" y="415"/>
                    </a:lnTo>
                    <a:lnTo>
                      <a:pt x="245" y="428"/>
                    </a:lnTo>
                    <a:lnTo>
                      <a:pt x="251" y="434"/>
                    </a:lnTo>
                    <a:lnTo>
                      <a:pt x="257" y="440"/>
                    </a:lnTo>
                    <a:lnTo>
                      <a:pt x="263" y="444"/>
                    </a:lnTo>
                    <a:lnTo>
                      <a:pt x="267" y="448"/>
                    </a:lnTo>
                    <a:lnTo>
                      <a:pt x="270" y="450"/>
                    </a:lnTo>
                    <a:lnTo>
                      <a:pt x="278" y="451"/>
                    </a:lnTo>
                    <a:lnTo>
                      <a:pt x="286" y="450"/>
                    </a:lnTo>
                    <a:lnTo>
                      <a:pt x="292" y="446"/>
                    </a:lnTo>
                    <a:lnTo>
                      <a:pt x="296" y="440"/>
                    </a:lnTo>
                    <a:lnTo>
                      <a:pt x="298" y="440"/>
                    </a:lnTo>
                    <a:lnTo>
                      <a:pt x="298" y="426"/>
                    </a:lnTo>
                    <a:lnTo>
                      <a:pt x="300" y="418"/>
                    </a:lnTo>
                    <a:lnTo>
                      <a:pt x="298" y="411"/>
                    </a:lnTo>
                    <a:lnTo>
                      <a:pt x="294" y="393"/>
                    </a:lnTo>
                    <a:lnTo>
                      <a:pt x="284" y="374"/>
                    </a:lnTo>
                    <a:lnTo>
                      <a:pt x="270" y="356"/>
                    </a:lnTo>
                    <a:lnTo>
                      <a:pt x="267" y="350"/>
                    </a:lnTo>
                    <a:lnTo>
                      <a:pt x="251" y="331"/>
                    </a:lnTo>
                    <a:lnTo>
                      <a:pt x="235" y="313"/>
                    </a:lnTo>
                    <a:lnTo>
                      <a:pt x="222" y="298"/>
                    </a:lnTo>
                    <a:lnTo>
                      <a:pt x="210" y="286"/>
                    </a:lnTo>
                    <a:lnTo>
                      <a:pt x="197" y="300"/>
                    </a:lnTo>
                    <a:lnTo>
                      <a:pt x="212" y="288"/>
                    </a:lnTo>
                    <a:lnTo>
                      <a:pt x="197" y="271"/>
                    </a:lnTo>
                    <a:lnTo>
                      <a:pt x="187" y="263"/>
                    </a:lnTo>
                    <a:lnTo>
                      <a:pt x="181" y="259"/>
                    </a:lnTo>
                    <a:lnTo>
                      <a:pt x="169" y="255"/>
                    </a:lnTo>
                    <a:lnTo>
                      <a:pt x="163" y="273"/>
                    </a:lnTo>
                    <a:lnTo>
                      <a:pt x="171" y="255"/>
                    </a:lnTo>
                    <a:lnTo>
                      <a:pt x="169" y="255"/>
                    </a:lnTo>
                    <a:lnTo>
                      <a:pt x="162" y="253"/>
                    </a:lnTo>
                    <a:lnTo>
                      <a:pt x="154" y="255"/>
                    </a:lnTo>
                    <a:lnTo>
                      <a:pt x="148" y="259"/>
                    </a:lnTo>
                    <a:lnTo>
                      <a:pt x="144" y="265"/>
                    </a:lnTo>
                    <a:lnTo>
                      <a:pt x="142" y="273"/>
                    </a:lnTo>
                    <a:lnTo>
                      <a:pt x="142" y="280"/>
                    </a:lnTo>
                    <a:lnTo>
                      <a:pt x="144" y="280"/>
                    </a:lnTo>
                    <a:lnTo>
                      <a:pt x="148" y="286"/>
                    </a:lnTo>
                    <a:lnTo>
                      <a:pt x="154" y="292"/>
                    </a:lnTo>
                    <a:lnTo>
                      <a:pt x="163" y="300"/>
                    </a:lnTo>
                    <a:lnTo>
                      <a:pt x="167" y="306"/>
                    </a:lnTo>
                    <a:lnTo>
                      <a:pt x="169" y="308"/>
                    </a:lnTo>
                    <a:lnTo>
                      <a:pt x="195" y="331"/>
                    </a:lnTo>
                    <a:lnTo>
                      <a:pt x="218" y="352"/>
                    </a:lnTo>
                    <a:lnTo>
                      <a:pt x="232" y="366"/>
                    </a:lnTo>
                    <a:lnTo>
                      <a:pt x="241" y="376"/>
                    </a:lnTo>
                    <a:lnTo>
                      <a:pt x="249" y="385"/>
                    </a:lnTo>
                    <a:lnTo>
                      <a:pt x="255" y="391"/>
                    </a:lnTo>
                    <a:lnTo>
                      <a:pt x="259" y="397"/>
                    </a:lnTo>
                    <a:lnTo>
                      <a:pt x="272" y="383"/>
                    </a:lnTo>
                    <a:lnTo>
                      <a:pt x="255" y="391"/>
                    </a:lnTo>
                    <a:lnTo>
                      <a:pt x="259" y="399"/>
                    </a:lnTo>
                    <a:lnTo>
                      <a:pt x="265" y="409"/>
                    </a:lnTo>
                    <a:lnTo>
                      <a:pt x="276" y="424"/>
                    </a:lnTo>
                    <a:lnTo>
                      <a:pt x="278" y="428"/>
                    </a:lnTo>
                    <a:lnTo>
                      <a:pt x="284" y="432"/>
                    </a:lnTo>
                    <a:lnTo>
                      <a:pt x="292" y="434"/>
                    </a:lnTo>
                    <a:lnTo>
                      <a:pt x="300" y="432"/>
                    </a:lnTo>
                    <a:lnTo>
                      <a:pt x="305" y="428"/>
                    </a:lnTo>
                    <a:lnTo>
                      <a:pt x="309" y="422"/>
                    </a:lnTo>
                    <a:lnTo>
                      <a:pt x="311" y="415"/>
                    </a:lnTo>
                    <a:lnTo>
                      <a:pt x="311" y="411"/>
                    </a:lnTo>
                    <a:lnTo>
                      <a:pt x="305" y="387"/>
                    </a:lnTo>
                    <a:lnTo>
                      <a:pt x="302" y="372"/>
                    </a:lnTo>
                    <a:lnTo>
                      <a:pt x="300" y="360"/>
                    </a:lnTo>
                    <a:lnTo>
                      <a:pt x="296" y="346"/>
                    </a:lnTo>
                    <a:lnTo>
                      <a:pt x="290" y="335"/>
                    </a:lnTo>
                    <a:lnTo>
                      <a:pt x="286" y="321"/>
                    </a:lnTo>
                    <a:lnTo>
                      <a:pt x="278" y="306"/>
                    </a:lnTo>
                    <a:lnTo>
                      <a:pt x="268" y="286"/>
                    </a:lnTo>
                    <a:lnTo>
                      <a:pt x="255" y="257"/>
                    </a:lnTo>
                    <a:lnTo>
                      <a:pt x="239" y="228"/>
                    </a:lnTo>
                    <a:lnTo>
                      <a:pt x="208" y="171"/>
                    </a:lnTo>
                    <a:lnTo>
                      <a:pt x="206" y="166"/>
                    </a:lnTo>
                    <a:lnTo>
                      <a:pt x="204" y="162"/>
                    </a:lnTo>
                    <a:lnTo>
                      <a:pt x="187" y="170"/>
                    </a:lnTo>
                    <a:lnTo>
                      <a:pt x="179" y="187"/>
                    </a:lnTo>
                    <a:lnTo>
                      <a:pt x="187" y="189"/>
                    </a:lnTo>
                    <a:lnTo>
                      <a:pt x="195" y="187"/>
                    </a:lnTo>
                    <a:lnTo>
                      <a:pt x="200" y="183"/>
                    </a:lnTo>
                    <a:lnTo>
                      <a:pt x="204" y="177"/>
                    </a:lnTo>
                    <a:lnTo>
                      <a:pt x="206" y="170"/>
                    </a:lnTo>
                    <a:lnTo>
                      <a:pt x="173" y="183"/>
                    </a:lnTo>
                    <a:lnTo>
                      <a:pt x="177" y="187"/>
                    </a:lnTo>
                    <a:lnTo>
                      <a:pt x="191" y="173"/>
                    </a:lnTo>
                    <a:lnTo>
                      <a:pt x="171" y="181"/>
                    </a:lnTo>
                    <a:lnTo>
                      <a:pt x="175" y="189"/>
                    </a:lnTo>
                    <a:lnTo>
                      <a:pt x="181" y="197"/>
                    </a:lnTo>
                    <a:lnTo>
                      <a:pt x="197" y="218"/>
                    </a:lnTo>
                    <a:lnTo>
                      <a:pt x="214" y="245"/>
                    </a:lnTo>
                    <a:lnTo>
                      <a:pt x="218" y="251"/>
                    </a:lnTo>
                    <a:lnTo>
                      <a:pt x="237" y="276"/>
                    </a:lnTo>
                    <a:lnTo>
                      <a:pt x="255" y="302"/>
                    </a:lnTo>
                    <a:lnTo>
                      <a:pt x="265" y="311"/>
                    </a:lnTo>
                    <a:lnTo>
                      <a:pt x="274" y="321"/>
                    </a:lnTo>
                    <a:lnTo>
                      <a:pt x="286" y="306"/>
                    </a:lnTo>
                    <a:lnTo>
                      <a:pt x="272" y="319"/>
                    </a:lnTo>
                    <a:lnTo>
                      <a:pt x="288" y="335"/>
                    </a:lnTo>
                    <a:lnTo>
                      <a:pt x="298" y="345"/>
                    </a:lnTo>
                    <a:lnTo>
                      <a:pt x="305" y="352"/>
                    </a:lnTo>
                    <a:lnTo>
                      <a:pt x="309" y="356"/>
                    </a:lnTo>
                    <a:lnTo>
                      <a:pt x="313" y="360"/>
                    </a:lnTo>
                    <a:lnTo>
                      <a:pt x="319" y="364"/>
                    </a:lnTo>
                    <a:lnTo>
                      <a:pt x="325" y="368"/>
                    </a:lnTo>
                    <a:lnTo>
                      <a:pt x="333" y="372"/>
                    </a:lnTo>
                    <a:lnTo>
                      <a:pt x="344" y="378"/>
                    </a:lnTo>
                    <a:lnTo>
                      <a:pt x="352" y="380"/>
                    </a:lnTo>
                    <a:lnTo>
                      <a:pt x="360" y="378"/>
                    </a:lnTo>
                    <a:lnTo>
                      <a:pt x="366" y="374"/>
                    </a:lnTo>
                    <a:lnTo>
                      <a:pt x="370" y="368"/>
                    </a:lnTo>
                    <a:lnTo>
                      <a:pt x="372" y="360"/>
                    </a:lnTo>
                    <a:lnTo>
                      <a:pt x="372" y="354"/>
                    </a:lnTo>
                    <a:lnTo>
                      <a:pt x="346" y="282"/>
                    </a:lnTo>
                    <a:lnTo>
                      <a:pt x="333" y="247"/>
                    </a:lnTo>
                    <a:lnTo>
                      <a:pt x="315" y="214"/>
                    </a:lnTo>
                    <a:lnTo>
                      <a:pt x="298" y="222"/>
                    </a:lnTo>
                    <a:lnTo>
                      <a:pt x="315" y="214"/>
                    </a:lnTo>
                    <a:lnTo>
                      <a:pt x="300" y="181"/>
                    </a:lnTo>
                    <a:lnTo>
                      <a:pt x="282" y="148"/>
                    </a:lnTo>
                    <a:lnTo>
                      <a:pt x="278" y="138"/>
                    </a:lnTo>
                    <a:lnTo>
                      <a:pt x="270" y="127"/>
                    </a:lnTo>
                    <a:lnTo>
                      <a:pt x="268" y="115"/>
                    </a:lnTo>
                    <a:lnTo>
                      <a:pt x="249" y="123"/>
                    </a:lnTo>
                    <a:lnTo>
                      <a:pt x="268" y="123"/>
                    </a:lnTo>
                    <a:lnTo>
                      <a:pt x="268" y="119"/>
                    </a:lnTo>
                    <a:lnTo>
                      <a:pt x="249" y="119"/>
                    </a:lnTo>
                    <a:lnTo>
                      <a:pt x="268" y="127"/>
                    </a:lnTo>
                    <a:lnTo>
                      <a:pt x="268" y="123"/>
                    </a:lnTo>
                    <a:lnTo>
                      <a:pt x="251" y="113"/>
                    </a:lnTo>
                    <a:lnTo>
                      <a:pt x="267" y="125"/>
                    </a:lnTo>
                    <a:lnTo>
                      <a:pt x="272" y="119"/>
                    </a:lnTo>
                    <a:lnTo>
                      <a:pt x="255" y="111"/>
                    </a:lnTo>
                    <a:lnTo>
                      <a:pt x="255" y="131"/>
                    </a:lnTo>
                    <a:lnTo>
                      <a:pt x="261" y="129"/>
                    </a:lnTo>
                    <a:lnTo>
                      <a:pt x="268" y="125"/>
                    </a:lnTo>
                    <a:lnTo>
                      <a:pt x="247" y="129"/>
                    </a:lnTo>
                    <a:lnTo>
                      <a:pt x="249" y="129"/>
                    </a:lnTo>
                    <a:lnTo>
                      <a:pt x="257" y="111"/>
                    </a:lnTo>
                    <a:lnTo>
                      <a:pt x="243" y="125"/>
                    </a:lnTo>
                    <a:lnTo>
                      <a:pt x="245" y="129"/>
                    </a:lnTo>
                    <a:lnTo>
                      <a:pt x="259" y="115"/>
                    </a:lnTo>
                    <a:lnTo>
                      <a:pt x="241" y="123"/>
                    </a:lnTo>
                    <a:lnTo>
                      <a:pt x="243" y="129"/>
                    </a:lnTo>
                    <a:lnTo>
                      <a:pt x="249" y="142"/>
                    </a:lnTo>
                    <a:lnTo>
                      <a:pt x="251" y="148"/>
                    </a:lnTo>
                    <a:lnTo>
                      <a:pt x="255" y="156"/>
                    </a:lnTo>
                    <a:lnTo>
                      <a:pt x="272" y="146"/>
                    </a:lnTo>
                    <a:lnTo>
                      <a:pt x="255" y="154"/>
                    </a:lnTo>
                    <a:lnTo>
                      <a:pt x="267" y="193"/>
                    </a:lnTo>
                    <a:lnTo>
                      <a:pt x="280" y="228"/>
                    </a:lnTo>
                    <a:lnTo>
                      <a:pt x="280" y="230"/>
                    </a:lnTo>
                    <a:lnTo>
                      <a:pt x="284" y="241"/>
                    </a:lnTo>
                    <a:lnTo>
                      <a:pt x="288" y="253"/>
                    </a:lnTo>
                    <a:lnTo>
                      <a:pt x="294" y="269"/>
                    </a:lnTo>
                    <a:lnTo>
                      <a:pt x="300" y="280"/>
                    </a:lnTo>
                    <a:lnTo>
                      <a:pt x="303" y="288"/>
                    </a:lnTo>
                    <a:lnTo>
                      <a:pt x="307" y="296"/>
                    </a:lnTo>
                    <a:lnTo>
                      <a:pt x="313" y="306"/>
                    </a:lnTo>
                    <a:lnTo>
                      <a:pt x="319" y="311"/>
                    </a:lnTo>
                    <a:lnTo>
                      <a:pt x="327" y="323"/>
                    </a:lnTo>
                    <a:lnTo>
                      <a:pt x="340" y="310"/>
                    </a:lnTo>
                    <a:lnTo>
                      <a:pt x="321" y="317"/>
                    </a:lnTo>
                    <a:lnTo>
                      <a:pt x="337" y="339"/>
                    </a:lnTo>
                    <a:lnTo>
                      <a:pt x="338" y="341"/>
                    </a:lnTo>
                    <a:lnTo>
                      <a:pt x="344" y="345"/>
                    </a:lnTo>
                    <a:lnTo>
                      <a:pt x="352" y="346"/>
                    </a:lnTo>
                    <a:lnTo>
                      <a:pt x="358" y="346"/>
                    </a:lnTo>
                    <a:lnTo>
                      <a:pt x="370" y="343"/>
                    </a:lnTo>
                    <a:lnTo>
                      <a:pt x="377" y="341"/>
                    </a:lnTo>
                    <a:lnTo>
                      <a:pt x="385" y="335"/>
                    </a:lnTo>
                    <a:lnTo>
                      <a:pt x="391" y="331"/>
                    </a:lnTo>
                    <a:lnTo>
                      <a:pt x="397" y="325"/>
                    </a:lnTo>
                    <a:lnTo>
                      <a:pt x="399" y="321"/>
                    </a:lnTo>
                    <a:lnTo>
                      <a:pt x="401" y="313"/>
                    </a:lnTo>
                    <a:lnTo>
                      <a:pt x="401" y="308"/>
                    </a:lnTo>
                    <a:lnTo>
                      <a:pt x="401" y="300"/>
                    </a:lnTo>
                    <a:lnTo>
                      <a:pt x="399" y="286"/>
                    </a:lnTo>
                    <a:lnTo>
                      <a:pt x="391" y="257"/>
                    </a:lnTo>
                    <a:lnTo>
                      <a:pt x="391" y="249"/>
                    </a:lnTo>
                    <a:lnTo>
                      <a:pt x="379" y="220"/>
                    </a:lnTo>
                    <a:lnTo>
                      <a:pt x="368" y="191"/>
                    </a:lnTo>
                    <a:lnTo>
                      <a:pt x="358" y="164"/>
                    </a:lnTo>
                    <a:lnTo>
                      <a:pt x="350" y="127"/>
                    </a:lnTo>
                    <a:lnTo>
                      <a:pt x="344" y="98"/>
                    </a:lnTo>
                    <a:lnTo>
                      <a:pt x="325" y="101"/>
                    </a:lnTo>
                    <a:lnTo>
                      <a:pt x="344" y="100"/>
                    </a:lnTo>
                    <a:lnTo>
                      <a:pt x="344" y="96"/>
                    </a:lnTo>
                    <a:lnTo>
                      <a:pt x="342" y="88"/>
                    </a:lnTo>
                    <a:lnTo>
                      <a:pt x="338" y="68"/>
                    </a:lnTo>
                    <a:lnTo>
                      <a:pt x="338" y="61"/>
                    </a:lnTo>
                    <a:lnTo>
                      <a:pt x="338" y="57"/>
                    </a:lnTo>
                    <a:lnTo>
                      <a:pt x="338" y="55"/>
                    </a:lnTo>
                    <a:lnTo>
                      <a:pt x="319" y="55"/>
                    </a:lnTo>
                    <a:lnTo>
                      <a:pt x="303" y="68"/>
                    </a:lnTo>
                    <a:lnTo>
                      <a:pt x="311" y="72"/>
                    </a:lnTo>
                    <a:lnTo>
                      <a:pt x="319" y="74"/>
                    </a:lnTo>
                    <a:lnTo>
                      <a:pt x="325" y="72"/>
                    </a:lnTo>
                    <a:lnTo>
                      <a:pt x="333" y="68"/>
                    </a:lnTo>
                    <a:lnTo>
                      <a:pt x="337" y="63"/>
                    </a:lnTo>
                    <a:lnTo>
                      <a:pt x="300" y="63"/>
                    </a:lnTo>
                    <a:lnTo>
                      <a:pt x="302" y="63"/>
                    </a:lnTo>
                    <a:lnTo>
                      <a:pt x="319" y="57"/>
                    </a:lnTo>
                    <a:lnTo>
                      <a:pt x="302" y="63"/>
                    </a:lnTo>
                    <a:lnTo>
                      <a:pt x="305" y="88"/>
                    </a:lnTo>
                    <a:lnTo>
                      <a:pt x="325" y="80"/>
                    </a:lnTo>
                    <a:lnTo>
                      <a:pt x="305" y="80"/>
                    </a:lnTo>
                    <a:lnTo>
                      <a:pt x="309" y="103"/>
                    </a:lnTo>
                    <a:lnTo>
                      <a:pt x="313" y="127"/>
                    </a:lnTo>
                    <a:lnTo>
                      <a:pt x="313" y="135"/>
                    </a:lnTo>
                    <a:lnTo>
                      <a:pt x="321" y="156"/>
                    </a:lnTo>
                    <a:lnTo>
                      <a:pt x="321" y="158"/>
                    </a:lnTo>
                    <a:lnTo>
                      <a:pt x="337" y="195"/>
                    </a:lnTo>
                    <a:lnTo>
                      <a:pt x="356" y="232"/>
                    </a:lnTo>
                    <a:lnTo>
                      <a:pt x="366" y="249"/>
                    </a:lnTo>
                    <a:lnTo>
                      <a:pt x="372" y="265"/>
                    </a:lnTo>
                    <a:lnTo>
                      <a:pt x="377" y="275"/>
                    </a:lnTo>
                    <a:lnTo>
                      <a:pt x="381" y="280"/>
                    </a:lnTo>
                    <a:lnTo>
                      <a:pt x="385" y="288"/>
                    </a:lnTo>
                    <a:lnTo>
                      <a:pt x="389" y="294"/>
                    </a:lnTo>
                    <a:lnTo>
                      <a:pt x="395" y="300"/>
                    </a:lnTo>
                    <a:lnTo>
                      <a:pt x="403" y="308"/>
                    </a:lnTo>
                    <a:lnTo>
                      <a:pt x="412" y="319"/>
                    </a:lnTo>
                    <a:lnTo>
                      <a:pt x="418" y="323"/>
                    </a:lnTo>
                    <a:lnTo>
                      <a:pt x="426" y="325"/>
                    </a:lnTo>
                    <a:lnTo>
                      <a:pt x="434" y="323"/>
                    </a:lnTo>
                    <a:lnTo>
                      <a:pt x="440" y="319"/>
                    </a:lnTo>
                    <a:lnTo>
                      <a:pt x="443" y="313"/>
                    </a:lnTo>
                    <a:lnTo>
                      <a:pt x="447" y="304"/>
                    </a:lnTo>
                    <a:lnTo>
                      <a:pt x="447" y="296"/>
                    </a:lnTo>
                    <a:lnTo>
                      <a:pt x="449" y="286"/>
                    </a:lnTo>
                    <a:lnTo>
                      <a:pt x="445" y="259"/>
                    </a:lnTo>
                    <a:lnTo>
                      <a:pt x="445" y="251"/>
                    </a:lnTo>
                    <a:lnTo>
                      <a:pt x="438" y="218"/>
                    </a:lnTo>
                    <a:lnTo>
                      <a:pt x="428" y="187"/>
                    </a:lnTo>
                    <a:lnTo>
                      <a:pt x="416" y="156"/>
                    </a:lnTo>
                    <a:lnTo>
                      <a:pt x="412" y="142"/>
                    </a:lnTo>
                    <a:lnTo>
                      <a:pt x="408" y="131"/>
                    </a:lnTo>
                    <a:lnTo>
                      <a:pt x="405" y="119"/>
                    </a:lnTo>
                    <a:lnTo>
                      <a:pt x="401" y="111"/>
                    </a:lnTo>
                    <a:lnTo>
                      <a:pt x="399" y="107"/>
                    </a:lnTo>
                    <a:lnTo>
                      <a:pt x="397" y="105"/>
                    </a:lnTo>
                    <a:lnTo>
                      <a:pt x="379" y="113"/>
                    </a:lnTo>
                    <a:lnTo>
                      <a:pt x="399" y="107"/>
                    </a:lnTo>
                    <a:lnTo>
                      <a:pt x="395" y="92"/>
                    </a:lnTo>
                    <a:lnTo>
                      <a:pt x="391" y="78"/>
                    </a:lnTo>
                    <a:lnTo>
                      <a:pt x="385" y="47"/>
                    </a:lnTo>
                    <a:lnTo>
                      <a:pt x="366" y="55"/>
                    </a:lnTo>
                    <a:lnTo>
                      <a:pt x="385" y="55"/>
                    </a:lnTo>
                    <a:lnTo>
                      <a:pt x="383" y="41"/>
                    </a:lnTo>
                    <a:lnTo>
                      <a:pt x="381" y="30"/>
                    </a:lnTo>
                    <a:lnTo>
                      <a:pt x="379" y="22"/>
                    </a:lnTo>
                    <a:lnTo>
                      <a:pt x="379" y="16"/>
                    </a:lnTo>
                    <a:lnTo>
                      <a:pt x="377" y="12"/>
                    </a:lnTo>
                    <a:lnTo>
                      <a:pt x="373" y="6"/>
                    </a:lnTo>
                    <a:lnTo>
                      <a:pt x="368" y="0"/>
                    </a:lnTo>
                    <a:lnTo>
                      <a:pt x="360" y="0"/>
                    </a:lnTo>
                    <a:lnTo>
                      <a:pt x="352" y="0"/>
                    </a:lnTo>
                    <a:lnTo>
                      <a:pt x="346" y="6"/>
                    </a:lnTo>
                    <a:lnTo>
                      <a:pt x="342" y="12"/>
                    </a:lnTo>
                    <a:lnTo>
                      <a:pt x="337" y="24"/>
                    </a:lnTo>
                    <a:lnTo>
                      <a:pt x="333" y="31"/>
                    </a:lnTo>
                    <a:lnTo>
                      <a:pt x="331" y="37"/>
                    </a:lnTo>
                    <a:lnTo>
                      <a:pt x="331" y="45"/>
                    </a:lnTo>
                    <a:lnTo>
                      <a:pt x="331" y="49"/>
                    </a:lnTo>
                    <a:lnTo>
                      <a:pt x="331" y="57"/>
                    </a:lnTo>
                    <a:lnTo>
                      <a:pt x="333" y="65"/>
                    </a:lnTo>
                    <a:lnTo>
                      <a:pt x="335" y="76"/>
                    </a:lnTo>
                    <a:lnTo>
                      <a:pt x="354" y="68"/>
                    </a:lnTo>
                    <a:lnTo>
                      <a:pt x="335" y="68"/>
                    </a:lnTo>
                    <a:lnTo>
                      <a:pt x="337" y="84"/>
                    </a:lnTo>
                    <a:lnTo>
                      <a:pt x="338" y="94"/>
                    </a:lnTo>
                    <a:lnTo>
                      <a:pt x="342" y="111"/>
                    </a:lnTo>
                    <a:lnTo>
                      <a:pt x="360" y="107"/>
                    </a:lnTo>
                    <a:lnTo>
                      <a:pt x="340" y="109"/>
                    </a:lnTo>
                    <a:lnTo>
                      <a:pt x="346" y="162"/>
                    </a:lnTo>
                    <a:lnTo>
                      <a:pt x="352" y="214"/>
                    </a:lnTo>
                    <a:lnTo>
                      <a:pt x="360" y="269"/>
                    </a:lnTo>
                    <a:lnTo>
                      <a:pt x="362" y="276"/>
                    </a:lnTo>
                    <a:lnTo>
                      <a:pt x="375" y="327"/>
                    </a:lnTo>
                    <a:lnTo>
                      <a:pt x="375" y="329"/>
                    </a:lnTo>
                    <a:lnTo>
                      <a:pt x="379" y="335"/>
                    </a:lnTo>
                    <a:lnTo>
                      <a:pt x="385" y="339"/>
                    </a:lnTo>
                    <a:lnTo>
                      <a:pt x="393" y="341"/>
                    </a:lnTo>
                    <a:lnTo>
                      <a:pt x="401" y="339"/>
                    </a:lnTo>
                    <a:lnTo>
                      <a:pt x="403" y="339"/>
                    </a:lnTo>
                    <a:lnTo>
                      <a:pt x="412" y="333"/>
                    </a:lnTo>
                    <a:lnTo>
                      <a:pt x="418" y="329"/>
                    </a:lnTo>
                    <a:lnTo>
                      <a:pt x="424" y="327"/>
                    </a:lnTo>
                    <a:lnTo>
                      <a:pt x="430" y="323"/>
                    </a:lnTo>
                    <a:lnTo>
                      <a:pt x="432" y="319"/>
                    </a:lnTo>
                    <a:lnTo>
                      <a:pt x="438" y="313"/>
                    </a:lnTo>
                    <a:lnTo>
                      <a:pt x="440" y="308"/>
                    </a:lnTo>
                    <a:lnTo>
                      <a:pt x="440" y="300"/>
                    </a:lnTo>
                    <a:lnTo>
                      <a:pt x="440" y="292"/>
                    </a:lnTo>
                    <a:lnTo>
                      <a:pt x="440" y="282"/>
                    </a:lnTo>
                    <a:lnTo>
                      <a:pt x="440" y="267"/>
                    </a:lnTo>
                    <a:lnTo>
                      <a:pt x="440" y="214"/>
                    </a:lnTo>
                    <a:lnTo>
                      <a:pt x="436" y="162"/>
                    </a:lnTo>
                    <a:lnTo>
                      <a:pt x="430" y="109"/>
                    </a:lnTo>
                    <a:lnTo>
                      <a:pt x="428" y="101"/>
                    </a:lnTo>
                    <a:lnTo>
                      <a:pt x="420" y="53"/>
                    </a:lnTo>
                    <a:lnTo>
                      <a:pt x="418" y="49"/>
                    </a:lnTo>
                    <a:lnTo>
                      <a:pt x="414" y="43"/>
                    </a:lnTo>
                    <a:lnTo>
                      <a:pt x="408" y="39"/>
                    </a:lnTo>
                    <a:lnTo>
                      <a:pt x="401" y="37"/>
                    </a:lnTo>
                    <a:lnTo>
                      <a:pt x="393" y="39"/>
                    </a:lnTo>
                    <a:lnTo>
                      <a:pt x="387" y="43"/>
                    </a:lnTo>
                    <a:lnTo>
                      <a:pt x="383" y="49"/>
                    </a:lnTo>
                    <a:lnTo>
                      <a:pt x="383" y="51"/>
                    </a:lnTo>
                    <a:lnTo>
                      <a:pt x="373" y="88"/>
                    </a:lnTo>
                    <a:lnTo>
                      <a:pt x="372" y="96"/>
                    </a:lnTo>
                    <a:lnTo>
                      <a:pt x="366" y="135"/>
                    </a:lnTo>
                    <a:lnTo>
                      <a:pt x="364" y="171"/>
                    </a:lnTo>
                    <a:lnTo>
                      <a:pt x="364" y="212"/>
                    </a:lnTo>
                    <a:lnTo>
                      <a:pt x="368" y="251"/>
                    </a:lnTo>
                    <a:lnTo>
                      <a:pt x="373" y="290"/>
                    </a:lnTo>
                    <a:lnTo>
                      <a:pt x="373" y="298"/>
                    </a:lnTo>
                    <a:lnTo>
                      <a:pt x="389" y="370"/>
                    </a:lnTo>
                    <a:lnTo>
                      <a:pt x="389" y="374"/>
                    </a:lnTo>
                    <a:lnTo>
                      <a:pt x="393" y="380"/>
                    </a:lnTo>
                    <a:lnTo>
                      <a:pt x="399" y="383"/>
                    </a:lnTo>
                    <a:lnTo>
                      <a:pt x="407" y="385"/>
                    </a:lnTo>
                    <a:lnTo>
                      <a:pt x="414" y="383"/>
                    </a:lnTo>
                    <a:lnTo>
                      <a:pt x="420" y="380"/>
                    </a:lnTo>
                    <a:lnTo>
                      <a:pt x="424" y="374"/>
                    </a:lnTo>
                    <a:lnTo>
                      <a:pt x="426" y="372"/>
                    </a:lnTo>
                    <a:lnTo>
                      <a:pt x="432" y="343"/>
                    </a:lnTo>
                    <a:lnTo>
                      <a:pt x="434" y="335"/>
                    </a:lnTo>
                    <a:lnTo>
                      <a:pt x="440" y="306"/>
                    </a:lnTo>
                    <a:lnTo>
                      <a:pt x="445" y="247"/>
                    </a:lnTo>
                    <a:lnTo>
                      <a:pt x="445" y="241"/>
                    </a:lnTo>
                    <a:lnTo>
                      <a:pt x="443" y="232"/>
                    </a:lnTo>
                    <a:lnTo>
                      <a:pt x="442" y="224"/>
                    </a:lnTo>
                    <a:lnTo>
                      <a:pt x="440" y="214"/>
                    </a:lnTo>
                    <a:lnTo>
                      <a:pt x="436" y="208"/>
                    </a:lnTo>
                    <a:lnTo>
                      <a:pt x="432" y="203"/>
                    </a:lnTo>
                    <a:lnTo>
                      <a:pt x="430" y="199"/>
                    </a:lnTo>
                    <a:lnTo>
                      <a:pt x="424" y="195"/>
                    </a:lnTo>
                    <a:lnTo>
                      <a:pt x="416" y="193"/>
                    </a:lnTo>
                    <a:lnTo>
                      <a:pt x="412" y="193"/>
                    </a:lnTo>
                    <a:lnTo>
                      <a:pt x="405" y="195"/>
                    </a:lnTo>
                    <a:lnTo>
                      <a:pt x="399" y="199"/>
                    </a:lnTo>
                    <a:lnTo>
                      <a:pt x="397" y="201"/>
                    </a:lnTo>
                    <a:lnTo>
                      <a:pt x="393" y="206"/>
                    </a:lnTo>
                    <a:lnTo>
                      <a:pt x="391" y="210"/>
                    </a:lnTo>
                    <a:lnTo>
                      <a:pt x="389" y="216"/>
                    </a:lnTo>
                    <a:lnTo>
                      <a:pt x="385" y="232"/>
                    </a:lnTo>
                    <a:lnTo>
                      <a:pt x="381" y="247"/>
                    </a:lnTo>
                    <a:lnTo>
                      <a:pt x="377" y="263"/>
                    </a:lnTo>
                    <a:lnTo>
                      <a:pt x="375" y="276"/>
                    </a:lnTo>
                    <a:lnTo>
                      <a:pt x="373" y="282"/>
                    </a:lnTo>
                    <a:lnTo>
                      <a:pt x="375" y="288"/>
                    </a:lnTo>
                    <a:lnTo>
                      <a:pt x="375" y="300"/>
                    </a:lnTo>
                    <a:lnTo>
                      <a:pt x="395" y="292"/>
                    </a:lnTo>
                    <a:lnTo>
                      <a:pt x="375" y="292"/>
                    </a:lnTo>
                    <a:lnTo>
                      <a:pt x="377" y="302"/>
                    </a:lnTo>
                    <a:lnTo>
                      <a:pt x="377" y="310"/>
                    </a:lnTo>
                    <a:lnTo>
                      <a:pt x="381" y="319"/>
                    </a:lnTo>
                    <a:lnTo>
                      <a:pt x="385" y="325"/>
                    </a:lnTo>
                    <a:lnTo>
                      <a:pt x="391" y="329"/>
                    </a:lnTo>
                    <a:lnTo>
                      <a:pt x="399" y="331"/>
                    </a:lnTo>
                    <a:lnTo>
                      <a:pt x="405" y="335"/>
                    </a:lnTo>
                    <a:lnTo>
                      <a:pt x="407" y="315"/>
                    </a:lnTo>
                    <a:lnTo>
                      <a:pt x="401" y="335"/>
                    </a:lnTo>
                    <a:lnTo>
                      <a:pt x="405" y="333"/>
                    </a:lnTo>
                    <a:lnTo>
                      <a:pt x="412" y="335"/>
                    </a:lnTo>
                    <a:lnTo>
                      <a:pt x="420" y="333"/>
                    </a:lnTo>
                    <a:lnTo>
                      <a:pt x="426" y="329"/>
                    </a:lnTo>
                    <a:lnTo>
                      <a:pt x="432" y="325"/>
                    </a:lnTo>
                    <a:lnTo>
                      <a:pt x="438" y="319"/>
                    </a:lnTo>
                    <a:lnTo>
                      <a:pt x="443" y="311"/>
                    </a:lnTo>
                    <a:lnTo>
                      <a:pt x="455" y="296"/>
                    </a:lnTo>
                    <a:lnTo>
                      <a:pt x="459" y="290"/>
                    </a:lnTo>
                    <a:lnTo>
                      <a:pt x="463" y="284"/>
                    </a:lnTo>
                    <a:lnTo>
                      <a:pt x="467" y="276"/>
                    </a:lnTo>
                    <a:lnTo>
                      <a:pt x="469" y="267"/>
                    </a:lnTo>
                    <a:lnTo>
                      <a:pt x="471" y="255"/>
                    </a:lnTo>
                    <a:lnTo>
                      <a:pt x="475" y="247"/>
                    </a:lnTo>
                    <a:lnTo>
                      <a:pt x="477" y="241"/>
                    </a:lnTo>
                    <a:lnTo>
                      <a:pt x="482" y="228"/>
                    </a:lnTo>
                    <a:lnTo>
                      <a:pt x="486" y="222"/>
                    </a:lnTo>
                    <a:lnTo>
                      <a:pt x="467" y="214"/>
                    </a:lnTo>
                    <a:lnTo>
                      <a:pt x="480" y="228"/>
                    </a:lnTo>
                    <a:lnTo>
                      <a:pt x="484" y="224"/>
                    </a:lnTo>
                    <a:lnTo>
                      <a:pt x="471" y="210"/>
                    </a:lnTo>
                    <a:lnTo>
                      <a:pt x="478" y="228"/>
                    </a:lnTo>
                    <a:lnTo>
                      <a:pt x="480" y="228"/>
                    </a:lnTo>
                    <a:lnTo>
                      <a:pt x="473" y="210"/>
                    </a:lnTo>
                    <a:lnTo>
                      <a:pt x="459" y="224"/>
                    </a:lnTo>
                    <a:lnTo>
                      <a:pt x="465" y="228"/>
                    </a:lnTo>
                    <a:lnTo>
                      <a:pt x="473" y="230"/>
                    </a:lnTo>
                    <a:lnTo>
                      <a:pt x="455" y="218"/>
                    </a:lnTo>
                    <a:lnTo>
                      <a:pt x="457" y="218"/>
                    </a:lnTo>
                    <a:lnTo>
                      <a:pt x="475" y="212"/>
                    </a:lnTo>
                    <a:lnTo>
                      <a:pt x="457" y="218"/>
                    </a:lnTo>
                    <a:lnTo>
                      <a:pt x="457" y="234"/>
                    </a:lnTo>
                    <a:lnTo>
                      <a:pt x="477" y="226"/>
                    </a:lnTo>
                    <a:lnTo>
                      <a:pt x="457" y="226"/>
                    </a:lnTo>
                    <a:lnTo>
                      <a:pt x="455" y="245"/>
                    </a:lnTo>
                    <a:lnTo>
                      <a:pt x="451" y="269"/>
                    </a:lnTo>
                    <a:lnTo>
                      <a:pt x="471" y="269"/>
                    </a:lnTo>
                    <a:lnTo>
                      <a:pt x="453" y="261"/>
                    </a:lnTo>
                    <a:lnTo>
                      <a:pt x="447" y="284"/>
                    </a:lnTo>
                    <a:lnTo>
                      <a:pt x="442" y="310"/>
                    </a:lnTo>
                    <a:lnTo>
                      <a:pt x="438" y="331"/>
                    </a:lnTo>
                    <a:lnTo>
                      <a:pt x="432" y="350"/>
                    </a:lnTo>
                    <a:lnTo>
                      <a:pt x="430" y="368"/>
                    </a:lnTo>
                    <a:lnTo>
                      <a:pt x="428" y="372"/>
                    </a:lnTo>
                    <a:lnTo>
                      <a:pt x="428" y="374"/>
                    </a:lnTo>
                    <a:lnTo>
                      <a:pt x="428" y="387"/>
                    </a:lnTo>
                    <a:lnTo>
                      <a:pt x="426" y="403"/>
                    </a:lnTo>
                    <a:lnTo>
                      <a:pt x="426" y="418"/>
                    </a:lnTo>
                    <a:lnTo>
                      <a:pt x="426" y="426"/>
                    </a:lnTo>
                    <a:lnTo>
                      <a:pt x="430" y="434"/>
                    </a:lnTo>
                    <a:lnTo>
                      <a:pt x="434" y="440"/>
                    </a:lnTo>
                    <a:lnTo>
                      <a:pt x="442" y="448"/>
                    </a:lnTo>
                    <a:lnTo>
                      <a:pt x="443" y="448"/>
                    </a:lnTo>
                    <a:lnTo>
                      <a:pt x="449" y="451"/>
                    </a:lnTo>
                    <a:lnTo>
                      <a:pt x="457" y="453"/>
                    </a:lnTo>
                    <a:lnTo>
                      <a:pt x="465" y="451"/>
                    </a:lnTo>
                    <a:lnTo>
                      <a:pt x="469" y="450"/>
                    </a:lnTo>
                    <a:lnTo>
                      <a:pt x="475" y="446"/>
                    </a:lnTo>
                    <a:lnTo>
                      <a:pt x="478" y="440"/>
                    </a:lnTo>
                    <a:lnTo>
                      <a:pt x="482" y="436"/>
                    </a:lnTo>
                    <a:lnTo>
                      <a:pt x="484" y="430"/>
                    </a:lnTo>
                    <a:lnTo>
                      <a:pt x="488" y="415"/>
                    </a:lnTo>
                    <a:lnTo>
                      <a:pt x="490" y="407"/>
                    </a:lnTo>
                    <a:lnTo>
                      <a:pt x="492" y="401"/>
                    </a:lnTo>
                    <a:lnTo>
                      <a:pt x="502" y="383"/>
                    </a:lnTo>
                    <a:lnTo>
                      <a:pt x="512" y="362"/>
                    </a:lnTo>
                    <a:lnTo>
                      <a:pt x="523" y="337"/>
                    </a:lnTo>
                    <a:lnTo>
                      <a:pt x="533" y="311"/>
                    </a:lnTo>
                    <a:lnTo>
                      <a:pt x="543" y="286"/>
                    </a:lnTo>
                    <a:lnTo>
                      <a:pt x="552" y="261"/>
                    </a:lnTo>
                    <a:lnTo>
                      <a:pt x="556" y="236"/>
                    </a:lnTo>
                    <a:lnTo>
                      <a:pt x="558" y="228"/>
                    </a:lnTo>
                    <a:lnTo>
                      <a:pt x="560" y="206"/>
                    </a:lnTo>
                    <a:lnTo>
                      <a:pt x="560" y="205"/>
                    </a:lnTo>
                    <a:lnTo>
                      <a:pt x="558" y="199"/>
                    </a:lnTo>
                    <a:lnTo>
                      <a:pt x="554" y="191"/>
                    </a:lnTo>
                    <a:lnTo>
                      <a:pt x="548" y="187"/>
                    </a:lnTo>
                    <a:lnTo>
                      <a:pt x="541" y="185"/>
                    </a:lnTo>
                    <a:lnTo>
                      <a:pt x="533" y="187"/>
                    </a:lnTo>
                    <a:lnTo>
                      <a:pt x="527" y="191"/>
                    </a:lnTo>
                    <a:lnTo>
                      <a:pt x="527" y="193"/>
                    </a:lnTo>
                    <a:lnTo>
                      <a:pt x="521" y="199"/>
                    </a:lnTo>
                    <a:lnTo>
                      <a:pt x="519" y="203"/>
                    </a:lnTo>
                    <a:lnTo>
                      <a:pt x="517" y="208"/>
                    </a:lnTo>
                    <a:lnTo>
                      <a:pt x="517" y="216"/>
                    </a:lnTo>
                    <a:lnTo>
                      <a:pt x="535" y="222"/>
                    </a:lnTo>
                    <a:lnTo>
                      <a:pt x="517" y="214"/>
                    </a:lnTo>
                    <a:lnTo>
                      <a:pt x="506" y="241"/>
                    </a:lnTo>
                    <a:lnTo>
                      <a:pt x="496" y="269"/>
                    </a:lnTo>
                    <a:lnTo>
                      <a:pt x="496" y="273"/>
                    </a:lnTo>
                    <a:lnTo>
                      <a:pt x="490" y="280"/>
                    </a:lnTo>
                    <a:lnTo>
                      <a:pt x="484" y="292"/>
                    </a:lnTo>
                    <a:lnTo>
                      <a:pt x="480" y="304"/>
                    </a:lnTo>
                    <a:lnTo>
                      <a:pt x="480" y="311"/>
                    </a:lnTo>
                    <a:lnTo>
                      <a:pt x="480" y="315"/>
                    </a:lnTo>
                    <a:lnTo>
                      <a:pt x="482" y="323"/>
                    </a:lnTo>
                    <a:lnTo>
                      <a:pt x="486" y="329"/>
                    </a:lnTo>
                    <a:lnTo>
                      <a:pt x="486" y="333"/>
                    </a:lnTo>
                    <a:lnTo>
                      <a:pt x="502" y="321"/>
                    </a:lnTo>
                    <a:lnTo>
                      <a:pt x="486" y="331"/>
                    </a:lnTo>
                    <a:lnTo>
                      <a:pt x="490" y="337"/>
                    </a:lnTo>
                    <a:lnTo>
                      <a:pt x="496" y="341"/>
                    </a:lnTo>
                    <a:lnTo>
                      <a:pt x="504" y="343"/>
                    </a:lnTo>
                    <a:lnTo>
                      <a:pt x="508" y="343"/>
                    </a:lnTo>
                    <a:lnTo>
                      <a:pt x="515" y="341"/>
                    </a:lnTo>
                    <a:lnTo>
                      <a:pt x="521" y="337"/>
                    </a:lnTo>
                    <a:lnTo>
                      <a:pt x="523" y="335"/>
                    </a:lnTo>
                    <a:lnTo>
                      <a:pt x="527" y="331"/>
                    </a:lnTo>
                    <a:lnTo>
                      <a:pt x="535" y="321"/>
                    </a:lnTo>
                    <a:lnTo>
                      <a:pt x="541" y="313"/>
                    </a:lnTo>
                    <a:lnTo>
                      <a:pt x="545" y="310"/>
                    </a:lnTo>
                    <a:lnTo>
                      <a:pt x="550" y="300"/>
                    </a:lnTo>
                    <a:lnTo>
                      <a:pt x="554" y="290"/>
                    </a:lnTo>
                    <a:lnTo>
                      <a:pt x="558" y="284"/>
                    </a:lnTo>
                    <a:lnTo>
                      <a:pt x="558" y="280"/>
                    </a:lnTo>
                    <a:lnTo>
                      <a:pt x="566" y="265"/>
                    </a:lnTo>
                    <a:lnTo>
                      <a:pt x="572" y="251"/>
                    </a:lnTo>
                    <a:lnTo>
                      <a:pt x="576" y="240"/>
                    </a:lnTo>
                    <a:lnTo>
                      <a:pt x="580" y="230"/>
                    </a:lnTo>
                    <a:lnTo>
                      <a:pt x="583" y="222"/>
                    </a:lnTo>
                    <a:lnTo>
                      <a:pt x="585" y="218"/>
                    </a:lnTo>
                    <a:lnTo>
                      <a:pt x="585" y="214"/>
                    </a:lnTo>
                    <a:lnTo>
                      <a:pt x="568" y="206"/>
                    </a:lnTo>
                    <a:lnTo>
                      <a:pt x="548" y="206"/>
                    </a:lnTo>
                    <a:lnTo>
                      <a:pt x="550" y="214"/>
                    </a:lnTo>
                    <a:lnTo>
                      <a:pt x="554" y="220"/>
                    </a:lnTo>
                    <a:lnTo>
                      <a:pt x="560" y="224"/>
                    </a:lnTo>
                    <a:lnTo>
                      <a:pt x="568" y="226"/>
                    </a:lnTo>
                    <a:lnTo>
                      <a:pt x="576" y="224"/>
                    </a:lnTo>
                    <a:lnTo>
                      <a:pt x="582" y="220"/>
                    </a:lnTo>
                    <a:lnTo>
                      <a:pt x="548" y="199"/>
                    </a:lnTo>
                    <a:lnTo>
                      <a:pt x="548" y="201"/>
                    </a:lnTo>
                    <a:lnTo>
                      <a:pt x="547" y="205"/>
                    </a:lnTo>
                    <a:lnTo>
                      <a:pt x="545" y="210"/>
                    </a:lnTo>
                    <a:lnTo>
                      <a:pt x="543" y="218"/>
                    </a:lnTo>
                    <a:lnTo>
                      <a:pt x="539" y="230"/>
                    </a:lnTo>
                    <a:lnTo>
                      <a:pt x="533" y="241"/>
                    </a:lnTo>
                    <a:lnTo>
                      <a:pt x="529" y="257"/>
                    </a:lnTo>
                    <a:lnTo>
                      <a:pt x="523" y="276"/>
                    </a:lnTo>
                    <a:lnTo>
                      <a:pt x="521" y="280"/>
                    </a:lnTo>
                    <a:lnTo>
                      <a:pt x="519" y="290"/>
                    </a:lnTo>
                    <a:lnTo>
                      <a:pt x="539" y="290"/>
                    </a:lnTo>
                    <a:lnTo>
                      <a:pt x="521" y="282"/>
                    </a:lnTo>
                    <a:lnTo>
                      <a:pt x="517" y="288"/>
                    </a:lnTo>
                    <a:lnTo>
                      <a:pt x="512" y="304"/>
                    </a:lnTo>
                    <a:lnTo>
                      <a:pt x="510" y="310"/>
                    </a:lnTo>
                    <a:lnTo>
                      <a:pt x="508" y="317"/>
                    </a:lnTo>
                    <a:lnTo>
                      <a:pt x="508" y="325"/>
                    </a:lnTo>
                    <a:lnTo>
                      <a:pt x="510" y="333"/>
                    </a:lnTo>
                    <a:lnTo>
                      <a:pt x="512" y="337"/>
                    </a:lnTo>
                    <a:lnTo>
                      <a:pt x="515" y="343"/>
                    </a:lnTo>
                    <a:lnTo>
                      <a:pt x="521" y="346"/>
                    </a:lnTo>
                    <a:lnTo>
                      <a:pt x="527" y="350"/>
                    </a:lnTo>
                    <a:lnTo>
                      <a:pt x="529" y="352"/>
                    </a:lnTo>
                    <a:lnTo>
                      <a:pt x="533" y="350"/>
                    </a:lnTo>
                    <a:lnTo>
                      <a:pt x="541" y="352"/>
                    </a:lnTo>
                    <a:lnTo>
                      <a:pt x="548" y="350"/>
                    </a:lnTo>
                    <a:lnTo>
                      <a:pt x="554" y="348"/>
                    </a:lnTo>
                    <a:lnTo>
                      <a:pt x="560" y="345"/>
                    </a:lnTo>
                    <a:lnTo>
                      <a:pt x="564" y="341"/>
                    </a:lnTo>
                    <a:lnTo>
                      <a:pt x="570" y="335"/>
                    </a:lnTo>
                    <a:lnTo>
                      <a:pt x="574" y="329"/>
                    </a:lnTo>
                    <a:lnTo>
                      <a:pt x="580" y="315"/>
                    </a:lnTo>
                    <a:lnTo>
                      <a:pt x="562" y="308"/>
                    </a:lnTo>
                    <a:lnTo>
                      <a:pt x="576" y="321"/>
                    </a:lnTo>
                    <a:lnTo>
                      <a:pt x="583" y="306"/>
                    </a:lnTo>
                    <a:lnTo>
                      <a:pt x="595" y="286"/>
                    </a:lnTo>
                    <a:lnTo>
                      <a:pt x="601" y="280"/>
                    </a:lnTo>
                    <a:lnTo>
                      <a:pt x="611" y="257"/>
                    </a:lnTo>
                    <a:lnTo>
                      <a:pt x="630" y="208"/>
                    </a:lnTo>
                    <a:lnTo>
                      <a:pt x="646" y="160"/>
                    </a:lnTo>
                    <a:lnTo>
                      <a:pt x="655" y="138"/>
                    </a:lnTo>
                    <a:lnTo>
                      <a:pt x="667" y="117"/>
                    </a:lnTo>
                    <a:lnTo>
                      <a:pt x="669" y="113"/>
                    </a:lnTo>
                    <a:lnTo>
                      <a:pt x="652" y="105"/>
                    </a:lnTo>
                    <a:lnTo>
                      <a:pt x="632" y="113"/>
                    </a:lnTo>
                    <a:lnTo>
                      <a:pt x="636" y="119"/>
                    </a:lnTo>
                    <a:lnTo>
                      <a:pt x="644" y="123"/>
                    </a:lnTo>
                    <a:lnTo>
                      <a:pt x="652" y="125"/>
                    </a:lnTo>
                    <a:lnTo>
                      <a:pt x="657" y="123"/>
                    </a:lnTo>
                    <a:lnTo>
                      <a:pt x="665" y="119"/>
                    </a:lnTo>
                    <a:lnTo>
                      <a:pt x="632" y="105"/>
                    </a:lnTo>
                    <a:lnTo>
                      <a:pt x="632" y="107"/>
                    </a:lnTo>
                    <a:lnTo>
                      <a:pt x="652" y="107"/>
                    </a:lnTo>
                    <a:lnTo>
                      <a:pt x="632" y="100"/>
                    </a:lnTo>
                    <a:lnTo>
                      <a:pt x="632" y="101"/>
                    </a:lnTo>
                    <a:lnTo>
                      <a:pt x="630" y="107"/>
                    </a:lnTo>
                    <a:lnTo>
                      <a:pt x="626" y="117"/>
                    </a:lnTo>
                    <a:lnTo>
                      <a:pt x="624" y="127"/>
                    </a:lnTo>
                    <a:lnTo>
                      <a:pt x="624" y="129"/>
                    </a:lnTo>
                    <a:lnTo>
                      <a:pt x="611" y="168"/>
                    </a:lnTo>
                    <a:lnTo>
                      <a:pt x="599" y="210"/>
                    </a:lnTo>
                    <a:lnTo>
                      <a:pt x="599" y="212"/>
                    </a:lnTo>
                    <a:lnTo>
                      <a:pt x="587" y="261"/>
                    </a:lnTo>
                    <a:lnTo>
                      <a:pt x="585" y="282"/>
                    </a:lnTo>
                    <a:lnTo>
                      <a:pt x="583" y="306"/>
                    </a:lnTo>
                    <a:lnTo>
                      <a:pt x="603" y="306"/>
                    </a:lnTo>
                    <a:lnTo>
                      <a:pt x="585" y="304"/>
                    </a:lnTo>
                    <a:lnTo>
                      <a:pt x="582" y="317"/>
                    </a:lnTo>
                    <a:lnTo>
                      <a:pt x="582" y="331"/>
                    </a:lnTo>
                    <a:lnTo>
                      <a:pt x="583" y="343"/>
                    </a:lnTo>
                    <a:lnTo>
                      <a:pt x="585" y="350"/>
                    </a:lnTo>
                    <a:lnTo>
                      <a:pt x="589" y="356"/>
                    </a:lnTo>
                    <a:lnTo>
                      <a:pt x="595" y="368"/>
                    </a:lnTo>
                    <a:lnTo>
                      <a:pt x="599" y="370"/>
                    </a:lnTo>
                    <a:lnTo>
                      <a:pt x="605" y="374"/>
                    </a:lnTo>
                    <a:lnTo>
                      <a:pt x="613" y="376"/>
                    </a:lnTo>
                    <a:lnTo>
                      <a:pt x="615" y="376"/>
                    </a:lnTo>
                    <a:lnTo>
                      <a:pt x="622" y="374"/>
                    </a:lnTo>
                    <a:lnTo>
                      <a:pt x="628" y="370"/>
                    </a:lnTo>
                    <a:lnTo>
                      <a:pt x="636" y="364"/>
                    </a:lnTo>
                    <a:lnTo>
                      <a:pt x="642" y="358"/>
                    </a:lnTo>
                    <a:lnTo>
                      <a:pt x="628" y="345"/>
                    </a:lnTo>
                    <a:lnTo>
                      <a:pt x="636" y="362"/>
                    </a:lnTo>
                    <a:lnTo>
                      <a:pt x="644" y="356"/>
                    </a:lnTo>
                    <a:lnTo>
                      <a:pt x="650" y="352"/>
                    </a:lnTo>
                    <a:lnTo>
                      <a:pt x="653" y="346"/>
                    </a:lnTo>
                    <a:lnTo>
                      <a:pt x="659" y="335"/>
                    </a:lnTo>
                    <a:lnTo>
                      <a:pt x="665" y="325"/>
                    </a:lnTo>
                    <a:lnTo>
                      <a:pt x="667" y="317"/>
                    </a:lnTo>
                    <a:lnTo>
                      <a:pt x="671" y="311"/>
                    </a:lnTo>
                    <a:lnTo>
                      <a:pt x="673" y="304"/>
                    </a:lnTo>
                    <a:lnTo>
                      <a:pt x="675" y="300"/>
                    </a:lnTo>
                    <a:lnTo>
                      <a:pt x="675" y="292"/>
                    </a:lnTo>
                    <a:lnTo>
                      <a:pt x="677" y="288"/>
                    </a:lnTo>
                    <a:lnTo>
                      <a:pt x="657" y="288"/>
                    </a:lnTo>
                    <a:lnTo>
                      <a:pt x="675" y="296"/>
                    </a:lnTo>
                    <a:lnTo>
                      <a:pt x="677" y="286"/>
                    </a:lnTo>
                    <a:lnTo>
                      <a:pt x="679" y="280"/>
                    </a:lnTo>
                    <a:lnTo>
                      <a:pt x="681" y="273"/>
                    </a:lnTo>
                    <a:lnTo>
                      <a:pt x="685" y="261"/>
                    </a:lnTo>
                    <a:lnTo>
                      <a:pt x="688" y="245"/>
                    </a:lnTo>
                    <a:lnTo>
                      <a:pt x="698" y="214"/>
                    </a:lnTo>
                    <a:lnTo>
                      <a:pt x="710" y="181"/>
                    </a:lnTo>
                    <a:lnTo>
                      <a:pt x="710" y="179"/>
                    </a:lnTo>
                    <a:lnTo>
                      <a:pt x="714" y="170"/>
                    </a:lnTo>
                    <a:lnTo>
                      <a:pt x="722" y="158"/>
                    </a:lnTo>
                    <a:lnTo>
                      <a:pt x="723" y="152"/>
                    </a:lnTo>
                    <a:lnTo>
                      <a:pt x="725" y="148"/>
                    </a:lnTo>
                    <a:lnTo>
                      <a:pt x="725" y="140"/>
                    </a:lnTo>
                    <a:lnTo>
                      <a:pt x="725" y="138"/>
                    </a:lnTo>
                    <a:lnTo>
                      <a:pt x="723" y="131"/>
                    </a:lnTo>
                    <a:lnTo>
                      <a:pt x="720" y="125"/>
                    </a:lnTo>
                    <a:lnTo>
                      <a:pt x="714" y="121"/>
                    </a:lnTo>
                    <a:lnTo>
                      <a:pt x="706" y="119"/>
                    </a:lnTo>
                    <a:lnTo>
                      <a:pt x="698" y="121"/>
                    </a:lnTo>
                    <a:lnTo>
                      <a:pt x="692" y="125"/>
                    </a:lnTo>
                    <a:lnTo>
                      <a:pt x="692" y="127"/>
                    </a:lnTo>
                    <a:lnTo>
                      <a:pt x="704" y="140"/>
                    </a:lnTo>
                    <a:lnTo>
                      <a:pt x="692" y="125"/>
                    </a:lnTo>
                    <a:lnTo>
                      <a:pt x="679" y="140"/>
                    </a:lnTo>
                    <a:lnTo>
                      <a:pt x="673" y="146"/>
                    </a:lnTo>
                    <a:lnTo>
                      <a:pt x="663" y="166"/>
                    </a:lnTo>
                    <a:lnTo>
                      <a:pt x="655" y="187"/>
                    </a:lnTo>
                    <a:lnTo>
                      <a:pt x="648" y="212"/>
                    </a:lnTo>
                    <a:lnTo>
                      <a:pt x="642" y="236"/>
                    </a:lnTo>
                    <a:lnTo>
                      <a:pt x="642" y="243"/>
                    </a:lnTo>
                    <a:lnTo>
                      <a:pt x="638" y="269"/>
                    </a:lnTo>
                    <a:lnTo>
                      <a:pt x="634" y="288"/>
                    </a:lnTo>
                    <a:lnTo>
                      <a:pt x="653" y="288"/>
                    </a:lnTo>
                    <a:lnTo>
                      <a:pt x="634" y="280"/>
                    </a:lnTo>
                    <a:lnTo>
                      <a:pt x="632" y="302"/>
                    </a:lnTo>
                    <a:lnTo>
                      <a:pt x="630" y="306"/>
                    </a:lnTo>
                    <a:lnTo>
                      <a:pt x="632" y="313"/>
                    </a:lnTo>
                    <a:lnTo>
                      <a:pt x="636" y="323"/>
                    </a:lnTo>
                    <a:lnTo>
                      <a:pt x="638" y="333"/>
                    </a:lnTo>
                    <a:lnTo>
                      <a:pt x="642" y="343"/>
                    </a:lnTo>
                    <a:lnTo>
                      <a:pt x="646" y="346"/>
                    </a:lnTo>
                    <a:lnTo>
                      <a:pt x="650" y="352"/>
                    </a:lnTo>
                    <a:lnTo>
                      <a:pt x="655" y="358"/>
                    </a:lnTo>
                    <a:lnTo>
                      <a:pt x="663" y="358"/>
                    </a:lnTo>
                    <a:lnTo>
                      <a:pt x="671" y="358"/>
                    </a:lnTo>
                    <a:lnTo>
                      <a:pt x="677" y="352"/>
                    </a:lnTo>
                    <a:lnTo>
                      <a:pt x="683" y="346"/>
                    </a:lnTo>
                    <a:lnTo>
                      <a:pt x="683" y="345"/>
                    </a:lnTo>
                    <a:lnTo>
                      <a:pt x="685" y="337"/>
                    </a:lnTo>
                    <a:lnTo>
                      <a:pt x="685" y="327"/>
                    </a:lnTo>
                    <a:lnTo>
                      <a:pt x="687" y="313"/>
                    </a:lnTo>
                    <a:lnTo>
                      <a:pt x="690" y="292"/>
                    </a:lnTo>
                    <a:lnTo>
                      <a:pt x="671" y="292"/>
                    </a:lnTo>
                    <a:lnTo>
                      <a:pt x="690" y="300"/>
                    </a:lnTo>
                    <a:lnTo>
                      <a:pt x="696" y="273"/>
                    </a:lnTo>
                    <a:lnTo>
                      <a:pt x="696" y="271"/>
                    </a:lnTo>
                    <a:lnTo>
                      <a:pt x="700" y="261"/>
                    </a:lnTo>
                    <a:lnTo>
                      <a:pt x="704" y="247"/>
                    </a:lnTo>
                    <a:lnTo>
                      <a:pt x="716" y="218"/>
                    </a:lnTo>
                    <a:lnTo>
                      <a:pt x="696" y="212"/>
                    </a:lnTo>
                    <a:lnTo>
                      <a:pt x="716" y="220"/>
                    </a:lnTo>
                    <a:lnTo>
                      <a:pt x="718" y="212"/>
                    </a:lnTo>
                    <a:lnTo>
                      <a:pt x="720" y="205"/>
                    </a:lnTo>
                    <a:lnTo>
                      <a:pt x="723" y="187"/>
                    </a:lnTo>
                    <a:lnTo>
                      <a:pt x="725" y="179"/>
                    </a:lnTo>
                    <a:lnTo>
                      <a:pt x="727" y="173"/>
                    </a:lnTo>
                    <a:lnTo>
                      <a:pt x="727" y="171"/>
                    </a:lnTo>
                    <a:lnTo>
                      <a:pt x="710" y="164"/>
                    </a:lnTo>
                    <a:lnTo>
                      <a:pt x="692" y="171"/>
                    </a:lnTo>
                    <a:lnTo>
                      <a:pt x="696" y="177"/>
                    </a:lnTo>
                    <a:lnTo>
                      <a:pt x="702" y="183"/>
                    </a:lnTo>
                    <a:lnTo>
                      <a:pt x="710" y="183"/>
                    </a:lnTo>
                    <a:lnTo>
                      <a:pt x="718" y="183"/>
                    </a:lnTo>
                    <a:lnTo>
                      <a:pt x="723" y="177"/>
                    </a:lnTo>
                    <a:lnTo>
                      <a:pt x="690" y="164"/>
                    </a:lnTo>
                    <a:lnTo>
                      <a:pt x="690" y="168"/>
                    </a:lnTo>
                    <a:lnTo>
                      <a:pt x="688" y="193"/>
                    </a:lnTo>
                    <a:lnTo>
                      <a:pt x="685" y="216"/>
                    </a:lnTo>
                    <a:lnTo>
                      <a:pt x="704" y="216"/>
                    </a:lnTo>
                    <a:lnTo>
                      <a:pt x="687" y="208"/>
                    </a:lnTo>
                    <a:lnTo>
                      <a:pt x="673" y="259"/>
                    </a:lnTo>
                    <a:lnTo>
                      <a:pt x="657" y="310"/>
                    </a:lnTo>
                    <a:lnTo>
                      <a:pt x="650" y="335"/>
                    </a:lnTo>
                    <a:lnTo>
                      <a:pt x="650" y="343"/>
                    </a:lnTo>
                    <a:lnTo>
                      <a:pt x="646" y="362"/>
                    </a:lnTo>
                    <a:lnTo>
                      <a:pt x="644" y="368"/>
                    </a:lnTo>
                    <a:lnTo>
                      <a:pt x="644" y="383"/>
                    </a:lnTo>
                    <a:lnTo>
                      <a:pt x="642" y="403"/>
                    </a:lnTo>
                    <a:lnTo>
                      <a:pt x="644" y="420"/>
                    </a:lnTo>
                    <a:lnTo>
                      <a:pt x="644" y="428"/>
                    </a:lnTo>
                    <a:lnTo>
                      <a:pt x="646" y="438"/>
                    </a:lnTo>
                    <a:lnTo>
                      <a:pt x="653" y="448"/>
                    </a:lnTo>
                    <a:lnTo>
                      <a:pt x="653" y="450"/>
                    </a:lnTo>
                    <a:lnTo>
                      <a:pt x="657" y="453"/>
                    </a:lnTo>
                    <a:lnTo>
                      <a:pt x="663" y="457"/>
                    </a:lnTo>
                    <a:lnTo>
                      <a:pt x="671" y="459"/>
                    </a:lnTo>
                    <a:lnTo>
                      <a:pt x="679" y="457"/>
                    </a:lnTo>
                    <a:lnTo>
                      <a:pt x="683" y="455"/>
                    </a:lnTo>
                    <a:lnTo>
                      <a:pt x="688" y="451"/>
                    </a:lnTo>
                    <a:lnTo>
                      <a:pt x="690" y="450"/>
                    </a:lnTo>
                    <a:lnTo>
                      <a:pt x="696" y="444"/>
                    </a:lnTo>
                    <a:lnTo>
                      <a:pt x="698" y="438"/>
                    </a:lnTo>
                    <a:lnTo>
                      <a:pt x="704" y="426"/>
                    </a:lnTo>
                    <a:lnTo>
                      <a:pt x="708" y="418"/>
                    </a:lnTo>
                    <a:lnTo>
                      <a:pt x="708" y="416"/>
                    </a:lnTo>
                    <a:lnTo>
                      <a:pt x="716" y="393"/>
                    </a:lnTo>
                    <a:lnTo>
                      <a:pt x="716" y="385"/>
                    </a:lnTo>
                    <a:lnTo>
                      <a:pt x="720" y="362"/>
                    </a:lnTo>
                    <a:lnTo>
                      <a:pt x="723" y="339"/>
                    </a:lnTo>
                    <a:lnTo>
                      <a:pt x="704" y="339"/>
                    </a:lnTo>
                    <a:lnTo>
                      <a:pt x="723" y="346"/>
                    </a:lnTo>
                    <a:lnTo>
                      <a:pt x="729" y="321"/>
                    </a:lnTo>
                    <a:lnTo>
                      <a:pt x="737" y="294"/>
                    </a:lnTo>
                    <a:lnTo>
                      <a:pt x="745" y="271"/>
                    </a:lnTo>
                    <a:lnTo>
                      <a:pt x="751" y="253"/>
                    </a:lnTo>
                    <a:lnTo>
                      <a:pt x="757" y="240"/>
                    </a:lnTo>
                    <a:lnTo>
                      <a:pt x="758" y="232"/>
                    </a:lnTo>
                    <a:lnTo>
                      <a:pt x="762" y="226"/>
                    </a:lnTo>
                    <a:lnTo>
                      <a:pt x="743" y="218"/>
                    </a:lnTo>
                    <a:lnTo>
                      <a:pt x="757" y="232"/>
                    </a:lnTo>
                    <a:lnTo>
                      <a:pt x="758" y="230"/>
                    </a:lnTo>
                    <a:lnTo>
                      <a:pt x="745" y="216"/>
                    </a:lnTo>
                    <a:lnTo>
                      <a:pt x="725" y="224"/>
                    </a:lnTo>
                    <a:lnTo>
                      <a:pt x="731" y="230"/>
                    </a:lnTo>
                    <a:lnTo>
                      <a:pt x="737" y="236"/>
                    </a:lnTo>
                    <a:lnTo>
                      <a:pt x="745" y="236"/>
                    </a:lnTo>
                    <a:lnTo>
                      <a:pt x="753" y="236"/>
                    </a:lnTo>
                    <a:lnTo>
                      <a:pt x="725" y="216"/>
                    </a:lnTo>
                    <a:lnTo>
                      <a:pt x="725" y="218"/>
                    </a:lnTo>
                    <a:lnTo>
                      <a:pt x="723" y="224"/>
                    </a:lnTo>
                    <a:lnTo>
                      <a:pt x="723" y="230"/>
                    </a:lnTo>
                    <a:lnTo>
                      <a:pt x="722" y="240"/>
                    </a:lnTo>
                    <a:lnTo>
                      <a:pt x="741" y="240"/>
                    </a:lnTo>
                    <a:lnTo>
                      <a:pt x="723" y="232"/>
                    </a:lnTo>
                    <a:lnTo>
                      <a:pt x="720" y="241"/>
                    </a:lnTo>
                    <a:lnTo>
                      <a:pt x="716" y="267"/>
                    </a:lnTo>
                    <a:lnTo>
                      <a:pt x="714" y="275"/>
                    </a:lnTo>
                    <a:lnTo>
                      <a:pt x="712" y="298"/>
                    </a:lnTo>
                    <a:lnTo>
                      <a:pt x="710" y="298"/>
                    </a:lnTo>
                    <a:lnTo>
                      <a:pt x="708" y="331"/>
                    </a:lnTo>
                    <a:lnTo>
                      <a:pt x="704" y="358"/>
                    </a:lnTo>
                    <a:lnTo>
                      <a:pt x="706" y="364"/>
                    </a:lnTo>
                    <a:lnTo>
                      <a:pt x="704" y="372"/>
                    </a:lnTo>
                    <a:lnTo>
                      <a:pt x="704" y="383"/>
                    </a:lnTo>
                    <a:lnTo>
                      <a:pt x="704" y="395"/>
                    </a:lnTo>
                    <a:lnTo>
                      <a:pt x="706" y="403"/>
                    </a:lnTo>
                    <a:lnTo>
                      <a:pt x="710" y="409"/>
                    </a:lnTo>
                    <a:lnTo>
                      <a:pt x="716" y="418"/>
                    </a:lnTo>
                    <a:lnTo>
                      <a:pt x="720" y="422"/>
                    </a:lnTo>
                    <a:lnTo>
                      <a:pt x="729" y="424"/>
                    </a:lnTo>
                    <a:lnTo>
                      <a:pt x="737" y="426"/>
                    </a:lnTo>
                    <a:lnTo>
                      <a:pt x="745" y="424"/>
                    </a:lnTo>
                    <a:lnTo>
                      <a:pt x="755" y="422"/>
                    </a:lnTo>
                    <a:lnTo>
                      <a:pt x="764" y="416"/>
                    </a:lnTo>
                    <a:lnTo>
                      <a:pt x="770" y="413"/>
                    </a:lnTo>
                    <a:lnTo>
                      <a:pt x="778" y="407"/>
                    </a:lnTo>
                    <a:lnTo>
                      <a:pt x="784" y="399"/>
                    </a:lnTo>
                    <a:lnTo>
                      <a:pt x="788" y="393"/>
                    </a:lnTo>
                    <a:lnTo>
                      <a:pt x="792" y="385"/>
                    </a:lnTo>
                    <a:lnTo>
                      <a:pt x="797" y="366"/>
                    </a:lnTo>
                    <a:lnTo>
                      <a:pt x="797" y="364"/>
                    </a:lnTo>
                    <a:lnTo>
                      <a:pt x="801" y="315"/>
                    </a:lnTo>
                    <a:lnTo>
                      <a:pt x="807" y="271"/>
                    </a:lnTo>
                    <a:lnTo>
                      <a:pt x="815" y="226"/>
                    </a:lnTo>
                    <a:lnTo>
                      <a:pt x="795" y="226"/>
                    </a:lnTo>
                    <a:lnTo>
                      <a:pt x="815" y="234"/>
                    </a:lnTo>
                    <a:lnTo>
                      <a:pt x="821" y="212"/>
                    </a:lnTo>
                    <a:lnTo>
                      <a:pt x="828" y="193"/>
                    </a:lnTo>
                    <a:lnTo>
                      <a:pt x="811" y="183"/>
                    </a:lnTo>
                    <a:lnTo>
                      <a:pt x="792" y="183"/>
                    </a:lnTo>
                    <a:lnTo>
                      <a:pt x="793" y="191"/>
                    </a:lnTo>
                    <a:lnTo>
                      <a:pt x="797" y="197"/>
                    </a:lnTo>
                    <a:lnTo>
                      <a:pt x="803" y="201"/>
                    </a:lnTo>
                    <a:lnTo>
                      <a:pt x="811" y="203"/>
                    </a:lnTo>
                    <a:lnTo>
                      <a:pt x="819" y="201"/>
                    </a:lnTo>
                    <a:lnTo>
                      <a:pt x="825" y="197"/>
                    </a:lnTo>
                    <a:lnTo>
                      <a:pt x="792" y="181"/>
                    </a:lnTo>
                    <a:lnTo>
                      <a:pt x="790" y="205"/>
                    </a:lnTo>
                    <a:lnTo>
                      <a:pt x="790" y="222"/>
                    </a:lnTo>
                    <a:lnTo>
                      <a:pt x="788" y="236"/>
                    </a:lnTo>
                    <a:lnTo>
                      <a:pt x="788" y="247"/>
                    </a:lnTo>
                    <a:lnTo>
                      <a:pt x="788" y="255"/>
                    </a:lnTo>
                    <a:lnTo>
                      <a:pt x="786" y="263"/>
                    </a:lnTo>
                    <a:lnTo>
                      <a:pt x="786" y="273"/>
                    </a:lnTo>
                    <a:lnTo>
                      <a:pt x="784" y="280"/>
                    </a:lnTo>
                    <a:lnTo>
                      <a:pt x="784" y="284"/>
                    </a:lnTo>
                    <a:lnTo>
                      <a:pt x="803" y="284"/>
                    </a:lnTo>
                    <a:lnTo>
                      <a:pt x="784" y="276"/>
                    </a:lnTo>
                    <a:lnTo>
                      <a:pt x="784" y="284"/>
                    </a:lnTo>
                    <a:lnTo>
                      <a:pt x="782" y="292"/>
                    </a:lnTo>
                    <a:lnTo>
                      <a:pt x="780" y="300"/>
                    </a:lnTo>
                    <a:lnTo>
                      <a:pt x="778" y="311"/>
                    </a:lnTo>
                    <a:lnTo>
                      <a:pt x="797" y="311"/>
                    </a:lnTo>
                    <a:lnTo>
                      <a:pt x="780" y="304"/>
                    </a:lnTo>
                    <a:lnTo>
                      <a:pt x="776" y="317"/>
                    </a:lnTo>
                    <a:lnTo>
                      <a:pt x="776" y="325"/>
                    </a:lnTo>
                    <a:lnTo>
                      <a:pt x="774" y="339"/>
                    </a:lnTo>
                    <a:lnTo>
                      <a:pt x="792" y="343"/>
                    </a:lnTo>
                    <a:lnTo>
                      <a:pt x="774" y="337"/>
                    </a:lnTo>
                    <a:lnTo>
                      <a:pt x="766" y="354"/>
                    </a:lnTo>
                    <a:lnTo>
                      <a:pt x="764" y="364"/>
                    </a:lnTo>
                    <a:lnTo>
                      <a:pt x="764" y="372"/>
                    </a:lnTo>
                    <a:lnTo>
                      <a:pt x="764" y="380"/>
                    </a:lnTo>
                    <a:lnTo>
                      <a:pt x="766" y="387"/>
                    </a:lnTo>
                    <a:lnTo>
                      <a:pt x="766" y="391"/>
                    </a:lnTo>
                    <a:lnTo>
                      <a:pt x="770" y="397"/>
                    </a:lnTo>
                    <a:lnTo>
                      <a:pt x="778" y="401"/>
                    </a:lnTo>
                    <a:lnTo>
                      <a:pt x="786" y="403"/>
                    </a:lnTo>
                    <a:lnTo>
                      <a:pt x="793" y="401"/>
                    </a:lnTo>
                    <a:lnTo>
                      <a:pt x="793" y="399"/>
                    </a:lnTo>
                    <a:lnTo>
                      <a:pt x="799" y="395"/>
                    </a:lnTo>
                    <a:lnTo>
                      <a:pt x="803" y="391"/>
                    </a:lnTo>
                    <a:lnTo>
                      <a:pt x="809" y="385"/>
                    </a:lnTo>
                    <a:lnTo>
                      <a:pt x="813" y="380"/>
                    </a:lnTo>
                    <a:lnTo>
                      <a:pt x="813" y="378"/>
                    </a:lnTo>
                    <a:lnTo>
                      <a:pt x="815" y="374"/>
                    </a:lnTo>
                    <a:lnTo>
                      <a:pt x="817" y="370"/>
                    </a:lnTo>
                    <a:lnTo>
                      <a:pt x="830" y="292"/>
                    </a:lnTo>
                    <a:lnTo>
                      <a:pt x="844" y="220"/>
                    </a:lnTo>
                    <a:lnTo>
                      <a:pt x="846" y="210"/>
                    </a:lnTo>
                    <a:lnTo>
                      <a:pt x="827" y="210"/>
                    </a:lnTo>
                    <a:lnTo>
                      <a:pt x="844" y="218"/>
                    </a:lnTo>
                    <a:lnTo>
                      <a:pt x="846" y="212"/>
                    </a:lnTo>
                    <a:lnTo>
                      <a:pt x="850" y="197"/>
                    </a:lnTo>
                    <a:lnTo>
                      <a:pt x="852" y="189"/>
                    </a:lnTo>
                    <a:lnTo>
                      <a:pt x="852" y="185"/>
                    </a:lnTo>
                    <a:lnTo>
                      <a:pt x="854" y="177"/>
                    </a:lnTo>
                    <a:lnTo>
                      <a:pt x="852" y="170"/>
                    </a:lnTo>
                    <a:lnTo>
                      <a:pt x="848" y="164"/>
                    </a:lnTo>
                    <a:lnTo>
                      <a:pt x="842" y="158"/>
                    </a:lnTo>
                    <a:lnTo>
                      <a:pt x="834" y="158"/>
                    </a:lnTo>
                    <a:lnTo>
                      <a:pt x="827" y="158"/>
                    </a:lnTo>
                    <a:lnTo>
                      <a:pt x="821" y="164"/>
                    </a:lnTo>
                    <a:lnTo>
                      <a:pt x="815" y="170"/>
                    </a:lnTo>
                    <a:lnTo>
                      <a:pt x="815" y="171"/>
                    </a:lnTo>
                    <a:lnTo>
                      <a:pt x="832" y="179"/>
                    </a:lnTo>
                    <a:lnTo>
                      <a:pt x="817" y="171"/>
                    </a:lnTo>
                    <a:lnTo>
                      <a:pt x="809" y="181"/>
                    </a:lnTo>
                    <a:lnTo>
                      <a:pt x="803" y="195"/>
                    </a:lnTo>
                    <a:lnTo>
                      <a:pt x="795" y="212"/>
                    </a:lnTo>
                    <a:lnTo>
                      <a:pt x="788" y="232"/>
                    </a:lnTo>
                    <a:lnTo>
                      <a:pt x="772" y="278"/>
                    </a:lnTo>
                    <a:lnTo>
                      <a:pt x="764" y="300"/>
                    </a:lnTo>
                    <a:lnTo>
                      <a:pt x="758" y="323"/>
                    </a:lnTo>
                    <a:lnTo>
                      <a:pt x="753" y="343"/>
                    </a:lnTo>
                    <a:lnTo>
                      <a:pt x="749" y="360"/>
                    </a:lnTo>
                    <a:lnTo>
                      <a:pt x="749" y="368"/>
                    </a:lnTo>
                    <a:lnTo>
                      <a:pt x="747" y="380"/>
                    </a:lnTo>
                    <a:lnTo>
                      <a:pt x="749" y="389"/>
                    </a:lnTo>
                    <a:lnTo>
                      <a:pt x="749" y="395"/>
                    </a:lnTo>
                    <a:lnTo>
                      <a:pt x="755" y="403"/>
                    </a:lnTo>
                    <a:lnTo>
                      <a:pt x="760" y="407"/>
                    </a:lnTo>
                    <a:lnTo>
                      <a:pt x="764" y="409"/>
                    </a:lnTo>
                    <a:lnTo>
                      <a:pt x="772" y="411"/>
                    </a:lnTo>
                    <a:lnTo>
                      <a:pt x="780" y="409"/>
                    </a:lnTo>
                    <a:lnTo>
                      <a:pt x="786" y="405"/>
                    </a:lnTo>
                    <a:lnTo>
                      <a:pt x="792" y="401"/>
                    </a:lnTo>
                    <a:lnTo>
                      <a:pt x="797" y="395"/>
                    </a:lnTo>
                    <a:lnTo>
                      <a:pt x="803" y="389"/>
                    </a:lnTo>
                    <a:lnTo>
                      <a:pt x="811" y="380"/>
                    </a:lnTo>
                    <a:lnTo>
                      <a:pt x="821" y="366"/>
                    </a:lnTo>
                    <a:lnTo>
                      <a:pt x="823" y="362"/>
                    </a:lnTo>
                    <a:lnTo>
                      <a:pt x="825" y="360"/>
                    </a:lnTo>
                    <a:lnTo>
                      <a:pt x="836" y="319"/>
                    </a:lnTo>
                    <a:lnTo>
                      <a:pt x="848" y="273"/>
                    </a:lnTo>
                    <a:lnTo>
                      <a:pt x="863" y="228"/>
                    </a:lnTo>
                    <a:lnTo>
                      <a:pt x="873" y="206"/>
                    </a:lnTo>
                    <a:lnTo>
                      <a:pt x="883" y="189"/>
                    </a:lnTo>
                    <a:lnTo>
                      <a:pt x="885" y="185"/>
                    </a:lnTo>
                    <a:lnTo>
                      <a:pt x="867" y="177"/>
                    </a:lnTo>
                    <a:lnTo>
                      <a:pt x="854" y="191"/>
                    </a:lnTo>
                    <a:lnTo>
                      <a:pt x="860" y="195"/>
                    </a:lnTo>
                    <a:lnTo>
                      <a:pt x="867" y="197"/>
                    </a:lnTo>
                    <a:lnTo>
                      <a:pt x="875" y="195"/>
                    </a:lnTo>
                    <a:lnTo>
                      <a:pt x="881" y="191"/>
                    </a:lnTo>
                    <a:lnTo>
                      <a:pt x="848" y="185"/>
                    </a:lnTo>
                    <a:lnTo>
                      <a:pt x="867" y="177"/>
                    </a:lnTo>
                    <a:lnTo>
                      <a:pt x="848" y="177"/>
                    </a:lnTo>
                    <a:lnTo>
                      <a:pt x="848" y="170"/>
                    </a:lnTo>
                    <a:lnTo>
                      <a:pt x="848" y="173"/>
                    </a:lnTo>
                    <a:lnTo>
                      <a:pt x="846" y="179"/>
                    </a:lnTo>
                    <a:lnTo>
                      <a:pt x="842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08"/>
                    </a:lnTo>
                    <a:lnTo>
                      <a:pt x="821" y="290"/>
                    </a:lnTo>
                    <a:lnTo>
                      <a:pt x="801" y="378"/>
                    </a:lnTo>
                    <a:lnTo>
                      <a:pt x="819" y="381"/>
                    </a:lnTo>
                    <a:lnTo>
                      <a:pt x="801" y="376"/>
                    </a:lnTo>
                    <a:lnTo>
                      <a:pt x="797" y="385"/>
                    </a:lnTo>
                    <a:lnTo>
                      <a:pt x="793" y="399"/>
                    </a:lnTo>
                    <a:lnTo>
                      <a:pt x="788" y="426"/>
                    </a:lnTo>
                    <a:lnTo>
                      <a:pt x="784" y="438"/>
                    </a:lnTo>
                    <a:lnTo>
                      <a:pt x="782" y="448"/>
                    </a:lnTo>
                    <a:lnTo>
                      <a:pt x="780" y="455"/>
                    </a:lnTo>
                    <a:lnTo>
                      <a:pt x="780" y="461"/>
                    </a:lnTo>
                    <a:lnTo>
                      <a:pt x="778" y="465"/>
                    </a:lnTo>
                    <a:lnTo>
                      <a:pt x="780" y="473"/>
                    </a:lnTo>
                    <a:lnTo>
                      <a:pt x="782" y="477"/>
                    </a:lnTo>
                    <a:lnTo>
                      <a:pt x="784" y="485"/>
                    </a:lnTo>
                    <a:lnTo>
                      <a:pt x="786" y="498"/>
                    </a:lnTo>
                    <a:lnTo>
                      <a:pt x="792" y="508"/>
                    </a:lnTo>
                    <a:lnTo>
                      <a:pt x="795" y="514"/>
                    </a:lnTo>
                    <a:lnTo>
                      <a:pt x="801" y="518"/>
                    </a:lnTo>
                    <a:lnTo>
                      <a:pt x="805" y="520"/>
                    </a:lnTo>
                    <a:lnTo>
                      <a:pt x="813" y="521"/>
                    </a:lnTo>
                    <a:lnTo>
                      <a:pt x="821" y="520"/>
                    </a:lnTo>
                    <a:lnTo>
                      <a:pt x="823" y="521"/>
                    </a:lnTo>
                    <a:lnTo>
                      <a:pt x="819" y="502"/>
                    </a:lnTo>
                    <a:lnTo>
                      <a:pt x="823" y="521"/>
                    </a:lnTo>
                    <a:lnTo>
                      <a:pt x="827" y="520"/>
                    </a:lnTo>
                    <a:lnTo>
                      <a:pt x="834" y="518"/>
                    </a:lnTo>
                    <a:lnTo>
                      <a:pt x="840" y="514"/>
                    </a:lnTo>
                    <a:lnTo>
                      <a:pt x="846" y="510"/>
                    </a:lnTo>
                    <a:lnTo>
                      <a:pt x="850" y="504"/>
                    </a:lnTo>
                    <a:lnTo>
                      <a:pt x="858" y="490"/>
                    </a:lnTo>
                    <a:lnTo>
                      <a:pt x="863" y="475"/>
                    </a:lnTo>
                    <a:lnTo>
                      <a:pt x="869" y="463"/>
                    </a:lnTo>
                    <a:lnTo>
                      <a:pt x="885" y="432"/>
                    </a:lnTo>
                    <a:lnTo>
                      <a:pt x="895" y="403"/>
                    </a:lnTo>
                    <a:lnTo>
                      <a:pt x="900" y="372"/>
                    </a:lnTo>
                    <a:lnTo>
                      <a:pt x="902" y="364"/>
                    </a:lnTo>
                    <a:lnTo>
                      <a:pt x="908" y="335"/>
                    </a:lnTo>
                    <a:lnTo>
                      <a:pt x="912" y="306"/>
                    </a:lnTo>
                    <a:lnTo>
                      <a:pt x="893" y="306"/>
                    </a:lnTo>
                    <a:lnTo>
                      <a:pt x="912" y="313"/>
                    </a:lnTo>
                    <a:lnTo>
                      <a:pt x="918" y="282"/>
                    </a:lnTo>
                    <a:lnTo>
                      <a:pt x="926" y="253"/>
                    </a:lnTo>
                    <a:lnTo>
                      <a:pt x="937" y="226"/>
                    </a:lnTo>
                    <a:lnTo>
                      <a:pt x="920" y="216"/>
                    </a:lnTo>
                    <a:lnTo>
                      <a:pt x="900" y="216"/>
                    </a:lnTo>
                    <a:lnTo>
                      <a:pt x="902" y="224"/>
                    </a:lnTo>
                    <a:lnTo>
                      <a:pt x="906" y="230"/>
                    </a:lnTo>
                    <a:lnTo>
                      <a:pt x="912" y="234"/>
                    </a:lnTo>
                    <a:lnTo>
                      <a:pt x="920" y="236"/>
                    </a:lnTo>
                    <a:lnTo>
                      <a:pt x="928" y="234"/>
                    </a:lnTo>
                    <a:lnTo>
                      <a:pt x="933" y="230"/>
                    </a:lnTo>
                    <a:lnTo>
                      <a:pt x="902" y="212"/>
                    </a:lnTo>
                    <a:lnTo>
                      <a:pt x="895" y="238"/>
                    </a:lnTo>
                    <a:lnTo>
                      <a:pt x="889" y="261"/>
                    </a:lnTo>
                    <a:lnTo>
                      <a:pt x="883" y="280"/>
                    </a:lnTo>
                    <a:lnTo>
                      <a:pt x="877" y="296"/>
                    </a:lnTo>
                    <a:lnTo>
                      <a:pt x="871" y="308"/>
                    </a:lnTo>
                    <a:lnTo>
                      <a:pt x="867" y="319"/>
                    </a:lnTo>
                    <a:lnTo>
                      <a:pt x="863" y="327"/>
                    </a:lnTo>
                    <a:lnTo>
                      <a:pt x="862" y="333"/>
                    </a:lnTo>
                    <a:lnTo>
                      <a:pt x="860" y="343"/>
                    </a:lnTo>
                    <a:lnTo>
                      <a:pt x="858" y="350"/>
                    </a:lnTo>
                    <a:lnTo>
                      <a:pt x="860" y="358"/>
                    </a:lnTo>
                    <a:lnTo>
                      <a:pt x="862" y="368"/>
                    </a:lnTo>
                    <a:lnTo>
                      <a:pt x="867" y="381"/>
                    </a:lnTo>
                    <a:lnTo>
                      <a:pt x="873" y="389"/>
                    </a:lnTo>
                    <a:lnTo>
                      <a:pt x="883" y="403"/>
                    </a:lnTo>
                    <a:lnTo>
                      <a:pt x="885" y="407"/>
                    </a:lnTo>
                    <a:lnTo>
                      <a:pt x="891" y="411"/>
                    </a:lnTo>
                    <a:lnTo>
                      <a:pt x="898" y="413"/>
                    </a:lnTo>
                    <a:lnTo>
                      <a:pt x="906" y="411"/>
                    </a:lnTo>
                    <a:lnTo>
                      <a:pt x="912" y="407"/>
                    </a:lnTo>
                    <a:lnTo>
                      <a:pt x="916" y="403"/>
                    </a:lnTo>
                    <a:lnTo>
                      <a:pt x="932" y="376"/>
                    </a:lnTo>
                    <a:lnTo>
                      <a:pt x="943" y="350"/>
                    </a:lnTo>
                    <a:lnTo>
                      <a:pt x="926" y="343"/>
                    </a:lnTo>
                    <a:lnTo>
                      <a:pt x="941" y="354"/>
                    </a:lnTo>
                    <a:lnTo>
                      <a:pt x="943" y="348"/>
                    </a:lnTo>
                    <a:lnTo>
                      <a:pt x="949" y="343"/>
                    </a:lnTo>
                    <a:lnTo>
                      <a:pt x="953" y="335"/>
                    </a:lnTo>
                    <a:lnTo>
                      <a:pt x="957" y="327"/>
                    </a:lnTo>
                    <a:lnTo>
                      <a:pt x="957" y="323"/>
                    </a:lnTo>
                    <a:lnTo>
                      <a:pt x="959" y="321"/>
                    </a:lnTo>
                    <a:lnTo>
                      <a:pt x="961" y="317"/>
                    </a:lnTo>
                    <a:lnTo>
                      <a:pt x="963" y="311"/>
                    </a:lnTo>
                    <a:lnTo>
                      <a:pt x="967" y="304"/>
                    </a:lnTo>
                    <a:lnTo>
                      <a:pt x="974" y="284"/>
                    </a:lnTo>
                    <a:lnTo>
                      <a:pt x="986" y="259"/>
                    </a:lnTo>
                    <a:lnTo>
                      <a:pt x="996" y="234"/>
                    </a:lnTo>
                    <a:lnTo>
                      <a:pt x="1003" y="210"/>
                    </a:lnTo>
                    <a:lnTo>
                      <a:pt x="1009" y="189"/>
                    </a:lnTo>
                    <a:lnTo>
                      <a:pt x="1011" y="181"/>
                    </a:lnTo>
                    <a:lnTo>
                      <a:pt x="1013" y="173"/>
                    </a:lnTo>
                    <a:lnTo>
                      <a:pt x="1013" y="168"/>
                    </a:lnTo>
                    <a:lnTo>
                      <a:pt x="1013" y="164"/>
                    </a:lnTo>
                    <a:lnTo>
                      <a:pt x="1011" y="158"/>
                    </a:lnTo>
                    <a:lnTo>
                      <a:pt x="1007" y="150"/>
                    </a:lnTo>
                    <a:lnTo>
                      <a:pt x="1002" y="146"/>
                    </a:lnTo>
                    <a:lnTo>
                      <a:pt x="994" y="144"/>
                    </a:lnTo>
                    <a:lnTo>
                      <a:pt x="986" y="146"/>
                    </a:lnTo>
                    <a:lnTo>
                      <a:pt x="980" y="150"/>
                    </a:lnTo>
                    <a:lnTo>
                      <a:pt x="978" y="152"/>
                    </a:lnTo>
                    <a:lnTo>
                      <a:pt x="974" y="158"/>
                    </a:lnTo>
                    <a:lnTo>
                      <a:pt x="972" y="164"/>
                    </a:lnTo>
                    <a:lnTo>
                      <a:pt x="970" y="171"/>
                    </a:lnTo>
                    <a:lnTo>
                      <a:pt x="965" y="189"/>
                    </a:lnTo>
                    <a:lnTo>
                      <a:pt x="963" y="197"/>
                    </a:lnTo>
                    <a:lnTo>
                      <a:pt x="963" y="208"/>
                    </a:lnTo>
                    <a:lnTo>
                      <a:pt x="980" y="212"/>
                    </a:lnTo>
                    <a:lnTo>
                      <a:pt x="963" y="206"/>
                    </a:lnTo>
                    <a:lnTo>
                      <a:pt x="955" y="226"/>
                    </a:lnTo>
                    <a:lnTo>
                      <a:pt x="949" y="249"/>
                    </a:lnTo>
                    <a:lnTo>
                      <a:pt x="941" y="275"/>
                    </a:lnTo>
                    <a:lnTo>
                      <a:pt x="935" y="300"/>
                    </a:lnTo>
                    <a:lnTo>
                      <a:pt x="930" y="323"/>
                    </a:lnTo>
                    <a:lnTo>
                      <a:pt x="926" y="341"/>
                    </a:lnTo>
                    <a:lnTo>
                      <a:pt x="924" y="348"/>
                    </a:lnTo>
                    <a:lnTo>
                      <a:pt x="922" y="354"/>
                    </a:lnTo>
                    <a:lnTo>
                      <a:pt x="922" y="356"/>
                    </a:lnTo>
                    <a:lnTo>
                      <a:pt x="922" y="362"/>
                    </a:lnTo>
                    <a:lnTo>
                      <a:pt x="920" y="364"/>
                    </a:lnTo>
                    <a:lnTo>
                      <a:pt x="916" y="397"/>
                    </a:lnTo>
                    <a:lnTo>
                      <a:pt x="914" y="426"/>
                    </a:lnTo>
                    <a:lnTo>
                      <a:pt x="912" y="438"/>
                    </a:lnTo>
                    <a:lnTo>
                      <a:pt x="912" y="451"/>
                    </a:lnTo>
                    <a:lnTo>
                      <a:pt x="912" y="457"/>
                    </a:lnTo>
                    <a:lnTo>
                      <a:pt x="912" y="465"/>
                    </a:lnTo>
                    <a:lnTo>
                      <a:pt x="914" y="471"/>
                    </a:lnTo>
                    <a:lnTo>
                      <a:pt x="918" y="477"/>
                    </a:lnTo>
                    <a:lnTo>
                      <a:pt x="922" y="479"/>
                    </a:lnTo>
                    <a:lnTo>
                      <a:pt x="928" y="483"/>
                    </a:lnTo>
                    <a:lnTo>
                      <a:pt x="935" y="485"/>
                    </a:lnTo>
                    <a:lnTo>
                      <a:pt x="943" y="483"/>
                    </a:lnTo>
                    <a:lnTo>
                      <a:pt x="945" y="485"/>
                    </a:lnTo>
                    <a:lnTo>
                      <a:pt x="947" y="485"/>
                    </a:lnTo>
                    <a:lnTo>
                      <a:pt x="961" y="475"/>
                    </a:lnTo>
                    <a:lnTo>
                      <a:pt x="967" y="471"/>
                    </a:lnTo>
                    <a:lnTo>
                      <a:pt x="970" y="465"/>
                    </a:lnTo>
                    <a:lnTo>
                      <a:pt x="978" y="451"/>
                    </a:lnTo>
                    <a:lnTo>
                      <a:pt x="984" y="436"/>
                    </a:lnTo>
                    <a:lnTo>
                      <a:pt x="990" y="424"/>
                    </a:lnTo>
                    <a:lnTo>
                      <a:pt x="992" y="420"/>
                    </a:lnTo>
                    <a:lnTo>
                      <a:pt x="996" y="409"/>
                    </a:lnTo>
                    <a:lnTo>
                      <a:pt x="1000" y="399"/>
                    </a:lnTo>
                    <a:lnTo>
                      <a:pt x="1002" y="391"/>
                    </a:lnTo>
                    <a:lnTo>
                      <a:pt x="1003" y="383"/>
                    </a:lnTo>
                    <a:lnTo>
                      <a:pt x="1007" y="374"/>
                    </a:lnTo>
                    <a:lnTo>
                      <a:pt x="1007" y="366"/>
                    </a:lnTo>
                    <a:lnTo>
                      <a:pt x="1009" y="358"/>
                    </a:lnTo>
                    <a:lnTo>
                      <a:pt x="1011" y="346"/>
                    </a:lnTo>
                    <a:lnTo>
                      <a:pt x="1011" y="341"/>
                    </a:lnTo>
                    <a:lnTo>
                      <a:pt x="1011" y="331"/>
                    </a:lnTo>
                    <a:lnTo>
                      <a:pt x="1013" y="321"/>
                    </a:lnTo>
                    <a:lnTo>
                      <a:pt x="1015" y="308"/>
                    </a:lnTo>
                    <a:lnTo>
                      <a:pt x="1017" y="292"/>
                    </a:lnTo>
                    <a:lnTo>
                      <a:pt x="1019" y="276"/>
                    </a:lnTo>
                    <a:lnTo>
                      <a:pt x="1021" y="267"/>
                    </a:lnTo>
                    <a:lnTo>
                      <a:pt x="1021" y="259"/>
                    </a:lnTo>
                    <a:lnTo>
                      <a:pt x="1002" y="259"/>
                    </a:lnTo>
                    <a:lnTo>
                      <a:pt x="1021" y="267"/>
                    </a:lnTo>
                    <a:lnTo>
                      <a:pt x="1025" y="251"/>
                    </a:lnTo>
                    <a:lnTo>
                      <a:pt x="1025" y="243"/>
                    </a:lnTo>
                    <a:lnTo>
                      <a:pt x="1027" y="240"/>
                    </a:lnTo>
                    <a:lnTo>
                      <a:pt x="1027" y="232"/>
                    </a:lnTo>
                    <a:lnTo>
                      <a:pt x="1027" y="224"/>
                    </a:lnTo>
                    <a:lnTo>
                      <a:pt x="1023" y="218"/>
                    </a:lnTo>
                    <a:lnTo>
                      <a:pt x="1015" y="212"/>
                    </a:lnTo>
                    <a:lnTo>
                      <a:pt x="1007" y="212"/>
                    </a:lnTo>
                    <a:lnTo>
                      <a:pt x="1002" y="212"/>
                    </a:lnTo>
                    <a:lnTo>
                      <a:pt x="994" y="218"/>
                    </a:lnTo>
                    <a:lnTo>
                      <a:pt x="990" y="224"/>
                    </a:lnTo>
                    <a:lnTo>
                      <a:pt x="990" y="228"/>
                    </a:lnTo>
                    <a:lnTo>
                      <a:pt x="974" y="275"/>
                    </a:lnTo>
                    <a:lnTo>
                      <a:pt x="965" y="325"/>
                    </a:lnTo>
                    <a:lnTo>
                      <a:pt x="963" y="333"/>
                    </a:lnTo>
                    <a:lnTo>
                      <a:pt x="955" y="381"/>
                    </a:lnTo>
                    <a:lnTo>
                      <a:pt x="949" y="430"/>
                    </a:lnTo>
                    <a:lnTo>
                      <a:pt x="947" y="432"/>
                    </a:lnTo>
                    <a:lnTo>
                      <a:pt x="949" y="436"/>
                    </a:lnTo>
                    <a:lnTo>
                      <a:pt x="951" y="453"/>
                    </a:lnTo>
                    <a:lnTo>
                      <a:pt x="955" y="463"/>
                    </a:lnTo>
                    <a:lnTo>
                      <a:pt x="959" y="469"/>
                    </a:lnTo>
                    <a:lnTo>
                      <a:pt x="963" y="475"/>
                    </a:lnTo>
                    <a:lnTo>
                      <a:pt x="968" y="479"/>
                    </a:lnTo>
                    <a:lnTo>
                      <a:pt x="972" y="483"/>
                    </a:lnTo>
                    <a:lnTo>
                      <a:pt x="980" y="485"/>
                    </a:lnTo>
                    <a:lnTo>
                      <a:pt x="984" y="483"/>
                    </a:lnTo>
                    <a:lnTo>
                      <a:pt x="992" y="481"/>
                    </a:lnTo>
                    <a:lnTo>
                      <a:pt x="998" y="477"/>
                    </a:lnTo>
                    <a:lnTo>
                      <a:pt x="1002" y="475"/>
                    </a:lnTo>
                    <a:lnTo>
                      <a:pt x="1005" y="469"/>
                    </a:lnTo>
                    <a:lnTo>
                      <a:pt x="1009" y="463"/>
                    </a:lnTo>
                    <a:lnTo>
                      <a:pt x="1013" y="455"/>
                    </a:lnTo>
                    <a:lnTo>
                      <a:pt x="1019" y="440"/>
                    </a:lnTo>
                    <a:lnTo>
                      <a:pt x="1025" y="420"/>
                    </a:lnTo>
                    <a:lnTo>
                      <a:pt x="1029" y="405"/>
                    </a:lnTo>
                    <a:lnTo>
                      <a:pt x="1031" y="399"/>
                    </a:lnTo>
                    <a:lnTo>
                      <a:pt x="1033" y="393"/>
                    </a:lnTo>
                    <a:lnTo>
                      <a:pt x="1013" y="387"/>
                    </a:lnTo>
                    <a:lnTo>
                      <a:pt x="1033" y="393"/>
                    </a:lnTo>
                    <a:lnTo>
                      <a:pt x="1052" y="315"/>
                    </a:lnTo>
                    <a:lnTo>
                      <a:pt x="1073" y="234"/>
                    </a:lnTo>
                    <a:lnTo>
                      <a:pt x="1073" y="232"/>
                    </a:lnTo>
                    <a:lnTo>
                      <a:pt x="1075" y="218"/>
                    </a:lnTo>
                    <a:lnTo>
                      <a:pt x="1081" y="201"/>
                    </a:lnTo>
                    <a:lnTo>
                      <a:pt x="1083" y="193"/>
                    </a:lnTo>
                    <a:lnTo>
                      <a:pt x="1085" y="187"/>
                    </a:lnTo>
                    <a:lnTo>
                      <a:pt x="1085" y="183"/>
                    </a:lnTo>
                    <a:lnTo>
                      <a:pt x="1087" y="179"/>
                    </a:lnTo>
                    <a:lnTo>
                      <a:pt x="1068" y="173"/>
                    </a:lnTo>
                    <a:lnTo>
                      <a:pt x="1050" y="181"/>
                    </a:lnTo>
                    <a:lnTo>
                      <a:pt x="1054" y="187"/>
                    </a:lnTo>
                    <a:lnTo>
                      <a:pt x="1060" y="191"/>
                    </a:lnTo>
                    <a:lnTo>
                      <a:pt x="1068" y="193"/>
                    </a:lnTo>
                    <a:lnTo>
                      <a:pt x="1075" y="191"/>
                    </a:lnTo>
                    <a:lnTo>
                      <a:pt x="1081" y="187"/>
                    </a:lnTo>
                    <a:lnTo>
                      <a:pt x="1085" y="181"/>
                    </a:lnTo>
                    <a:lnTo>
                      <a:pt x="1050" y="177"/>
                    </a:lnTo>
                    <a:lnTo>
                      <a:pt x="1050" y="185"/>
                    </a:lnTo>
                    <a:lnTo>
                      <a:pt x="1052" y="193"/>
                    </a:lnTo>
                    <a:lnTo>
                      <a:pt x="1054" y="206"/>
                    </a:lnTo>
                    <a:lnTo>
                      <a:pt x="1073" y="199"/>
                    </a:lnTo>
                    <a:lnTo>
                      <a:pt x="1054" y="199"/>
                    </a:lnTo>
                    <a:lnTo>
                      <a:pt x="1056" y="210"/>
                    </a:lnTo>
                    <a:lnTo>
                      <a:pt x="1075" y="210"/>
                    </a:lnTo>
                    <a:lnTo>
                      <a:pt x="1056" y="203"/>
                    </a:lnTo>
                    <a:lnTo>
                      <a:pt x="1056" y="218"/>
                    </a:lnTo>
                    <a:lnTo>
                      <a:pt x="1056" y="220"/>
                    </a:lnTo>
                    <a:lnTo>
                      <a:pt x="1050" y="245"/>
                    </a:lnTo>
                    <a:lnTo>
                      <a:pt x="1070" y="245"/>
                    </a:lnTo>
                    <a:lnTo>
                      <a:pt x="1052" y="238"/>
                    </a:lnTo>
                    <a:lnTo>
                      <a:pt x="1046" y="263"/>
                    </a:lnTo>
                    <a:lnTo>
                      <a:pt x="1038" y="288"/>
                    </a:lnTo>
                    <a:lnTo>
                      <a:pt x="1033" y="315"/>
                    </a:lnTo>
                    <a:lnTo>
                      <a:pt x="1027" y="337"/>
                    </a:lnTo>
                    <a:lnTo>
                      <a:pt x="1021" y="356"/>
                    </a:lnTo>
                    <a:lnTo>
                      <a:pt x="1019" y="364"/>
                    </a:lnTo>
                    <a:lnTo>
                      <a:pt x="1017" y="370"/>
                    </a:lnTo>
                    <a:lnTo>
                      <a:pt x="1017" y="372"/>
                    </a:lnTo>
                    <a:lnTo>
                      <a:pt x="1017" y="376"/>
                    </a:lnTo>
                    <a:lnTo>
                      <a:pt x="1017" y="378"/>
                    </a:lnTo>
                    <a:lnTo>
                      <a:pt x="1009" y="413"/>
                    </a:lnTo>
                    <a:lnTo>
                      <a:pt x="1007" y="442"/>
                    </a:lnTo>
                    <a:lnTo>
                      <a:pt x="1007" y="450"/>
                    </a:lnTo>
                    <a:lnTo>
                      <a:pt x="1007" y="457"/>
                    </a:lnTo>
                    <a:lnTo>
                      <a:pt x="1009" y="465"/>
                    </a:lnTo>
                    <a:lnTo>
                      <a:pt x="1011" y="471"/>
                    </a:lnTo>
                    <a:lnTo>
                      <a:pt x="1015" y="477"/>
                    </a:lnTo>
                    <a:lnTo>
                      <a:pt x="1021" y="481"/>
                    </a:lnTo>
                    <a:lnTo>
                      <a:pt x="1029" y="483"/>
                    </a:lnTo>
                    <a:lnTo>
                      <a:pt x="1038" y="485"/>
                    </a:lnTo>
                    <a:lnTo>
                      <a:pt x="1040" y="485"/>
                    </a:lnTo>
                    <a:lnTo>
                      <a:pt x="1050" y="479"/>
                    </a:lnTo>
                    <a:lnTo>
                      <a:pt x="1056" y="475"/>
                    </a:lnTo>
                    <a:lnTo>
                      <a:pt x="1060" y="469"/>
                    </a:lnTo>
                    <a:lnTo>
                      <a:pt x="1066" y="461"/>
                    </a:lnTo>
                    <a:lnTo>
                      <a:pt x="1070" y="453"/>
                    </a:lnTo>
                    <a:lnTo>
                      <a:pt x="1050" y="446"/>
                    </a:lnTo>
                    <a:lnTo>
                      <a:pt x="1064" y="459"/>
                    </a:lnTo>
                    <a:lnTo>
                      <a:pt x="1070" y="450"/>
                    </a:lnTo>
                    <a:lnTo>
                      <a:pt x="1072" y="448"/>
                    </a:lnTo>
                    <a:lnTo>
                      <a:pt x="1085" y="424"/>
                    </a:lnTo>
                    <a:lnTo>
                      <a:pt x="1095" y="407"/>
                    </a:lnTo>
                    <a:lnTo>
                      <a:pt x="1103" y="393"/>
                    </a:lnTo>
                    <a:lnTo>
                      <a:pt x="1108" y="380"/>
                    </a:lnTo>
                    <a:lnTo>
                      <a:pt x="1114" y="366"/>
                    </a:lnTo>
                    <a:lnTo>
                      <a:pt x="1118" y="350"/>
                    </a:lnTo>
                    <a:lnTo>
                      <a:pt x="1126" y="331"/>
                    </a:lnTo>
                    <a:lnTo>
                      <a:pt x="1134" y="306"/>
                    </a:lnTo>
                    <a:lnTo>
                      <a:pt x="1143" y="275"/>
                    </a:lnTo>
                    <a:lnTo>
                      <a:pt x="1155" y="241"/>
                    </a:lnTo>
                    <a:lnTo>
                      <a:pt x="1155" y="240"/>
                    </a:lnTo>
                    <a:lnTo>
                      <a:pt x="1155" y="236"/>
                    </a:lnTo>
                    <a:lnTo>
                      <a:pt x="1157" y="228"/>
                    </a:lnTo>
                    <a:lnTo>
                      <a:pt x="1163" y="212"/>
                    </a:lnTo>
                    <a:lnTo>
                      <a:pt x="1165" y="205"/>
                    </a:lnTo>
                    <a:lnTo>
                      <a:pt x="1167" y="201"/>
                    </a:lnTo>
                    <a:lnTo>
                      <a:pt x="1147" y="193"/>
                    </a:lnTo>
                    <a:lnTo>
                      <a:pt x="1161" y="206"/>
                    </a:lnTo>
                    <a:lnTo>
                      <a:pt x="1163" y="206"/>
                    </a:lnTo>
                    <a:lnTo>
                      <a:pt x="1149" y="193"/>
                    </a:lnTo>
                    <a:lnTo>
                      <a:pt x="1132" y="199"/>
                    </a:lnTo>
                    <a:lnTo>
                      <a:pt x="1136" y="206"/>
                    </a:lnTo>
                    <a:lnTo>
                      <a:pt x="1142" y="210"/>
                    </a:lnTo>
                    <a:lnTo>
                      <a:pt x="1149" y="212"/>
                    </a:lnTo>
                    <a:lnTo>
                      <a:pt x="1157" y="210"/>
                    </a:lnTo>
                    <a:lnTo>
                      <a:pt x="1130" y="193"/>
                    </a:lnTo>
                    <a:lnTo>
                      <a:pt x="1130" y="195"/>
                    </a:lnTo>
                    <a:lnTo>
                      <a:pt x="1128" y="214"/>
                    </a:lnTo>
                    <a:lnTo>
                      <a:pt x="1126" y="234"/>
                    </a:lnTo>
                    <a:lnTo>
                      <a:pt x="1145" y="234"/>
                    </a:lnTo>
                    <a:lnTo>
                      <a:pt x="1126" y="226"/>
                    </a:lnTo>
                    <a:lnTo>
                      <a:pt x="1118" y="269"/>
                    </a:lnTo>
                    <a:lnTo>
                      <a:pt x="1107" y="300"/>
                    </a:lnTo>
                    <a:lnTo>
                      <a:pt x="1097" y="337"/>
                    </a:lnTo>
                    <a:lnTo>
                      <a:pt x="1097" y="339"/>
                    </a:lnTo>
                    <a:lnTo>
                      <a:pt x="1089" y="364"/>
                    </a:lnTo>
                    <a:lnTo>
                      <a:pt x="1083" y="395"/>
                    </a:lnTo>
                    <a:lnTo>
                      <a:pt x="1081" y="399"/>
                    </a:lnTo>
                    <a:lnTo>
                      <a:pt x="1083" y="403"/>
                    </a:lnTo>
                    <a:lnTo>
                      <a:pt x="1085" y="416"/>
                    </a:lnTo>
                    <a:lnTo>
                      <a:pt x="1087" y="426"/>
                    </a:lnTo>
                    <a:lnTo>
                      <a:pt x="1091" y="432"/>
                    </a:lnTo>
                    <a:lnTo>
                      <a:pt x="1093" y="436"/>
                    </a:lnTo>
                    <a:lnTo>
                      <a:pt x="1099" y="442"/>
                    </a:lnTo>
                    <a:lnTo>
                      <a:pt x="1105" y="446"/>
                    </a:lnTo>
                    <a:lnTo>
                      <a:pt x="1110" y="450"/>
                    </a:lnTo>
                    <a:lnTo>
                      <a:pt x="1118" y="451"/>
                    </a:lnTo>
                    <a:lnTo>
                      <a:pt x="1126" y="450"/>
                    </a:lnTo>
                    <a:lnTo>
                      <a:pt x="1134" y="448"/>
                    </a:lnTo>
                    <a:lnTo>
                      <a:pt x="1140" y="444"/>
                    </a:lnTo>
                    <a:lnTo>
                      <a:pt x="1145" y="436"/>
                    </a:lnTo>
                    <a:lnTo>
                      <a:pt x="1151" y="430"/>
                    </a:lnTo>
                    <a:lnTo>
                      <a:pt x="1159" y="420"/>
                    </a:lnTo>
                    <a:lnTo>
                      <a:pt x="1165" y="405"/>
                    </a:lnTo>
                    <a:lnTo>
                      <a:pt x="1173" y="391"/>
                    </a:lnTo>
                    <a:lnTo>
                      <a:pt x="1184" y="364"/>
                    </a:lnTo>
                    <a:lnTo>
                      <a:pt x="1194" y="339"/>
                    </a:lnTo>
                    <a:lnTo>
                      <a:pt x="1206" y="286"/>
                    </a:lnTo>
                    <a:lnTo>
                      <a:pt x="1206" y="278"/>
                    </a:lnTo>
                    <a:lnTo>
                      <a:pt x="1215" y="226"/>
                    </a:lnTo>
                    <a:lnTo>
                      <a:pt x="1196" y="226"/>
                    </a:lnTo>
                    <a:lnTo>
                      <a:pt x="1215" y="234"/>
                    </a:lnTo>
                    <a:lnTo>
                      <a:pt x="1221" y="208"/>
                    </a:lnTo>
                    <a:lnTo>
                      <a:pt x="1229" y="179"/>
                    </a:lnTo>
                    <a:lnTo>
                      <a:pt x="1210" y="173"/>
                    </a:lnTo>
                    <a:lnTo>
                      <a:pt x="1190" y="173"/>
                    </a:lnTo>
                    <a:lnTo>
                      <a:pt x="1192" y="181"/>
                    </a:lnTo>
                    <a:lnTo>
                      <a:pt x="1196" y="187"/>
                    </a:lnTo>
                    <a:lnTo>
                      <a:pt x="1202" y="191"/>
                    </a:lnTo>
                    <a:lnTo>
                      <a:pt x="1210" y="193"/>
                    </a:lnTo>
                    <a:lnTo>
                      <a:pt x="1217" y="191"/>
                    </a:lnTo>
                    <a:lnTo>
                      <a:pt x="1223" y="187"/>
                    </a:lnTo>
                    <a:lnTo>
                      <a:pt x="1227" y="181"/>
                    </a:lnTo>
                    <a:lnTo>
                      <a:pt x="1190" y="171"/>
                    </a:lnTo>
                    <a:lnTo>
                      <a:pt x="1188" y="201"/>
                    </a:lnTo>
                    <a:lnTo>
                      <a:pt x="1186" y="228"/>
                    </a:lnTo>
                    <a:lnTo>
                      <a:pt x="1186" y="255"/>
                    </a:lnTo>
                    <a:lnTo>
                      <a:pt x="1184" y="280"/>
                    </a:lnTo>
                    <a:lnTo>
                      <a:pt x="1178" y="308"/>
                    </a:lnTo>
                    <a:lnTo>
                      <a:pt x="1198" y="308"/>
                    </a:lnTo>
                    <a:lnTo>
                      <a:pt x="1180" y="300"/>
                    </a:lnTo>
                    <a:lnTo>
                      <a:pt x="1175" y="323"/>
                    </a:lnTo>
                    <a:lnTo>
                      <a:pt x="1165" y="372"/>
                    </a:lnTo>
                    <a:lnTo>
                      <a:pt x="1165" y="374"/>
                    </a:lnTo>
                    <a:lnTo>
                      <a:pt x="1163" y="380"/>
                    </a:lnTo>
                    <a:lnTo>
                      <a:pt x="1165" y="385"/>
                    </a:lnTo>
                    <a:lnTo>
                      <a:pt x="1169" y="393"/>
                    </a:lnTo>
                    <a:lnTo>
                      <a:pt x="1175" y="397"/>
                    </a:lnTo>
                    <a:lnTo>
                      <a:pt x="1182" y="399"/>
                    </a:lnTo>
                    <a:lnTo>
                      <a:pt x="1190" y="397"/>
                    </a:lnTo>
                    <a:lnTo>
                      <a:pt x="1192" y="395"/>
                    </a:lnTo>
                    <a:lnTo>
                      <a:pt x="1198" y="391"/>
                    </a:lnTo>
                    <a:lnTo>
                      <a:pt x="1200" y="387"/>
                    </a:lnTo>
                    <a:lnTo>
                      <a:pt x="1206" y="381"/>
                    </a:lnTo>
                    <a:lnTo>
                      <a:pt x="1208" y="376"/>
                    </a:lnTo>
                    <a:lnTo>
                      <a:pt x="1215" y="362"/>
                    </a:lnTo>
                    <a:lnTo>
                      <a:pt x="1217" y="356"/>
                    </a:lnTo>
                    <a:lnTo>
                      <a:pt x="1221" y="348"/>
                    </a:lnTo>
                    <a:lnTo>
                      <a:pt x="1202" y="343"/>
                    </a:lnTo>
                    <a:lnTo>
                      <a:pt x="1219" y="350"/>
                    </a:lnTo>
                    <a:lnTo>
                      <a:pt x="1227" y="335"/>
                    </a:lnTo>
                    <a:lnTo>
                      <a:pt x="1233" y="315"/>
                    </a:lnTo>
                    <a:lnTo>
                      <a:pt x="1239" y="294"/>
                    </a:lnTo>
                    <a:lnTo>
                      <a:pt x="1245" y="273"/>
                    </a:lnTo>
                    <a:lnTo>
                      <a:pt x="1248" y="251"/>
                    </a:lnTo>
                    <a:lnTo>
                      <a:pt x="1254" y="230"/>
                    </a:lnTo>
                    <a:lnTo>
                      <a:pt x="1258" y="212"/>
                    </a:lnTo>
                    <a:lnTo>
                      <a:pt x="1262" y="193"/>
                    </a:lnTo>
                    <a:lnTo>
                      <a:pt x="1262" y="185"/>
                    </a:lnTo>
                    <a:lnTo>
                      <a:pt x="1264" y="179"/>
                    </a:lnTo>
                    <a:lnTo>
                      <a:pt x="1266" y="170"/>
                    </a:lnTo>
                    <a:lnTo>
                      <a:pt x="1268" y="160"/>
                    </a:lnTo>
                    <a:lnTo>
                      <a:pt x="1272" y="136"/>
                    </a:lnTo>
                    <a:lnTo>
                      <a:pt x="1252" y="136"/>
                    </a:lnTo>
                    <a:lnTo>
                      <a:pt x="1270" y="144"/>
                    </a:lnTo>
                    <a:lnTo>
                      <a:pt x="1272" y="135"/>
                    </a:lnTo>
                    <a:lnTo>
                      <a:pt x="1274" y="127"/>
                    </a:lnTo>
                    <a:lnTo>
                      <a:pt x="1276" y="119"/>
                    </a:lnTo>
                    <a:lnTo>
                      <a:pt x="1278" y="115"/>
                    </a:lnTo>
                    <a:lnTo>
                      <a:pt x="1258" y="107"/>
                    </a:lnTo>
                    <a:lnTo>
                      <a:pt x="1266" y="127"/>
                    </a:lnTo>
                    <a:lnTo>
                      <a:pt x="1272" y="123"/>
                    </a:lnTo>
                    <a:lnTo>
                      <a:pt x="1258" y="127"/>
                    </a:lnTo>
                    <a:lnTo>
                      <a:pt x="1260" y="127"/>
                    </a:lnTo>
                    <a:lnTo>
                      <a:pt x="1260" y="107"/>
                    </a:lnTo>
                    <a:lnTo>
                      <a:pt x="1241" y="115"/>
                    </a:lnTo>
                    <a:lnTo>
                      <a:pt x="1247" y="123"/>
                    </a:lnTo>
                    <a:lnTo>
                      <a:pt x="1252" y="127"/>
                    </a:lnTo>
                    <a:lnTo>
                      <a:pt x="1241" y="107"/>
                    </a:lnTo>
                    <a:lnTo>
                      <a:pt x="1241" y="113"/>
                    </a:lnTo>
                    <a:lnTo>
                      <a:pt x="1239" y="123"/>
                    </a:lnTo>
                    <a:lnTo>
                      <a:pt x="1237" y="138"/>
                    </a:lnTo>
                    <a:lnTo>
                      <a:pt x="1235" y="160"/>
                    </a:lnTo>
                    <a:lnTo>
                      <a:pt x="1233" y="173"/>
                    </a:lnTo>
                    <a:lnTo>
                      <a:pt x="1233" y="187"/>
                    </a:lnTo>
                    <a:lnTo>
                      <a:pt x="1225" y="228"/>
                    </a:lnTo>
                    <a:lnTo>
                      <a:pt x="1219" y="265"/>
                    </a:lnTo>
                    <a:lnTo>
                      <a:pt x="1217" y="267"/>
                    </a:lnTo>
                    <a:lnTo>
                      <a:pt x="1219" y="271"/>
                    </a:lnTo>
                    <a:lnTo>
                      <a:pt x="1219" y="290"/>
                    </a:lnTo>
                    <a:lnTo>
                      <a:pt x="1237" y="282"/>
                    </a:lnTo>
                    <a:lnTo>
                      <a:pt x="1217" y="282"/>
                    </a:lnTo>
                    <a:lnTo>
                      <a:pt x="1217" y="300"/>
                    </a:lnTo>
                    <a:lnTo>
                      <a:pt x="1217" y="310"/>
                    </a:lnTo>
                    <a:lnTo>
                      <a:pt x="1219" y="317"/>
                    </a:lnTo>
                    <a:lnTo>
                      <a:pt x="1221" y="323"/>
                    </a:lnTo>
                    <a:lnTo>
                      <a:pt x="1225" y="331"/>
                    </a:lnTo>
                    <a:lnTo>
                      <a:pt x="1229" y="337"/>
                    </a:lnTo>
                    <a:lnTo>
                      <a:pt x="1235" y="341"/>
                    </a:lnTo>
                    <a:lnTo>
                      <a:pt x="1243" y="345"/>
                    </a:lnTo>
                    <a:lnTo>
                      <a:pt x="1250" y="327"/>
                    </a:lnTo>
                    <a:lnTo>
                      <a:pt x="1243" y="345"/>
                    </a:lnTo>
                    <a:lnTo>
                      <a:pt x="1248" y="346"/>
                    </a:lnTo>
                    <a:lnTo>
                      <a:pt x="1256" y="348"/>
                    </a:lnTo>
                    <a:lnTo>
                      <a:pt x="1264" y="346"/>
                    </a:lnTo>
                    <a:lnTo>
                      <a:pt x="1268" y="343"/>
                    </a:lnTo>
                    <a:lnTo>
                      <a:pt x="1274" y="339"/>
                    </a:lnTo>
                    <a:lnTo>
                      <a:pt x="1278" y="333"/>
                    </a:lnTo>
                    <a:lnTo>
                      <a:pt x="1280" y="329"/>
                    </a:lnTo>
                    <a:lnTo>
                      <a:pt x="1282" y="321"/>
                    </a:lnTo>
                    <a:lnTo>
                      <a:pt x="1283" y="313"/>
                    </a:lnTo>
                    <a:lnTo>
                      <a:pt x="1285" y="298"/>
                    </a:lnTo>
                    <a:lnTo>
                      <a:pt x="1287" y="288"/>
                    </a:lnTo>
                    <a:lnTo>
                      <a:pt x="1268" y="288"/>
                    </a:lnTo>
                    <a:lnTo>
                      <a:pt x="1287" y="296"/>
                    </a:lnTo>
                    <a:lnTo>
                      <a:pt x="1289" y="290"/>
                    </a:lnTo>
                    <a:lnTo>
                      <a:pt x="1289" y="288"/>
                    </a:lnTo>
                    <a:lnTo>
                      <a:pt x="1299" y="255"/>
                    </a:lnTo>
                    <a:lnTo>
                      <a:pt x="1309" y="220"/>
                    </a:lnTo>
                    <a:lnTo>
                      <a:pt x="1318" y="183"/>
                    </a:lnTo>
                    <a:lnTo>
                      <a:pt x="1330" y="148"/>
                    </a:lnTo>
                    <a:lnTo>
                      <a:pt x="1330" y="146"/>
                    </a:lnTo>
                    <a:lnTo>
                      <a:pt x="1330" y="142"/>
                    </a:lnTo>
                    <a:lnTo>
                      <a:pt x="1332" y="135"/>
                    </a:lnTo>
                    <a:lnTo>
                      <a:pt x="1338" y="119"/>
                    </a:lnTo>
                    <a:lnTo>
                      <a:pt x="1340" y="111"/>
                    </a:lnTo>
                    <a:lnTo>
                      <a:pt x="1342" y="107"/>
                    </a:lnTo>
                    <a:lnTo>
                      <a:pt x="1322" y="100"/>
                    </a:lnTo>
                    <a:lnTo>
                      <a:pt x="1336" y="113"/>
                    </a:lnTo>
                    <a:lnTo>
                      <a:pt x="1338" y="113"/>
                    </a:lnTo>
                    <a:lnTo>
                      <a:pt x="1324" y="100"/>
                    </a:lnTo>
                    <a:lnTo>
                      <a:pt x="1307" y="105"/>
                    </a:lnTo>
                    <a:lnTo>
                      <a:pt x="1311" y="113"/>
                    </a:lnTo>
                    <a:lnTo>
                      <a:pt x="1317" y="117"/>
                    </a:lnTo>
                    <a:lnTo>
                      <a:pt x="1324" y="119"/>
                    </a:lnTo>
                    <a:lnTo>
                      <a:pt x="1332" y="117"/>
                    </a:lnTo>
                    <a:lnTo>
                      <a:pt x="1305" y="100"/>
                    </a:lnTo>
                    <a:lnTo>
                      <a:pt x="1305" y="101"/>
                    </a:lnTo>
                    <a:lnTo>
                      <a:pt x="1324" y="101"/>
                    </a:lnTo>
                    <a:lnTo>
                      <a:pt x="1305" y="100"/>
                    </a:lnTo>
                    <a:lnTo>
                      <a:pt x="1301" y="135"/>
                    </a:lnTo>
                    <a:lnTo>
                      <a:pt x="1299" y="162"/>
                    </a:lnTo>
                    <a:lnTo>
                      <a:pt x="1293" y="187"/>
                    </a:lnTo>
                    <a:lnTo>
                      <a:pt x="1313" y="187"/>
                    </a:lnTo>
                    <a:lnTo>
                      <a:pt x="1295" y="179"/>
                    </a:lnTo>
                    <a:lnTo>
                      <a:pt x="1289" y="201"/>
                    </a:lnTo>
                    <a:lnTo>
                      <a:pt x="1283" y="222"/>
                    </a:lnTo>
                    <a:lnTo>
                      <a:pt x="1276" y="243"/>
                    </a:lnTo>
                    <a:lnTo>
                      <a:pt x="1268" y="269"/>
                    </a:lnTo>
                    <a:lnTo>
                      <a:pt x="1258" y="300"/>
                    </a:lnTo>
                    <a:lnTo>
                      <a:pt x="1256" y="306"/>
                    </a:lnTo>
                    <a:lnTo>
                      <a:pt x="1258" y="313"/>
                    </a:lnTo>
                    <a:lnTo>
                      <a:pt x="1260" y="329"/>
                    </a:lnTo>
                    <a:lnTo>
                      <a:pt x="1280" y="321"/>
                    </a:lnTo>
                    <a:lnTo>
                      <a:pt x="1260" y="321"/>
                    </a:lnTo>
                    <a:lnTo>
                      <a:pt x="1262" y="339"/>
                    </a:lnTo>
                    <a:lnTo>
                      <a:pt x="1262" y="346"/>
                    </a:lnTo>
                    <a:lnTo>
                      <a:pt x="1266" y="362"/>
                    </a:lnTo>
                    <a:lnTo>
                      <a:pt x="1272" y="368"/>
                    </a:lnTo>
                    <a:lnTo>
                      <a:pt x="1276" y="372"/>
                    </a:lnTo>
                    <a:lnTo>
                      <a:pt x="1282" y="376"/>
                    </a:lnTo>
                    <a:lnTo>
                      <a:pt x="1289" y="378"/>
                    </a:lnTo>
                    <a:lnTo>
                      <a:pt x="1295" y="380"/>
                    </a:lnTo>
                    <a:lnTo>
                      <a:pt x="1305" y="380"/>
                    </a:lnTo>
                    <a:lnTo>
                      <a:pt x="1313" y="378"/>
                    </a:lnTo>
                    <a:lnTo>
                      <a:pt x="1318" y="374"/>
                    </a:lnTo>
                    <a:lnTo>
                      <a:pt x="1322" y="370"/>
                    </a:lnTo>
                    <a:lnTo>
                      <a:pt x="1328" y="364"/>
                    </a:lnTo>
                    <a:lnTo>
                      <a:pt x="1330" y="358"/>
                    </a:lnTo>
                    <a:lnTo>
                      <a:pt x="1334" y="350"/>
                    </a:lnTo>
                    <a:lnTo>
                      <a:pt x="1338" y="333"/>
                    </a:lnTo>
                    <a:lnTo>
                      <a:pt x="1342" y="319"/>
                    </a:lnTo>
                    <a:lnTo>
                      <a:pt x="1346" y="311"/>
                    </a:lnTo>
                    <a:lnTo>
                      <a:pt x="1350" y="302"/>
                    </a:lnTo>
                    <a:lnTo>
                      <a:pt x="1353" y="292"/>
                    </a:lnTo>
                    <a:lnTo>
                      <a:pt x="1359" y="278"/>
                    </a:lnTo>
                    <a:lnTo>
                      <a:pt x="1369" y="251"/>
                    </a:lnTo>
                    <a:lnTo>
                      <a:pt x="1375" y="240"/>
                    </a:lnTo>
                    <a:lnTo>
                      <a:pt x="1379" y="228"/>
                    </a:lnTo>
                    <a:lnTo>
                      <a:pt x="1381" y="220"/>
                    </a:lnTo>
                    <a:lnTo>
                      <a:pt x="1383" y="214"/>
                    </a:lnTo>
                    <a:lnTo>
                      <a:pt x="1385" y="210"/>
                    </a:lnTo>
                    <a:lnTo>
                      <a:pt x="1385" y="203"/>
                    </a:lnTo>
                    <a:lnTo>
                      <a:pt x="1383" y="195"/>
                    </a:lnTo>
                    <a:lnTo>
                      <a:pt x="1379" y="189"/>
                    </a:lnTo>
                    <a:lnTo>
                      <a:pt x="1373" y="185"/>
                    </a:lnTo>
                    <a:lnTo>
                      <a:pt x="1365" y="183"/>
                    </a:lnTo>
                    <a:lnTo>
                      <a:pt x="1357" y="185"/>
                    </a:lnTo>
                    <a:lnTo>
                      <a:pt x="1352" y="189"/>
                    </a:lnTo>
                    <a:lnTo>
                      <a:pt x="1348" y="195"/>
                    </a:lnTo>
                    <a:lnTo>
                      <a:pt x="1346" y="197"/>
                    </a:lnTo>
                    <a:lnTo>
                      <a:pt x="1344" y="205"/>
                    </a:lnTo>
                    <a:lnTo>
                      <a:pt x="1338" y="218"/>
                    </a:lnTo>
                    <a:lnTo>
                      <a:pt x="1330" y="238"/>
                    </a:lnTo>
                    <a:lnTo>
                      <a:pt x="1324" y="251"/>
                    </a:lnTo>
                    <a:lnTo>
                      <a:pt x="1320" y="267"/>
                    </a:lnTo>
                    <a:lnTo>
                      <a:pt x="1338" y="273"/>
                    </a:lnTo>
                    <a:lnTo>
                      <a:pt x="1320" y="265"/>
                    </a:lnTo>
                    <a:lnTo>
                      <a:pt x="1309" y="292"/>
                    </a:lnTo>
                    <a:lnTo>
                      <a:pt x="1299" y="319"/>
                    </a:lnTo>
                    <a:lnTo>
                      <a:pt x="1299" y="325"/>
                    </a:lnTo>
                    <a:lnTo>
                      <a:pt x="1295" y="337"/>
                    </a:lnTo>
                    <a:lnTo>
                      <a:pt x="1315" y="337"/>
                    </a:lnTo>
                    <a:lnTo>
                      <a:pt x="1295" y="329"/>
                    </a:lnTo>
                    <a:lnTo>
                      <a:pt x="1291" y="339"/>
                    </a:lnTo>
                    <a:lnTo>
                      <a:pt x="1289" y="348"/>
                    </a:lnTo>
                    <a:lnTo>
                      <a:pt x="1289" y="356"/>
                    </a:lnTo>
                    <a:lnTo>
                      <a:pt x="1289" y="364"/>
                    </a:lnTo>
                    <a:lnTo>
                      <a:pt x="1295" y="378"/>
                    </a:lnTo>
                    <a:lnTo>
                      <a:pt x="1293" y="376"/>
                    </a:lnTo>
                    <a:lnTo>
                      <a:pt x="1299" y="381"/>
                    </a:lnTo>
                    <a:lnTo>
                      <a:pt x="1305" y="385"/>
                    </a:lnTo>
                    <a:lnTo>
                      <a:pt x="1313" y="387"/>
                    </a:lnTo>
                    <a:lnTo>
                      <a:pt x="1320" y="385"/>
                    </a:lnTo>
                    <a:lnTo>
                      <a:pt x="1322" y="383"/>
                    </a:lnTo>
                    <a:lnTo>
                      <a:pt x="1328" y="380"/>
                    </a:lnTo>
                    <a:lnTo>
                      <a:pt x="1334" y="376"/>
                    </a:lnTo>
                    <a:lnTo>
                      <a:pt x="1340" y="368"/>
                    </a:lnTo>
                    <a:lnTo>
                      <a:pt x="1344" y="362"/>
                    </a:lnTo>
                    <a:lnTo>
                      <a:pt x="1346" y="360"/>
                    </a:lnTo>
                    <a:lnTo>
                      <a:pt x="1330" y="348"/>
                    </a:lnTo>
                    <a:lnTo>
                      <a:pt x="1346" y="362"/>
                    </a:lnTo>
                    <a:lnTo>
                      <a:pt x="1363" y="339"/>
                    </a:lnTo>
                    <a:lnTo>
                      <a:pt x="1367" y="333"/>
                    </a:lnTo>
                    <a:lnTo>
                      <a:pt x="1383" y="310"/>
                    </a:lnTo>
                    <a:lnTo>
                      <a:pt x="1392" y="290"/>
                    </a:lnTo>
                    <a:lnTo>
                      <a:pt x="1400" y="271"/>
                    </a:lnTo>
                    <a:lnTo>
                      <a:pt x="1418" y="232"/>
                    </a:lnTo>
                    <a:lnTo>
                      <a:pt x="1425" y="214"/>
                    </a:lnTo>
                    <a:lnTo>
                      <a:pt x="1431" y="201"/>
                    </a:lnTo>
                    <a:lnTo>
                      <a:pt x="1435" y="191"/>
                    </a:lnTo>
                    <a:lnTo>
                      <a:pt x="1435" y="187"/>
                    </a:lnTo>
                    <a:lnTo>
                      <a:pt x="1437" y="185"/>
                    </a:lnTo>
                    <a:lnTo>
                      <a:pt x="1437" y="177"/>
                    </a:lnTo>
                    <a:lnTo>
                      <a:pt x="1439" y="170"/>
                    </a:lnTo>
                    <a:lnTo>
                      <a:pt x="1437" y="158"/>
                    </a:lnTo>
                    <a:lnTo>
                      <a:pt x="1439" y="150"/>
                    </a:lnTo>
                    <a:lnTo>
                      <a:pt x="1420" y="150"/>
                    </a:lnTo>
                    <a:lnTo>
                      <a:pt x="1437" y="158"/>
                    </a:lnTo>
                    <a:lnTo>
                      <a:pt x="1433" y="164"/>
                    </a:lnTo>
                    <a:lnTo>
                      <a:pt x="1435" y="162"/>
                    </a:lnTo>
                    <a:lnTo>
                      <a:pt x="1422" y="148"/>
                    </a:lnTo>
                    <a:lnTo>
                      <a:pt x="1429" y="166"/>
                    </a:lnTo>
                    <a:lnTo>
                      <a:pt x="1422" y="168"/>
                    </a:lnTo>
                    <a:lnTo>
                      <a:pt x="1425" y="166"/>
                    </a:lnTo>
                    <a:lnTo>
                      <a:pt x="1429" y="168"/>
                    </a:lnTo>
                    <a:lnTo>
                      <a:pt x="1429" y="148"/>
                    </a:lnTo>
                    <a:lnTo>
                      <a:pt x="1422" y="166"/>
                    </a:lnTo>
                    <a:lnTo>
                      <a:pt x="1416" y="162"/>
                    </a:lnTo>
                    <a:lnTo>
                      <a:pt x="1420" y="164"/>
                    </a:lnTo>
                    <a:lnTo>
                      <a:pt x="1433" y="150"/>
                    </a:lnTo>
                    <a:lnTo>
                      <a:pt x="1414" y="158"/>
                    </a:lnTo>
                    <a:lnTo>
                      <a:pt x="1416" y="166"/>
                    </a:lnTo>
                    <a:lnTo>
                      <a:pt x="1435" y="158"/>
                    </a:lnTo>
                    <a:lnTo>
                      <a:pt x="1416" y="158"/>
                    </a:lnTo>
                    <a:lnTo>
                      <a:pt x="1414" y="170"/>
                    </a:lnTo>
                    <a:lnTo>
                      <a:pt x="1414" y="177"/>
                    </a:lnTo>
                    <a:lnTo>
                      <a:pt x="1412" y="177"/>
                    </a:lnTo>
                    <a:lnTo>
                      <a:pt x="1410" y="195"/>
                    </a:lnTo>
                    <a:lnTo>
                      <a:pt x="1429" y="195"/>
                    </a:lnTo>
                    <a:lnTo>
                      <a:pt x="1410" y="187"/>
                    </a:lnTo>
                    <a:lnTo>
                      <a:pt x="1406" y="205"/>
                    </a:lnTo>
                    <a:lnTo>
                      <a:pt x="1394" y="240"/>
                    </a:lnTo>
                    <a:lnTo>
                      <a:pt x="1412" y="245"/>
                    </a:lnTo>
                    <a:lnTo>
                      <a:pt x="1394" y="240"/>
                    </a:lnTo>
                    <a:lnTo>
                      <a:pt x="1385" y="259"/>
                    </a:lnTo>
                    <a:lnTo>
                      <a:pt x="1377" y="278"/>
                    </a:lnTo>
                    <a:lnTo>
                      <a:pt x="1369" y="296"/>
                    </a:lnTo>
                    <a:lnTo>
                      <a:pt x="1361" y="311"/>
                    </a:lnTo>
                    <a:lnTo>
                      <a:pt x="1355" y="323"/>
                    </a:lnTo>
                    <a:lnTo>
                      <a:pt x="1350" y="335"/>
                    </a:lnTo>
                    <a:lnTo>
                      <a:pt x="1346" y="343"/>
                    </a:lnTo>
                    <a:lnTo>
                      <a:pt x="1342" y="348"/>
                    </a:lnTo>
                    <a:lnTo>
                      <a:pt x="1340" y="352"/>
                    </a:lnTo>
                    <a:lnTo>
                      <a:pt x="1340" y="360"/>
                    </a:lnTo>
                    <a:lnTo>
                      <a:pt x="1340" y="362"/>
                    </a:lnTo>
                    <a:lnTo>
                      <a:pt x="1342" y="370"/>
                    </a:lnTo>
                    <a:lnTo>
                      <a:pt x="1346" y="376"/>
                    </a:lnTo>
                    <a:lnTo>
                      <a:pt x="1352" y="380"/>
                    </a:lnTo>
                    <a:lnTo>
                      <a:pt x="1359" y="381"/>
                    </a:lnTo>
                    <a:lnTo>
                      <a:pt x="1361" y="381"/>
                    </a:lnTo>
                    <a:lnTo>
                      <a:pt x="1369" y="380"/>
                    </a:lnTo>
                    <a:lnTo>
                      <a:pt x="1373" y="378"/>
                    </a:lnTo>
                    <a:lnTo>
                      <a:pt x="1379" y="374"/>
                    </a:lnTo>
                    <a:lnTo>
                      <a:pt x="1385" y="370"/>
                    </a:lnTo>
                    <a:lnTo>
                      <a:pt x="1392" y="364"/>
                    </a:lnTo>
                    <a:lnTo>
                      <a:pt x="1404" y="356"/>
                    </a:lnTo>
                    <a:lnTo>
                      <a:pt x="1416" y="348"/>
                    </a:lnTo>
                    <a:lnTo>
                      <a:pt x="1418" y="346"/>
                    </a:lnTo>
                    <a:lnTo>
                      <a:pt x="1422" y="341"/>
                    </a:lnTo>
                    <a:lnTo>
                      <a:pt x="1433" y="313"/>
                    </a:lnTo>
                    <a:lnTo>
                      <a:pt x="1445" y="282"/>
                    </a:lnTo>
                    <a:lnTo>
                      <a:pt x="1457" y="251"/>
                    </a:lnTo>
                    <a:lnTo>
                      <a:pt x="1470" y="226"/>
                    </a:lnTo>
                    <a:lnTo>
                      <a:pt x="1453" y="216"/>
                    </a:lnTo>
                    <a:lnTo>
                      <a:pt x="1433" y="216"/>
                    </a:lnTo>
                    <a:lnTo>
                      <a:pt x="1435" y="224"/>
                    </a:lnTo>
                    <a:lnTo>
                      <a:pt x="1439" y="230"/>
                    </a:lnTo>
                    <a:lnTo>
                      <a:pt x="1445" y="234"/>
                    </a:lnTo>
                    <a:lnTo>
                      <a:pt x="1453" y="236"/>
                    </a:lnTo>
                    <a:lnTo>
                      <a:pt x="1460" y="234"/>
                    </a:lnTo>
                    <a:lnTo>
                      <a:pt x="1466" y="230"/>
                    </a:lnTo>
                    <a:lnTo>
                      <a:pt x="1435" y="212"/>
                    </a:lnTo>
                    <a:lnTo>
                      <a:pt x="1420" y="261"/>
                    </a:lnTo>
                    <a:lnTo>
                      <a:pt x="1400" y="311"/>
                    </a:lnTo>
                    <a:lnTo>
                      <a:pt x="1359" y="413"/>
                    </a:lnTo>
                    <a:lnTo>
                      <a:pt x="1359" y="418"/>
                    </a:lnTo>
                    <a:lnTo>
                      <a:pt x="1353" y="434"/>
                    </a:lnTo>
                    <a:lnTo>
                      <a:pt x="1373" y="434"/>
                    </a:lnTo>
                    <a:lnTo>
                      <a:pt x="1355" y="426"/>
                    </a:lnTo>
                    <a:lnTo>
                      <a:pt x="1350" y="440"/>
                    </a:lnTo>
                    <a:lnTo>
                      <a:pt x="1350" y="446"/>
                    </a:lnTo>
                    <a:lnTo>
                      <a:pt x="1348" y="453"/>
                    </a:lnTo>
                    <a:lnTo>
                      <a:pt x="1348" y="459"/>
                    </a:lnTo>
                    <a:lnTo>
                      <a:pt x="1348" y="467"/>
                    </a:lnTo>
                    <a:lnTo>
                      <a:pt x="1350" y="469"/>
                    </a:lnTo>
                    <a:lnTo>
                      <a:pt x="1353" y="475"/>
                    </a:lnTo>
                    <a:lnTo>
                      <a:pt x="1359" y="479"/>
                    </a:lnTo>
                    <a:lnTo>
                      <a:pt x="1367" y="481"/>
                    </a:lnTo>
                    <a:lnTo>
                      <a:pt x="1375" y="479"/>
                    </a:lnTo>
                    <a:lnTo>
                      <a:pt x="1383" y="475"/>
                    </a:lnTo>
                    <a:lnTo>
                      <a:pt x="1385" y="475"/>
                    </a:lnTo>
                    <a:lnTo>
                      <a:pt x="1402" y="455"/>
                    </a:lnTo>
                    <a:lnTo>
                      <a:pt x="1406" y="450"/>
                    </a:lnTo>
                    <a:lnTo>
                      <a:pt x="1420" y="430"/>
                    </a:lnTo>
                    <a:lnTo>
                      <a:pt x="1431" y="409"/>
                    </a:lnTo>
                    <a:lnTo>
                      <a:pt x="1414" y="401"/>
                    </a:lnTo>
                    <a:lnTo>
                      <a:pt x="1427" y="415"/>
                    </a:lnTo>
                    <a:lnTo>
                      <a:pt x="1441" y="393"/>
                    </a:lnTo>
                    <a:lnTo>
                      <a:pt x="1455" y="374"/>
                    </a:lnTo>
                    <a:lnTo>
                      <a:pt x="1464" y="352"/>
                    </a:lnTo>
                    <a:lnTo>
                      <a:pt x="1476" y="329"/>
                    </a:lnTo>
                    <a:lnTo>
                      <a:pt x="1486" y="306"/>
                    </a:lnTo>
                    <a:lnTo>
                      <a:pt x="1493" y="286"/>
                    </a:lnTo>
                    <a:lnTo>
                      <a:pt x="1497" y="278"/>
                    </a:lnTo>
                    <a:lnTo>
                      <a:pt x="1497" y="273"/>
                    </a:lnTo>
                    <a:lnTo>
                      <a:pt x="1499" y="265"/>
                    </a:lnTo>
                    <a:lnTo>
                      <a:pt x="1499" y="261"/>
                    </a:lnTo>
                    <a:lnTo>
                      <a:pt x="1497" y="253"/>
                    </a:lnTo>
                    <a:lnTo>
                      <a:pt x="1493" y="247"/>
                    </a:lnTo>
                    <a:lnTo>
                      <a:pt x="1486" y="241"/>
                    </a:lnTo>
                    <a:lnTo>
                      <a:pt x="1480" y="241"/>
                    </a:lnTo>
                    <a:lnTo>
                      <a:pt x="1472" y="243"/>
                    </a:lnTo>
                    <a:lnTo>
                      <a:pt x="1468" y="245"/>
                    </a:lnTo>
                    <a:lnTo>
                      <a:pt x="1462" y="249"/>
                    </a:lnTo>
                    <a:lnTo>
                      <a:pt x="1458" y="255"/>
                    </a:lnTo>
                    <a:lnTo>
                      <a:pt x="1447" y="269"/>
                    </a:lnTo>
                    <a:lnTo>
                      <a:pt x="1437" y="280"/>
                    </a:lnTo>
                    <a:lnTo>
                      <a:pt x="1431" y="290"/>
                    </a:lnTo>
                    <a:lnTo>
                      <a:pt x="1425" y="298"/>
                    </a:lnTo>
                    <a:lnTo>
                      <a:pt x="1420" y="304"/>
                    </a:lnTo>
                    <a:lnTo>
                      <a:pt x="1412" y="315"/>
                    </a:lnTo>
                    <a:lnTo>
                      <a:pt x="1406" y="327"/>
                    </a:lnTo>
                    <a:lnTo>
                      <a:pt x="1404" y="333"/>
                    </a:lnTo>
                    <a:lnTo>
                      <a:pt x="1400" y="341"/>
                    </a:lnTo>
                    <a:lnTo>
                      <a:pt x="1396" y="350"/>
                    </a:lnTo>
                    <a:lnTo>
                      <a:pt x="1390" y="364"/>
                    </a:lnTo>
                    <a:lnTo>
                      <a:pt x="1385" y="380"/>
                    </a:lnTo>
                    <a:lnTo>
                      <a:pt x="1377" y="399"/>
                    </a:lnTo>
                    <a:lnTo>
                      <a:pt x="1365" y="422"/>
                    </a:lnTo>
                    <a:lnTo>
                      <a:pt x="1353" y="451"/>
                    </a:lnTo>
                    <a:lnTo>
                      <a:pt x="1371" y="459"/>
                    </a:lnTo>
                    <a:lnTo>
                      <a:pt x="1353" y="451"/>
                    </a:lnTo>
                    <a:lnTo>
                      <a:pt x="1346" y="463"/>
                    </a:lnTo>
                    <a:lnTo>
                      <a:pt x="1338" y="475"/>
                    </a:lnTo>
                    <a:lnTo>
                      <a:pt x="1334" y="481"/>
                    </a:lnTo>
                    <a:lnTo>
                      <a:pt x="1334" y="486"/>
                    </a:lnTo>
                    <a:lnTo>
                      <a:pt x="1332" y="494"/>
                    </a:lnTo>
                    <a:lnTo>
                      <a:pt x="1334" y="502"/>
                    </a:lnTo>
                    <a:lnTo>
                      <a:pt x="1334" y="504"/>
                    </a:lnTo>
                    <a:lnTo>
                      <a:pt x="1340" y="510"/>
                    </a:lnTo>
                    <a:lnTo>
                      <a:pt x="1346" y="516"/>
                    </a:lnTo>
                    <a:lnTo>
                      <a:pt x="1353" y="516"/>
                    </a:lnTo>
                    <a:lnTo>
                      <a:pt x="1357" y="518"/>
                    </a:lnTo>
                    <a:lnTo>
                      <a:pt x="1365" y="516"/>
                    </a:lnTo>
                    <a:lnTo>
                      <a:pt x="1373" y="514"/>
                    </a:lnTo>
                    <a:lnTo>
                      <a:pt x="1379" y="512"/>
                    </a:lnTo>
                    <a:lnTo>
                      <a:pt x="1385" y="508"/>
                    </a:lnTo>
                    <a:lnTo>
                      <a:pt x="1394" y="498"/>
                    </a:lnTo>
                    <a:lnTo>
                      <a:pt x="1400" y="492"/>
                    </a:lnTo>
                    <a:lnTo>
                      <a:pt x="1408" y="479"/>
                    </a:lnTo>
                    <a:lnTo>
                      <a:pt x="1390" y="471"/>
                    </a:lnTo>
                    <a:lnTo>
                      <a:pt x="1404" y="485"/>
                    </a:lnTo>
                    <a:lnTo>
                      <a:pt x="1414" y="473"/>
                    </a:lnTo>
                    <a:lnTo>
                      <a:pt x="1414" y="471"/>
                    </a:lnTo>
                    <a:lnTo>
                      <a:pt x="1453" y="415"/>
                    </a:lnTo>
                    <a:lnTo>
                      <a:pt x="1495" y="354"/>
                    </a:lnTo>
                    <a:lnTo>
                      <a:pt x="1480" y="343"/>
                    </a:lnTo>
                    <a:lnTo>
                      <a:pt x="1495" y="354"/>
                    </a:lnTo>
                    <a:lnTo>
                      <a:pt x="1499" y="348"/>
                    </a:lnTo>
                    <a:lnTo>
                      <a:pt x="1503" y="343"/>
                    </a:lnTo>
                    <a:lnTo>
                      <a:pt x="1509" y="333"/>
                    </a:lnTo>
                    <a:lnTo>
                      <a:pt x="1523" y="313"/>
                    </a:lnTo>
                    <a:lnTo>
                      <a:pt x="1527" y="306"/>
                    </a:lnTo>
                    <a:lnTo>
                      <a:pt x="1530" y="300"/>
                    </a:lnTo>
                    <a:lnTo>
                      <a:pt x="1513" y="292"/>
                    </a:lnTo>
                    <a:lnTo>
                      <a:pt x="1527" y="306"/>
                    </a:lnTo>
                    <a:lnTo>
                      <a:pt x="1528" y="304"/>
                    </a:lnTo>
                    <a:lnTo>
                      <a:pt x="1515" y="290"/>
                    </a:lnTo>
                    <a:lnTo>
                      <a:pt x="1495" y="290"/>
                    </a:lnTo>
                    <a:lnTo>
                      <a:pt x="1495" y="298"/>
                    </a:lnTo>
                    <a:lnTo>
                      <a:pt x="1501" y="304"/>
                    </a:lnTo>
                    <a:lnTo>
                      <a:pt x="1507" y="308"/>
                    </a:lnTo>
                    <a:lnTo>
                      <a:pt x="1515" y="310"/>
                    </a:lnTo>
                    <a:lnTo>
                      <a:pt x="1523" y="308"/>
                    </a:lnTo>
                    <a:lnTo>
                      <a:pt x="1495" y="282"/>
                    </a:lnTo>
                    <a:lnTo>
                      <a:pt x="1495" y="286"/>
                    </a:lnTo>
                    <a:lnTo>
                      <a:pt x="1513" y="294"/>
                    </a:lnTo>
                    <a:lnTo>
                      <a:pt x="1495" y="286"/>
                    </a:lnTo>
                    <a:lnTo>
                      <a:pt x="1493" y="290"/>
                    </a:lnTo>
                    <a:lnTo>
                      <a:pt x="1490" y="294"/>
                    </a:lnTo>
                    <a:lnTo>
                      <a:pt x="1484" y="308"/>
                    </a:lnTo>
                    <a:lnTo>
                      <a:pt x="1474" y="327"/>
                    </a:lnTo>
                    <a:lnTo>
                      <a:pt x="1464" y="346"/>
                    </a:lnTo>
                    <a:lnTo>
                      <a:pt x="1453" y="366"/>
                    </a:lnTo>
                    <a:lnTo>
                      <a:pt x="1445" y="381"/>
                    </a:lnTo>
                    <a:lnTo>
                      <a:pt x="1437" y="395"/>
                    </a:lnTo>
                    <a:lnTo>
                      <a:pt x="1435" y="399"/>
                    </a:lnTo>
                    <a:lnTo>
                      <a:pt x="1437" y="399"/>
                    </a:lnTo>
                    <a:lnTo>
                      <a:pt x="1435" y="401"/>
                    </a:lnTo>
                    <a:lnTo>
                      <a:pt x="1429" y="409"/>
                    </a:lnTo>
                    <a:lnTo>
                      <a:pt x="1425" y="416"/>
                    </a:lnTo>
                    <a:lnTo>
                      <a:pt x="1443" y="424"/>
                    </a:lnTo>
                    <a:lnTo>
                      <a:pt x="1429" y="411"/>
                    </a:lnTo>
                    <a:lnTo>
                      <a:pt x="1418" y="428"/>
                    </a:lnTo>
                    <a:lnTo>
                      <a:pt x="1412" y="434"/>
                    </a:lnTo>
                    <a:lnTo>
                      <a:pt x="1408" y="442"/>
                    </a:lnTo>
                    <a:lnTo>
                      <a:pt x="1406" y="448"/>
                    </a:lnTo>
                    <a:lnTo>
                      <a:pt x="1406" y="455"/>
                    </a:lnTo>
                    <a:lnTo>
                      <a:pt x="1406" y="463"/>
                    </a:lnTo>
                    <a:lnTo>
                      <a:pt x="1408" y="467"/>
                    </a:lnTo>
                    <a:lnTo>
                      <a:pt x="1412" y="473"/>
                    </a:lnTo>
                    <a:lnTo>
                      <a:pt x="1418" y="477"/>
                    </a:lnTo>
                    <a:lnTo>
                      <a:pt x="1425" y="479"/>
                    </a:lnTo>
                    <a:lnTo>
                      <a:pt x="1435" y="479"/>
                    </a:lnTo>
                    <a:lnTo>
                      <a:pt x="1437" y="477"/>
                    </a:lnTo>
                    <a:lnTo>
                      <a:pt x="1445" y="475"/>
                    </a:lnTo>
                    <a:lnTo>
                      <a:pt x="1451" y="471"/>
                    </a:lnTo>
                    <a:lnTo>
                      <a:pt x="1457" y="467"/>
                    </a:lnTo>
                    <a:lnTo>
                      <a:pt x="1468" y="455"/>
                    </a:lnTo>
                    <a:lnTo>
                      <a:pt x="1484" y="438"/>
                    </a:lnTo>
                    <a:lnTo>
                      <a:pt x="1499" y="418"/>
                    </a:lnTo>
                    <a:lnTo>
                      <a:pt x="1513" y="399"/>
                    </a:lnTo>
                    <a:lnTo>
                      <a:pt x="1517" y="393"/>
                    </a:lnTo>
                    <a:lnTo>
                      <a:pt x="1530" y="376"/>
                    </a:lnTo>
                    <a:lnTo>
                      <a:pt x="1540" y="360"/>
                    </a:lnTo>
                    <a:lnTo>
                      <a:pt x="1544" y="352"/>
                    </a:lnTo>
                    <a:lnTo>
                      <a:pt x="1562" y="321"/>
                    </a:lnTo>
                    <a:lnTo>
                      <a:pt x="1577" y="292"/>
                    </a:lnTo>
                    <a:lnTo>
                      <a:pt x="1560" y="282"/>
                    </a:lnTo>
                    <a:lnTo>
                      <a:pt x="1577" y="292"/>
                    </a:lnTo>
                    <a:lnTo>
                      <a:pt x="1583" y="280"/>
                    </a:lnTo>
                    <a:lnTo>
                      <a:pt x="1587" y="271"/>
                    </a:lnTo>
                    <a:lnTo>
                      <a:pt x="1591" y="265"/>
                    </a:lnTo>
                    <a:lnTo>
                      <a:pt x="1571" y="257"/>
                    </a:lnTo>
                    <a:lnTo>
                      <a:pt x="1585" y="271"/>
                    </a:lnTo>
                    <a:lnTo>
                      <a:pt x="1589" y="269"/>
                    </a:lnTo>
                    <a:lnTo>
                      <a:pt x="1575" y="255"/>
                    </a:lnTo>
                    <a:lnTo>
                      <a:pt x="1583" y="273"/>
                    </a:lnTo>
                    <a:lnTo>
                      <a:pt x="1585" y="271"/>
                    </a:lnTo>
                    <a:lnTo>
                      <a:pt x="1577" y="253"/>
                    </a:lnTo>
                    <a:lnTo>
                      <a:pt x="1569" y="271"/>
                    </a:lnTo>
                    <a:lnTo>
                      <a:pt x="1577" y="273"/>
                    </a:lnTo>
                    <a:lnTo>
                      <a:pt x="1563" y="267"/>
                    </a:lnTo>
                    <a:lnTo>
                      <a:pt x="1569" y="271"/>
                    </a:lnTo>
                    <a:lnTo>
                      <a:pt x="1569" y="273"/>
                    </a:lnTo>
                    <a:lnTo>
                      <a:pt x="1583" y="259"/>
                    </a:lnTo>
                    <a:lnTo>
                      <a:pt x="1565" y="267"/>
                    </a:lnTo>
                    <a:lnTo>
                      <a:pt x="1563" y="259"/>
                    </a:lnTo>
                    <a:lnTo>
                      <a:pt x="1563" y="263"/>
                    </a:lnTo>
                    <a:lnTo>
                      <a:pt x="1583" y="263"/>
                    </a:lnTo>
                    <a:lnTo>
                      <a:pt x="1565" y="255"/>
                    </a:lnTo>
                    <a:lnTo>
                      <a:pt x="1562" y="263"/>
                    </a:lnTo>
                    <a:lnTo>
                      <a:pt x="1581" y="271"/>
                    </a:lnTo>
                    <a:lnTo>
                      <a:pt x="1567" y="257"/>
                    </a:lnTo>
                    <a:lnTo>
                      <a:pt x="1560" y="267"/>
                    </a:lnTo>
                    <a:lnTo>
                      <a:pt x="1556" y="273"/>
                    </a:lnTo>
                    <a:lnTo>
                      <a:pt x="1552" y="278"/>
                    </a:lnTo>
                    <a:lnTo>
                      <a:pt x="1552" y="280"/>
                    </a:lnTo>
                    <a:lnTo>
                      <a:pt x="1540" y="296"/>
                    </a:lnTo>
                    <a:lnTo>
                      <a:pt x="1558" y="304"/>
                    </a:lnTo>
                    <a:lnTo>
                      <a:pt x="1544" y="290"/>
                    </a:lnTo>
                    <a:lnTo>
                      <a:pt x="1534" y="306"/>
                    </a:lnTo>
                    <a:lnTo>
                      <a:pt x="1523" y="321"/>
                    </a:lnTo>
                    <a:lnTo>
                      <a:pt x="1519" y="327"/>
                    </a:lnTo>
                    <a:lnTo>
                      <a:pt x="1511" y="339"/>
                    </a:lnTo>
                    <a:lnTo>
                      <a:pt x="1484" y="383"/>
                    </a:lnTo>
                    <a:lnTo>
                      <a:pt x="1464" y="422"/>
                    </a:lnTo>
                    <a:lnTo>
                      <a:pt x="1462" y="428"/>
                    </a:lnTo>
                    <a:lnTo>
                      <a:pt x="1453" y="457"/>
                    </a:lnTo>
                    <a:lnTo>
                      <a:pt x="1449" y="473"/>
                    </a:lnTo>
                    <a:lnTo>
                      <a:pt x="1447" y="481"/>
                    </a:lnTo>
                    <a:lnTo>
                      <a:pt x="1447" y="500"/>
                    </a:lnTo>
                    <a:lnTo>
                      <a:pt x="1466" y="498"/>
                    </a:lnTo>
                    <a:lnTo>
                      <a:pt x="1447" y="498"/>
                    </a:lnTo>
                    <a:lnTo>
                      <a:pt x="1449" y="506"/>
                    </a:lnTo>
                    <a:lnTo>
                      <a:pt x="1449" y="514"/>
                    </a:lnTo>
                    <a:lnTo>
                      <a:pt x="1453" y="520"/>
                    </a:lnTo>
                    <a:lnTo>
                      <a:pt x="1458" y="525"/>
                    </a:lnTo>
                    <a:lnTo>
                      <a:pt x="1464" y="531"/>
                    </a:lnTo>
                    <a:lnTo>
                      <a:pt x="1470" y="535"/>
                    </a:lnTo>
                    <a:lnTo>
                      <a:pt x="1478" y="537"/>
                    </a:lnTo>
                    <a:lnTo>
                      <a:pt x="1490" y="539"/>
                    </a:lnTo>
                    <a:lnTo>
                      <a:pt x="1493" y="535"/>
                    </a:lnTo>
                    <a:lnTo>
                      <a:pt x="1501" y="533"/>
                    </a:lnTo>
                    <a:lnTo>
                      <a:pt x="1507" y="529"/>
                    </a:lnTo>
                    <a:lnTo>
                      <a:pt x="1517" y="520"/>
                    </a:lnTo>
                    <a:lnTo>
                      <a:pt x="1528" y="506"/>
                    </a:lnTo>
                    <a:lnTo>
                      <a:pt x="1540" y="492"/>
                    </a:lnTo>
                    <a:lnTo>
                      <a:pt x="1550" y="479"/>
                    </a:lnTo>
                    <a:lnTo>
                      <a:pt x="1554" y="473"/>
                    </a:lnTo>
                    <a:lnTo>
                      <a:pt x="1563" y="459"/>
                    </a:lnTo>
                    <a:lnTo>
                      <a:pt x="1569" y="450"/>
                    </a:lnTo>
                    <a:lnTo>
                      <a:pt x="1550" y="442"/>
                    </a:lnTo>
                    <a:lnTo>
                      <a:pt x="1563" y="455"/>
                    </a:lnTo>
                    <a:lnTo>
                      <a:pt x="1567" y="451"/>
                    </a:lnTo>
                    <a:lnTo>
                      <a:pt x="1571" y="448"/>
                    </a:lnTo>
                    <a:lnTo>
                      <a:pt x="1587" y="424"/>
                    </a:lnTo>
                    <a:lnTo>
                      <a:pt x="1598" y="403"/>
                    </a:lnTo>
                    <a:lnTo>
                      <a:pt x="1600" y="399"/>
                    </a:lnTo>
                    <a:lnTo>
                      <a:pt x="1602" y="393"/>
                    </a:lnTo>
                    <a:lnTo>
                      <a:pt x="1606" y="387"/>
                    </a:lnTo>
                    <a:lnTo>
                      <a:pt x="1608" y="381"/>
                    </a:lnTo>
                    <a:lnTo>
                      <a:pt x="1608" y="374"/>
                    </a:lnTo>
                    <a:lnTo>
                      <a:pt x="1608" y="366"/>
                    </a:lnTo>
                    <a:lnTo>
                      <a:pt x="1602" y="360"/>
                    </a:lnTo>
                    <a:lnTo>
                      <a:pt x="1597" y="356"/>
                    </a:lnTo>
                    <a:lnTo>
                      <a:pt x="1589" y="354"/>
                    </a:lnTo>
                    <a:lnTo>
                      <a:pt x="1581" y="356"/>
                    </a:lnTo>
                    <a:lnTo>
                      <a:pt x="1583" y="354"/>
                    </a:lnTo>
                    <a:lnTo>
                      <a:pt x="1587" y="372"/>
                    </a:lnTo>
                    <a:lnTo>
                      <a:pt x="1585" y="354"/>
                    </a:lnTo>
                    <a:lnTo>
                      <a:pt x="1577" y="356"/>
                    </a:lnTo>
                    <a:lnTo>
                      <a:pt x="1571" y="358"/>
                    </a:lnTo>
                    <a:lnTo>
                      <a:pt x="1563" y="362"/>
                    </a:lnTo>
                    <a:lnTo>
                      <a:pt x="1558" y="368"/>
                    </a:lnTo>
                    <a:lnTo>
                      <a:pt x="1552" y="374"/>
                    </a:lnTo>
                    <a:lnTo>
                      <a:pt x="1544" y="389"/>
                    </a:lnTo>
                    <a:lnTo>
                      <a:pt x="1519" y="428"/>
                    </a:lnTo>
                    <a:lnTo>
                      <a:pt x="1515" y="434"/>
                    </a:lnTo>
                    <a:lnTo>
                      <a:pt x="1492" y="481"/>
                    </a:lnTo>
                    <a:lnTo>
                      <a:pt x="1472" y="527"/>
                    </a:lnTo>
                    <a:lnTo>
                      <a:pt x="1455" y="572"/>
                    </a:lnTo>
                    <a:lnTo>
                      <a:pt x="1453" y="580"/>
                    </a:lnTo>
                    <a:lnTo>
                      <a:pt x="1455" y="588"/>
                    </a:lnTo>
                    <a:lnTo>
                      <a:pt x="1457" y="595"/>
                    </a:lnTo>
                    <a:lnTo>
                      <a:pt x="1458" y="601"/>
                    </a:lnTo>
                    <a:lnTo>
                      <a:pt x="1460" y="605"/>
                    </a:lnTo>
                    <a:lnTo>
                      <a:pt x="1466" y="611"/>
                    </a:lnTo>
                    <a:lnTo>
                      <a:pt x="1472" y="615"/>
                    </a:lnTo>
                    <a:lnTo>
                      <a:pt x="1474" y="615"/>
                    </a:lnTo>
                    <a:lnTo>
                      <a:pt x="1482" y="617"/>
                    </a:lnTo>
                    <a:lnTo>
                      <a:pt x="1490" y="615"/>
                    </a:lnTo>
                    <a:lnTo>
                      <a:pt x="1492" y="615"/>
                    </a:lnTo>
                    <a:lnTo>
                      <a:pt x="1497" y="611"/>
                    </a:lnTo>
                    <a:lnTo>
                      <a:pt x="1503" y="605"/>
                    </a:lnTo>
                    <a:lnTo>
                      <a:pt x="1509" y="599"/>
                    </a:lnTo>
                    <a:lnTo>
                      <a:pt x="1521" y="588"/>
                    </a:lnTo>
                    <a:lnTo>
                      <a:pt x="1544" y="556"/>
                    </a:lnTo>
                    <a:lnTo>
                      <a:pt x="1548" y="551"/>
                    </a:lnTo>
                    <a:lnTo>
                      <a:pt x="1569" y="520"/>
                    </a:lnTo>
                    <a:lnTo>
                      <a:pt x="1589" y="485"/>
                    </a:lnTo>
                    <a:lnTo>
                      <a:pt x="1604" y="451"/>
                    </a:lnTo>
                    <a:lnTo>
                      <a:pt x="1604" y="450"/>
                    </a:lnTo>
                    <a:lnTo>
                      <a:pt x="1612" y="436"/>
                    </a:lnTo>
                    <a:lnTo>
                      <a:pt x="1620" y="418"/>
                    </a:lnTo>
                    <a:lnTo>
                      <a:pt x="1628" y="399"/>
                    </a:lnTo>
                    <a:lnTo>
                      <a:pt x="1637" y="380"/>
                    </a:lnTo>
                    <a:lnTo>
                      <a:pt x="1643" y="364"/>
                    </a:lnTo>
                    <a:lnTo>
                      <a:pt x="1649" y="354"/>
                    </a:lnTo>
                    <a:lnTo>
                      <a:pt x="1649" y="350"/>
                    </a:lnTo>
                    <a:lnTo>
                      <a:pt x="1651" y="343"/>
                    </a:lnTo>
                    <a:lnTo>
                      <a:pt x="1649" y="335"/>
                    </a:lnTo>
                    <a:lnTo>
                      <a:pt x="1645" y="329"/>
                    </a:lnTo>
                    <a:lnTo>
                      <a:pt x="1639" y="325"/>
                    </a:lnTo>
                    <a:lnTo>
                      <a:pt x="1632" y="323"/>
                    </a:lnTo>
                    <a:lnTo>
                      <a:pt x="1624" y="325"/>
                    </a:lnTo>
                    <a:lnTo>
                      <a:pt x="1618" y="329"/>
                    </a:lnTo>
                    <a:lnTo>
                      <a:pt x="1612" y="335"/>
                    </a:lnTo>
                    <a:lnTo>
                      <a:pt x="1612" y="337"/>
                    </a:lnTo>
                    <a:lnTo>
                      <a:pt x="1610" y="341"/>
                    </a:lnTo>
                    <a:lnTo>
                      <a:pt x="1602" y="354"/>
                    </a:lnTo>
                    <a:lnTo>
                      <a:pt x="1598" y="364"/>
                    </a:lnTo>
                    <a:lnTo>
                      <a:pt x="1595" y="370"/>
                    </a:lnTo>
                    <a:lnTo>
                      <a:pt x="1593" y="374"/>
                    </a:lnTo>
                    <a:lnTo>
                      <a:pt x="1591" y="378"/>
                    </a:lnTo>
                    <a:lnTo>
                      <a:pt x="1610" y="385"/>
                    </a:lnTo>
                    <a:lnTo>
                      <a:pt x="1597" y="372"/>
                    </a:lnTo>
                    <a:lnTo>
                      <a:pt x="1595" y="374"/>
                    </a:lnTo>
                    <a:lnTo>
                      <a:pt x="1589" y="380"/>
                    </a:lnTo>
                    <a:lnTo>
                      <a:pt x="1589" y="381"/>
                    </a:lnTo>
                    <a:lnTo>
                      <a:pt x="1585" y="387"/>
                    </a:lnTo>
                    <a:lnTo>
                      <a:pt x="1581" y="395"/>
                    </a:lnTo>
                    <a:lnTo>
                      <a:pt x="1575" y="407"/>
                    </a:lnTo>
                    <a:lnTo>
                      <a:pt x="1565" y="422"/>
                    </a:lnTo>
                    <a:lnTo>
                      <a:pt x="1554" y="444"/>
                    </a:lnTo>
                    <a:lnTo>
                      <a:pt x="1540" y="471"/>
                    </a:lnTo>
                    <a:lnTo>
                      <a:pt x="1525" y="506"/>
                    </a:lnTo>
                    <a:lnTo>
                      <a:pt x="1511" y="525"/>
                    </a:lnTo>
                    <a:lnTo>
                      <a:pt x="1499" y="545"/>
                    </a:lnTo>
                    <a:lnTo>
                      <a:pt x="1490" y="564"/>
                    </a:lnTo>
                    <a:lnTo>
                      <a:pt x="1488" y="574"/>
                    </a:lnTo>
                    <a:lnTo>
                      <a:pt x="1488" y="582"/>
                    </a:lnTo>
                    <a:lnTo>
                      <a:pt x="1486" y="591"/>
                    </a:lnTo>
                    <a:lnTo>
                      <a:pt x="1486" y="593"/>
                    </a:lnTo>
                    <a:lnTo>
                      <a:pt x="1488" y="601"/>
                    </a:lnTo>
                    <a:lnTo>
                      <a:pt x="1492" y="607"/>
                    </a:lnTo>
                    <a:lnTo>
                      <a:pt x="1497" y="611"/>
                    </a:lnTo>
                    <a:lnTo>
                      <a:pt x="1505" y="613"/>
                    </a:lnTo>
                    <a:lnTo>
                      <a:pt x="1513" y="611"/>
                    </a:lnTo>
                    <a:lnTo>
                      <a:pt x="1519" y="607"/>
                    </a:lnTo>
                    <a:lnTo>
                      <a:pt x="1519" y="605"/>
                    </a:lnTo>
                    <a:lnTo>
                      <a:pt x="1525" y="599"/>
                    </a:lnTo>
                    <a:lnTo>
                      <a:pt x="1527" y="595"/>
                    </a:lnTo>
                    <a:lnTo>
                      <a:pt x="1528" y="588"/>
                    </a:lnTo>
                    <a:lnTo>
                      <a:pt x="1528" y="586"/>
                    </a:lnTo>
                    <a:lnTo>
                      <a:pt x="1544" y="568"/>
                    </a:lnTo>
                    <a:lnTo>
                      <a:pt x="1552" y="560"/>
                    </a:lnTo>
                    <a:lnTo>
                      <a:pt x="1556" y="555"/>
                    </a:lnTo>
                    <a:lnTo>
                      <a:pt x="1563" y="545"/>
                    </a:lnTo>
                    <a:lnTo>
                      <a:pt x="1546" y="535"/>
                    </a:lnTo>
                    <a:lnTo>
                      <a:pt x="1562" y="547"/>
                    </a:lnTo>
                    <a:lnTo>
                      <a:pt x="1585" y="514"/>
                    </a:lnTo>
                    <a:lnTo>
                      <a:pt x="1608" y="481"/>
                    </a:lnTo>
                    <a:lnTo>
                      <a:pt x="1635" y="448"/>
                    </a:lnTo>
                    <a:lnTo>
                      <a:pt x="1651" y="434"/>
                    </a:lnTo>
                    <a:lnTo>
                      <a:pt x="1667" y="420"/>
                    </a:lnTo>
                    <a:lnTo>
                      <a:pt x="1655" y="405"/>
                    </a:lnTo>
                    <a:lnTo>
                      <a:pt x="1635" y="405"/>
                    </a:lnTo>
                    <a:lnTo>
                      <a:pt x="1637" y="413"/>
                    </a:lnTo>
                    <a:lnTo>
                      <a:pt x="1641" y="418"/>
                    </a:lnTo>
                    <a:lnTo>
                      <a:pt x="1647" y="422"/>
                    </a:lnTo>
                    <a:lnTo>
                      <a:pt x="1655" y="424"/>
                    </a:lnTo>
                    <a:lnTo>
                      <a:pt x="1663" y="422"/>
                    </a:lnTo>
                    <a:lnTo>
                      <a:pt x="1637" y="399"/>
                    </a:lnTo>
                    <a:lnTo>
                      <a:pt x="1628" y="418"/>
                    </a:lnTo>
                    <a:lnTo>
                      <a:pt x="1616" y="438"/>
                    </a:lnTo>
                    <a:lnTo>
                      <a:pt x="1635" y="446"/>
                    </a:lnTo>
                    <a:lnTo>
                      <a:pt x="1622" y="432"/>
                    </a:lnTo>
                    <a:lnTo>
                      <a:pt x="1595" y="465"/>
                    </a:lnTo>
                    <a:lnTo>
                      <a:pt x="1562" y="494"/>
                    </a:lnTo>
                    <a:lnTo>
                      <a:pt x="1527" y="527"/>
                    </a:lnTo>
                    <a:lnTo>
                      <a:pt x="1511" y="545"/>
                    </a:lnTo>
                    <a:lnTo>
                      <a:pt x="1507" y="551"/>
                    </a:lnTo>
                    <a:lnTo>
                      <a:pt x="1497" y="564"/>
                    </a:lnTo>
                    <a:lnTo>
                      <a:pt x="1492" y="572"/>
                    </a:lnTo>
                    <a:lnTo>
                      <a:pt x="1488" y="578"/>
                    </a:lnTo>
                    <a:lnTo>
                      <a:pt x="1486" y="582"/>
                    </a:lnTo>
                    <a:lnTo>
                      <a:pt x="1484" y="590"/>
                    </a:lnTo>
                    <a:lnTo>
                      <a:pt x="1486" y="597"/>
                    </a:lnTo>
                    <a:lnTo>
                      <a:pt x="1490" y="603"/>
                    </a:lnTo>
                    <a:lnTo>
                      <a:pt x="1495" y="607"/>
                    </a:lnTo>
                    <a:lnTo>
                      <a:pt x="1503" y="609"/>
                    </a:lnTo>
                    <a:lnTo>
                      <a:pt x="1505" y="611"/>
                    </a:lnTo>
                    <a:lnTo>
                      <a:pt x="1507" y="611"/>
                    </a:lnTo>
                    <a:lnTo>
                      <a:pt x="1525" y="607"/>
                    </a:lnTo>
                    <a:lnTo>
                      <a:pt x="1532" y="605"/>
                    </a:lnTo>
                    <a:lnTo>
                      <a:pt x="1552" y="599"/>
                    </a:lnTo>
                    <a:lnTo>
                      <a:pt x="1569" y="591"/>
                    </a:lnTo>
                    <a:lnTo>
                      <a:pt x="1587" y="588"/>
                    </a:lnTo>
                    <a:lnTo>
                      <a:pt x="1589" y="586"/>
                    </a:lnTo>
                    <a:lnTo>
                      <a:pt x="1593" y="584"/>
                    </a:lnTo>
                    <a:lnTo>
                      <a:pt x="1633" y="555"/>
                    </a:lnTo>
                    <a:lnTo>
                      <a:pt x="1672" y="529"/>
                    </a:lnTo>
                    <a:lnTo>
                      <a:pt x="1670" y="531"/>
                    </a:lnTo>
                    <a:lnTo>
                      <a:pt x="1676" y="527"/>
                    </a:lnTo>
                    <a:lnTo>
                      <a:pt x="1680" y="521"/>
                    </a:lnTo>
                    <a:lnTo>
                      <a:pt x="1682" y="514"/>
                    </a:lnTo>
                    <a:lnTo>
                      <a:pt x="1680" y="506"/>
                    </a:lnTo>
                    <a:lnTo>
                      <a:pt x="1676" y="500"/>
                    </a:lnTo>
                    <a:lnTo>
                      <a:pt x="1670" y="494"/>
                    </a:lnTo>
                    <a:lnTo>
                      <a:pt x="1663" y="494"/>
                    </a:lnTo>
                    <a:lnTo>
                      <a:pt x="1655" y="496"/>
                    </a:lnTo>
                    <a:lnTo>
                      <a:pt x="1653" y="496"/>
                    </a:lnTo>
                    <a:lnTo>
                      <a:pt x="1647" y="500"/>
                    </a:lnTo>
                    <a:lnTo>
                      <a:pt x="1639" y="504"/>
                    </a:lnTo>
                    <a:lnTo>
                      <a:pt x="1632" y="510"/>
                    </a:lnTo>
                    <a:lnTo>
                      <a:pt x="1641" y="525"/>
                    </a:lnTo>
                    <a:lnTo>
                      <a:pt x="1632" y="510"/>
                    </a:lnTo>
                    <a:lnTo>
                      <a:pt x="1608" y="523"/>
                    </a:lnTo>
                    <a:lnTo>
                      <a:pt x="1589" y="535"/>
                    </a:lnTo>
                    <a:lnTo>
                      <a:pt x="1571" y="545"/>
                    </a:lnTo>
                    <a:lnTo>
                      <a:pt x="1558" y="555"/>
                    </a:lnTo>
                    <a:lnTo>
                      <a:pt x="1544" y="560"/>
                    </a:lnTo>
                    <a:lnTo>
                      <a:pt x="1534" y="566"/>
                    </a:lnTo>
                    <a:lnTo>
                      <a:pt x="1519" y="576"/>
                    </a:lnTo>
                    <a:lnTo>
                      <a:pt x="1507" y="586"/>
                    </a:lnTo>
                    <a:lnTo>
                      <a:pt x="1501" y="590"/>
                    </a:lnTo>
                    <a:lnTo>
                      <a:pt x="1486" y="599"/>
                    </a:lnTo>
                    <a:lnTo>
                      <a:pt x="1478" y="605"/>
                    </a:lnTo>
                    <a:lnTo>
                      <a:pt x="1466" y="613"/>
                    </a:lnTo>
                    <a:lnTo>
                      <a:pt x="1455" y="621"/>
                    </a:lnTo>
                    <a:lnTo>
                      <a:pt x="1443" y="630"/>
                    </a:lnTo>
                    <a:lnTo>
                      <a:pt x="1439" y="632"/>
                    </a:lnTo>
                    <a:lnTo>
                      <a:pt x="1437" y="636"/>
                    </a:lnTo>
                    <a:lnTo>
                      <a:pt x="1427" y="654"/>
                    </a:lnTo>
                    <a:lnTo>
                      <a:pt x="1425" y="661"/>
                    </a:lnTo>
                    <a:lnTo>
                      <a:pt x="1423" y="669"/>
                    </a:lnTo>
                    <a:lnTo>
                      <a:pt x="1425" y="677"/>
                    </a:lnTo>
                    <a:lnTo>
                      <a:pt x="1429" y="683"/>
                    </a:lnTo>
                    <a:lnTo>
                      <a:pt x="1433" y="689"/>
                    </a:lnTo>
                    <a:lnTo>
                      <a:pt x="1441" y="693"/>
                    </a:lnTo>
                    <a:lnTo>
                      <a:pt x="1447" y="695"/>
                    </a:lnTo>
                    <a:lnTo>
                      <a:pt x="1457" y="695"/>
                    </a:lnTo>
                    <a:lnTo>
                      <a:pt x="1468" y="695"/>
                    </a:lnTo>
                    <a:lnTo>
                      <a:pt x="1476" y="693"/>
                    </a:lnTo>
                    <a:lnTo>
                      <a:pt x="1490" y="689"/>
                    </a:lnTo>
                    <a:lnTo>
                      <a:pt x="1517" y="683"/>
                    </a:lnTo>
                    <a:lnTo>
                      <a:pt x="1519" y="683"/>
                    </a:lnTo>
                    <a:lnTo>
                      <a:pt x="1536" y="677"/>
                    </a:lnTo>
                    <a:lnTo>
                      <a:pt x="1550" y="673"/>
                    </a:lnTo>
                    <a:lnTo>
                      <a:pt x="1575" y="665"/>
                    </a:lnTo>
                    <a:lnTo>
                      <a:pt x="1600" y="658"/>
                    </a:lnTo>
                    <a:lnTo>
                      <a:pt x="1626" y="650"/>
                    </a:lnTo>
                    <a:lnTo>
                      <a:pt x="1628" y="648"/>
                    </a:lnTo>
                    <a:lnTo>
                      <a:pt x="1641" y="640"/>
                    </a:lnTo>
                    <a:lnTo>
                      <a:pt x="1647" y="638"/>
                    </a:lnTo>
                    <a:lnTo>
                      <a:pt x="1639" y="621"/>
                    </a:lnTo>
                    <a:lnTo>
                      <a:pt x="1639" y="640"/>
                    </a:lnTo>
                    <a:lnTo>
                      <a:pt x="1647" y="638"/>
                    </a:lnTo>
                    <a:lnTo>
                      <a:pt x="1649" y="638"/>
                    </a:lnTo>
                    <a:lnTo>
                      <a:pt x="1649" y="619"/>
                    </a:lnTo>
                    <a:lnTo>
                      <a:pt x="1630" y="619"/>
                    </a:lnTo>
                    <a:lnTo>
                      <a:pt x="1632" y="626"/>
                    </a:lnTo>
                    <a:lnTo>
                      <a:pt x="1635" y="632"/>
                    </a:lnTo>
                    <a:lnTo>
                      <a:pt x="1641" y="636"/>
                    </a:lnTo>
                    <a:lnTo>
                      <a:pt x="1632" y="611"/>
                    </a:lnTo>
                    <a:lnTo>
                      <a:pt x="1632" y="613"/>
                    </a:lnTo>
                    <a:lnTo>
                      <a:pt x="1649" y="621"/>
                    </a:lnTo>
                    <a:lnTo>
                      <a:pt x="1635" y="605"/>
                    </a:lnTo>
                    <a:lnTo>
                      <a:pt x="1641" y="603"/>
                    </a:lnTo>
                    <a:lnTo>
                      <a:pt x="1635" y="605"/>
                    </a:lnTo>
                    <a:lnTo>
                      <a:pt x="1628" y="609"/>
                    </a:lnTo>
                    <a:lnTo>
                      <a:pt x="1622" y="613"/>
                    </a:lnTo>
                    <a:lnTo>
                      <a:pt x="1614" y="617"/>
                    </a:lnTo>
                    <a:lnTo>
                      <a:pt x="1628" y="630"/>
                    </a:lnTo>
                    <a:lnTo>
                      <a:pt x="1618" y="615"/>
                    </a:lnTo>
                    <a:lnTo>
                      <a:pt x="1608" y="621"/>
                    </a:lnTo>
                    <a:lnTo>
                      <a:pt x="1602" y="625"/>
                    </a:lnTo>
                    <a:lnTo>
                      <a:pt x="1593" y="632"/>
                    </a:lnTo>
                    <a:lnTo>
                      <a:pt x="1579" y="644"/>
                    </a:lnTo>
                    <a:lnTo>
                      <a:pt x="1565" y="660"/>
                    </a:lnTo>
                    <a:lnTo>
                      <a:pt x="1556" y="667"/>
                    </a:lnTo>
                    <a:lnTo>
                      <a:pt x="1546" y="677"/>
                    </a:lnTo>
                    <a:lnTo>
                      <a:pt x="1560" y="691"/>
                    </a:lnTo>
                    <a:lnTo>
                      <a:pt x="1550" y="675"/>
                    </a:lnTo>
                    <a:lnTo>
                      <a:pt x="1546" y="677"/>
                    </a:lnTo>
                    <a:lnTo>
                      <a:pt x="1536" y="683"/>
                    </a:lnTo>
                    <a:lnTo>
                      <a:pt x="1530" y="687"/>
                    </a:lnTo>
                    <a:lnTo>
                      <a:pt x="1525" y="691"/>
                    </a:lnTo>
                    <a:lnTo>
                      <a:pt x="1521" y="696"/>
                    </a:lnTo>
                    <a:lnTo>
                      <a:pt x="1519" y="698"/>
                    </a:lnTo>
                    <a:lnTo>
                      <a:pt x="1519" y="706"/>
                    </a:lnTo>
                    <a:lnTo>
                      <a:pt x="1521" y="714"/>
                    </a:lnTo>
                    <a:lnTo>
                      <a:pt x="1525" y="720"/>
                    </a:lnTo>
                    <a:lnTo>
                      <a:pt x="1530" y="724"/>
                    </a:lnTo>
                    <a:lnTo>
                      <a:pt x="1538" y="726"/>
                    </a:lnTo>
                    <a:lnTo>
                      <a:pt x="1540" y="726"/>
                    </a:lnTo>
                    <a:lnTo>
                      <a:pt x="1540" y="706"/>
                    </a:lnTo>
                    <a:lnTo>
                      <a:pt x="1538" y="726"/>
                    </a:lnTo>
                    <a:lnTo>
                      <a:pt x="1556" y="726"/>
                    </a:lnTo>
                    <a:lnTo>
                      <a:pt x="1577" y="724"/>
                    </a:lnTo>
                    <a:lnTo>
                      <a:pt x="1602" y="722"/>
                    </a:lnTo>
                    <a:lnTo>
                      <a:pt x="1628" y="718"/>
                    </a:lnTo>
                    <a:lnTo>
                      <a:pt x="1655" y="714"/>
                    </a:lnTo>
                    <a:lnTo>
                      <a:pt x="1680" y="710"/>
                    </a:lnTo>
                    <a:lnTo>
                      <a:pt x="1702" y="706"/>
                    </a:lnTo>
                    <a:lnTo>
                      <a:pt x="1723" y="704"/>
                    </a:lnTo>
                    <a:lnTo>
                      <a:pt x="1721" y="685"/>
                    </a:lnTo>
                    <a:lnTo>
                      <a:pt x="1719" y="704"/>
                    </a:lnTo>
                    <a:lnTo>
                      <a:pt x="1733" y="704"/>
                    </a:lnTo>
                    <a:lnTo>
                      <a:pt x="1744" y="704"/>
                    </a:lnTo>
                    <a:lnTo>
                      <a:pt x="1754" y="706"/>
                    </a:lnTo>
                    <a:lnTo>
                      <a:pt x="1754" y="687"/>
                    </a:lnTo>
                    <a:lnTo>
                      <a:pt x="1746" y="704"/>
                    </a:lnTo>
                    <a:lnTo>
                      <a:pt x="1740" y="700"/>
                    </a:lnTo>
                    <a:lnTo>
                      <a:pt x="1748" y="702"/>
                    </a:lnTo>
                    <a:lnTo>
                      <a:pt x="1748" y="704"/>
                    </a:lnTo>
                    <a:lnTo>
                      <a:pt x="1748" y="706"/>
                    </a:lnTo>
                    <a:lnTo>
                      <a:pt x="1762" y="693"/>
                    </a:lnTo>
                    <a:lnTo>
                      <a:pt x="1744" y="685"/>
                    </a:lnTo>
                    <a:lnTo>
                      <a:pt x="1742" y="693"/>
                    </a:lnTo>
                    <a:lnTo>
                      <a:pt x="1744" y="700"/>
                    </a:lnTo>
                    <a:lnTo>
                      <a:pt x="1748" y="679"/>
                    </a:lnTo>
                    <a:lnTo>
                      <a:pt x="1748" y="681"/>
                    </a:lnTo>
                    <a:lnTo>
                      <a:pt x="1762" y="695"/>
                    </a:lnTo>
                    <a:lnTo>
                      <a:pt x="1754" y="677"/>
                    </a:lnTo>
                    <a:lnTo>
                      <a:pt x="1746" y="679"/>
                    </a:lnTo>
                    <a:lnTo>
                      <a:pt x="1754" y="696"/>
                    </a:lnTo>
                    <a:lnTo>
                      <a:pt x="1754" y="677"/>
                    </a:lnTo>
                    <a:lnTo>
                      <a:pt x="1744" y="679"/>
                    </a:lnTo>
                    <a:lnTo>
                      <a:pt x="1737" y="681"/>
                    </a:lnTo>
                    <a:lnTo>
                      <a:pt x="1729" y="683"/>
                    </a:lnTo>
                    <a:lnTo>
                      <a:pt x="1725" y="685"/>
                    </a:lnTo>
                    <a:lnTo>
                      <a:pt x="1705" y="695"/>
                    </a:lnTo>
                    <a:lnTo>
                      <a:pt x="1684" y="704"/>
                    </a:lnTo>
                    <a:lnTo>
                      <a:pt x="1665" y="714"/>
                    </a:lnTo>
                    <a:lnTo>
                      <a:pt x="1659" y="718"/>
                    </a:lnTo>
                    <a:lnTo>
                      <a:pt x="1643" y="731"/>
                    </a:lnTo>
                    <a:lnTo>
                      <a:pt x="1655" y="745"/>
                    </a:lnTo>
                    <a:lnTo>
                      <a:pt x="1645" y="730"/>
                    </a:lnTo>
                    <a:lnTo>
                      <a:pt x="1639" y="731"/>
                    </a:lnTo>
                    <a:lnTo>
                      <a:pt x="1635" y="739"/>
                    </a:lnTo>
                    <a:lnTo>
                      <a:pt x="1633" y="747"/>
                    </a:lnTo>
                    <a:lnTo>
                      <a:pt x="1635" y="753"/>
                    </a:lnTo>
                    <a:lnTo>
                      <a:pt x="1639" y="761"/>
                    </a:lnTo>
                    <a:lnTo>
                      <a:pt x="1647" y="765"/>
                    </a:lnTo>
                    <a:lnTo>
                      <a:pt x="1653" y="766"/>
                    </a:lnTo>
                    <a:lnTo>
                      <a:pt x="1655" y="766"/>
                    </a:lnTo>
                    <a:lnTo>
                      <a:pt x="1663" y="765"/>
                    </a:lnTo>
                    <a:lnTo>
                      <a:pt x="1668" y="763"/>
                    </a:lnTo>
                    <a:lnTo>
                      <a:pt x="1676" y="759"/>
                    </a:lnTo>
                    <a:lnTo>
                      <a:pt x="1680" y="759"/>
                    </a:lnTo>
                    <a:lnTo>
                      <a:pt x="1674" y="739"/>
                    </a:lnTo>
                    <a:lnTo>
                      <a:pt x="1680" y="759"/>
                    </a:lnTo>
                    <a:lnTo>
                      <a:pt x="1703" y="749"/>
                    </a:lnTo>
                    <a:lnTo>
                      <a:pt x="1723" y="741"/>
                    </a:lnTo>
                    <a:lnTo>
                      <a:pt x="1725" y="741"/>
                    </a:lnTo>
                    <a:lnTo>
                      <a:pt x="1729" y="737"/>
                    </a:lnTo>
                    <a:lnTo>
                      <a:pt x="1737" y="735"/>
                    </a:lnTo>
                    <a:lnTo>
                      <a:pt x="1754" y="728"/>
                    </a:lnTo>
                    <a:lnTo>
                      <a:pt x="1762" y="726"/>
                    </a:lnTo>
                    <a:lnTo>
                      <a:pt x="1766" y="722"/>
                    </a:lnTo>
                    <a:lnTo>
                      <a:pt x="1772" y="718"/>
                    </a:lnTo>
                    <a:lnTo>
                      <a:pt x="1777" y="712"/>
                    </a:lnTo>
                    <a:lnTo>
                      <a:pt x="1777" y="710"/>
                    </a:lnTo>
                    <a:lnTo>
                      <a:pt x="1779" y="702"/>
                    </a:lnTo>
                    <a:lnTo>
                      <a:pt x="1777" y="695"/>
                    </a:lnTo>
                    <a:lnTo>
                      <a:pt x="1773" y="689"/>
                    </a:lnTo>
                    <a:lnTo>
                      <a:pt x="1768" y="685"/>
                    </a:lnTo>
                    <a:lnTo>
                      <a:pt x="1762" y="683"/>
                    </a:lnTo>
                    <a:lnTo>
                      <a:pt x="1760" y="683"/>
                    </a:lnTo>
                    <a:lnTo>
                      <a:pt x="1752" y="683"/>
                    </a:lnTo>
                    <a:lnTo>
                      <a:pt x="1744" y="681"/>
                    </a:lnTo>
                    <a:lnTo>
                      <a:pt x="1729" y="685"/>
                    </a:lnTo>
                    <a:lnTo>
                      <a:pt x="1721" y="687"/>
                    </a:lnTo>
                    <a:lnTo>
                      <a:pt x="1702" y="693"/>
                    </a:lnTo>
                    <a:lnTo>
                      <a:pt x="1682" y="700"/>
                    </a:lnTo>
                    <a:lnTo>
                      <a:pt x="1661" y="708"/>
                    </a:lnTo>
                    <a:lnTo>
                      <a:pt x="1643" y="716"/>
                    </a:lnTo>
                    <a:lnTo>
                      <a:pt x="1630" y="722"/>
                    </a:lnTo>
                    <a:lnTo>
                      <a:pt x="1618" y="730"/>
                    </a:lnTo>
                    <a:lnTo>
                      <a:pt x="1610" y="733"/>
                    </a:lnTo>
                    <a:lnTo>
                      <a:pt x="1598" y="739"/>
                    </a:lnTo>
                    <a:lnTo>
                      <a:pt x="1595" y="741"/>
                    </a:lnTo>
                    <a:lnTo>
                      <a:pt x="1589" y="745"/>
                    </a:lnTo>
                    <a:lnTo>
                      <a:pt x="1585" y="749"/>
                    </a:lnTo>
                    <a:lnTo>
                      <a:pt x="1579" y="755"/>
                    </a:lnTo>
                    <a:lnTo>
                      <a:pt x="1579" y="757"/>
                    </a:lnTo>
                    <a:lnTo>
                      <a:pt x="1579" y="765"/>
                    </a:lnTo>
                    <a:lnTo>
                      <a:pt x="1579" y="772"/>
                    </a:lnTo>
                    <a:lnTo>
                      <a:pt x="1585" y="778"/>
                    </a:lnTo>
                    <a:lnTo>
                      <a:pt x="1591" y="782"/>
                    </a:lnTo>
                    <a:lnTo>
                      <a:pt x="1595" y="786"/>
                    </a:lnTo>
                    <a:lnTo>
                      <a:pt x="1608" y="786"/>
                    </a:lnTo>
                    <a:lnTo>
                      <a:pt x="1616" y="788"/>
                    </a:lnTo>
                    <a:lnTo>
                      <a:pt x="1624" y="786"/>
                    </a:lnTo>
                    <a:lnTo>
                      <a:pt x="1639" y="782"/>
                    </a:lnTo>
                    <a:lnTo>
                      <a:pt x="1653" y="778"/>
                    </a:lnTo>
                    <a:lnTo>
                      <a:pt x="1645" y="761"/>
                    </a:lnTo>
                    <a:lnTo>
                      <a:pt x="1645" y="780"/>
                    </a:lnTo>
                    <a:lnTo>
                      <a:pt x="1663" y="776"/>
                    </a:lnTo>
                    <a:lnTo>
                      <a:pt x="1668" y="774"/>
                    </a:lnTo>
                    <a:lnTo>
                      <a:pt x="1670" y="774"/>
                    </a:lnTo>
                    <a:lnTo>
                      <a:pt x="1672" y="772"/>
                    </a:lnTo>
                    <a:lnTo>
                      <a:pt x="1684" y="768"/>
                    </a:lnTo>
                    <a:lnTo>
                      <a:pt x="1698" y="761"/>
                    </a:lnTo>
                    <a:lnTo>
                      <a:pt x="1713" y="755"/>
                    </a:lnTo>
                    <a:lnTo>
                      <a:pt x="1725" y="747"/>
                    </a:lnTo>
                    <a:lnTo>
                      <a:pt x="1731" y="743"/>
                    </a:lnTo>
                    <a:lnTo>
                      <a:pt x="1735" y="741"/>
                    </a:lnTo>
                    <a:lnTo>
                      <a:pt x="1737" y="739"/>
                    </a:lnTo>
                    <a:lnTo>
                      <a:pt x="1740" y="733"/>
                    </a:lnTo>
                    <a:lnTo>
                      <a:pt x="1742" y="726"/>
                    </a:lnTo>
                    <a:lnTo>
                      <a:pt x="1740" y="718"/>
                    </a:lnTo>
                    <a:lnTo>
                      <a:pt x="1740" y="716"/>
                    </a:lnTo>
                    <a:lnTo>
                      <a:pt x="1735" y="710"/>
                    </a:lnTo>
                    <a:lnTo>
                      <a:pt x="1729" y="706"/>
                    </a:lnTo>
                    <a:lnTo>
                      <a:pt x="1721" y="704"/>
                    </a:lnTo>
                    <a:lnTo>
                      <a:pt x="1719" y="704"/>
                    </a:lnTo>
                    <a:lnTo>
                      <a:pt x="1711" y="706"/>
                    </a:lnTo>
                    <a:lnTo>
                      <a:pt x="1703" y="708"/>
                    </a:lnTo>
                    <a:lnTo>
                      <a:pt x="1698" y="710"/>
                    </a:lnTo>
                    <a:lnTo>
                      <a:pt x="1692" y="712"/>
                    </a:lnTo>
                    <a:lnTo>
                      <a:pt x="1643" y="741"/>
                    </a:lnTo>
                    <a:lnTo>
                      <a:pt x="1637" y="745"/>
                    </a:lnTo>
                    <a:lnTo>
                      <a:pt x="1614" y="761"/>
                    </a:lnTo>
                    <a:lnTo>
                      <a:pt x="1593" y="782"/>
                    </a:lnTo>
                    <a:lnTo>
                      <a:pt x="1589" y="786"/>
                    </a:lnTo>
                    <a:lnTo>
                      <a:pt x="1587" y="794"/>
                    </a:lnTo>
                    <a:lnTo>
                      <a:pt x="1589" y="801"/>
                    </a:lnTo>
                    <a:lnTo>
                      <a:pt x="1593" y="807"/>
                    </a:lnTo>
                    <a:lnTo>
                      <a:pt x="1598" y="811"/>
                    </a:lnTo>
                    <a:lnTo>
                      <a:pt x="1602" y="813"/>
                    </a:lnTo>
                    <a:lnTo>
                      <a:pt x="1608" y="815"/>
                    </a:lnTo>
                    <a:lnTo>
                      <a:pt x="1616" y="817"/>
                    </a:lnTo>
                    <a:lnTo>
                      <a:pt x="1632" y="819"/>
                    </a:lnTo>
                    <a:lnTo>
                      <a:pt x="1641" y="819"/>
                    </a:lnTo>
                    <a:lnTo>
                      <a:pt x="1647" y="819"/>
                    </a:lnTo>
                    <a:lnTo>
                      <a:pt x="1655" y="817"/>
                    </a:lnTo>
                    <a:lnTo>
                      <a:pt x="1661" y="813"/>
                    </a:lnTo>
                    <a:lnTo>
                      <a:pt x="1667" y="809"/>
                    </a:lnTo>
                    <a:lnTo>
                      <a:pt x="1670" y="803"/>
                    </a:lnTo>
                    <a:lnTo>
                      <a:pt x="1672" y="796"/>
                    </a:lnTo>
                    <a:lnTo>
                      <a:pt x="1674" y="790"/>
                    </a:lnTo>
                    <a:lnTo>
                      <a:pt x="1672" y="788"/>
                    </a:lnTo>
                    <a:lnTo>
                      <a:pt x="1670" y="780"/>
                    </a:lnTo>
                    <a:lnTo>
                      <a:pt x="1667" y="774"/>
                    </a:lnTo>
                    <a:lnTo>
                      <a:pt x="1661" y="770"/>
                    </a:lnTo>
                    <a:lnTo>
                      <a:pt x="1653" y="768"/>
                    </a:lnTo>
                    <a:lnTo>
                      <a:pt x="1647" y="770"/>
                    </a:lnTo>
                    <a:lnTo>
                      <a:pt x="1639" y="772"/>
                    </a:lnTo>
                    <a:lnTo>
                      <a:pt x="1632" y="774"/>
                    </a:lnTo>
                    <a:lnTo>
                      <a:pt x="1630" y="776"/>
                    </a:lnTo>
                    <a:lnTo>
                      <a:pt x="1626" y="776"/>
                    </a:lnTo>
                    <a:lnTo>
                      <a:pt x="1610" y="786"/>
                    </a:lnTo>
                    <a:lnTo>
                      <a:pt x="1593" y="794"/>
                    </a:lnTo>
                    <a:lnTo>
                      <a:pt x="1600" y="811"/>
                    </a:lnTo>
                    <a:lnTo>
                      <a:pt x="1593" y="794"/>
                    </a:lnTo>
                    <a:lnTo>
                      <a:pt x="1573" y="805"/>
                    </a:lnTo>
                    <a:lnTo>
                      <a:pt x="1552" y="815"/>
                    </a:lnTo>
                    <a:lnTo>
                      <a:pt x="1538" y="821"/>
                    </a:lnTo>
                    <a:lnTo>
                      <a:pt x="1532" y="825"/>
                    </a:lnTo>
                    <a:lnTo>
                      <a:pt x="1521" y="829"/>
                    </a:lnTo>
                    <a:lnTo>
                      <a:pt x="1519" y="831"/>
                    </a:lnTo>
                    <a:lnTo>
                      <a:pt x="1519" y="833"/>
                    </a:lnTo>
                    <a:lnTo>
                      <a:pt x="1515" y="838"/>
                    </a:lnTo>
                    <a:lnTo>
                      <a:pt x="1513" y="846"/>
                    </a:lnTo>
                    <a:lnTo>
                      <a:pt x="1515" y="852"/>
                    </a:lnTo>
                    <a:lnTo>
                      <a:pt x="1519" y="860"/>
                    </a:lnTo>
                    <a:lnTo>
                      <a:pt x="1525" y="864"/>
                    </a:lnTo>
                    <a:lnTo>
                      <a:pt x="1532" y="866"/>
                    </a:lnTo>
                    <a:lnTo>
                      <a:pt x="1540" y="864"/>
                    </a:lnTo>
                    <a:lnTo>
                      <a:pt x="1546" y="862"/>
                    </a:lnTo>
                    <a:lnTo>
                      <a:pt x="1554" y="858"/>
                    </a:lnTo>
                    <a:lnTo>
                      <a:pt x="1560" y="858"/>
                    </a:lnTo>
                    <a:lnTo>
                      <a:pt x="1562" y="856"/>
                    </a:lnTo>
                    <a:lnTo>
                      <a:pt x="1567" y="852"/>
                    </a:lnTo>
                    <a:lnTo>
                      <a:pt x="1577" y="844"/>
                    </a:lnTo>
                    <a:lnTo>
                      <a:pt x="1587" y="835"/>
                    </a:lnTo>
                    <a:lnTo>
                      <a:pt x="1597" y="829"/>
                    </a:lnTo>
                    <a:lnTo>
                      <a:pt x="1600" y="825"/>
                    </a:lnTo>
                    <a:lnTo>
                      <a:pt x="1598" y="827"/>
                    </a:lnTo>
                    <a:lnTo>
                      <a:pt x="1600" y="825"/>
                    </a:lnTo>
                    <a:lnTo>
                      <a:pt x="1604" y="819"/>
                    </a:lnTo>
                    <a:lnTo>
                      <a:pt x="1606" y="811"/>
                    </a:lnTo>
                    <a:lnTo>
                      <a:pt x="1606" y="809"/>
                    </a:lnTo>
                    <a:lnTo>
                      <a:pt x="1593" y="726"/>
                    </a:lnTo>
                    <a:lnTo>
                      <a:pt x="1556" y="731"/>
                    </a:lnTo>
                    <a:lnTo>
                      <a:pt x="1569" y="815"/>
                    </a:lnTo>
                    <a:lnTo>
                      <a:pt x="1573" y="798"/>
                    </a:lnTo>
                    <a:lnTo>
                      <a:pt x="1569" y="803"/>
                    </a:lnTo>
                    <a:lnTo>
                      <a:pt x="1567" y="811"/>
                    </a:lnTo>
                    <a:lnTo>
                      <a:pt x="1587" y="811"/>
                    </a:lnTo>
                    <a:lnTo>
                      <a:pt x="1575" y="796"/>
                    </a:lnTo>
                    <a:lnTo>
                      <a:pt x="1573" y="798"/>
                    </a:lnTo>
                    <a:lnTo>
                      <a:pt x="1569" y="801"/>
                    </a:lnTo>
                    <a:lnTo>
                      <a:pt x="1560" y="807"/>
                    </a:lnTo>
                    <a:lnTo>
                      <a:pt x="1550" y="817"/>
                    </a:lnTo>
                    <a:lnTo>
                      <a:pt x="1540" y="825"/>
                    </a:lnTo>
                    <a:lnTo>
                      <a:pt x="1554" y="838"/>
                    </a:lnTo>
                    <a:lnTo>
                      <a:pt x="1550" y="821"/>
                    </a:lnTo>
                    <a:lnTo>
                      <a:pt x="1538" y="823"/>
                    </a:lnTo>
                    <a:lnTo>
                      <a:pt x="1530" y="827"/>
                    </a:lnTo>
                    <a:lnTo>
                      <a:pt x="1525" y="829"/>
                    </a:lnTo>
                    <a:lnTo>
                      <a:pt x="1532" y="846"/>
                    </a:lnTo>
                    <a:lnTo>
                      <a:pt x="1532" y="827"/>
                    </a:lnTo>
                    <a:lnTo>
                      <a:pt x="1550" y="852"/>
                    </a:lnTo>
                    <a:lnTo>
                      <a:pt x="1552" y="846"/>
                    </a:lnTo>
                    <a:lnTo>
                      <a:pt x="1550" y="838"/>
                    </a:lnTo>
                    <a:lnTo>
                      <a:pt x="1546" y="831"/>
                    </a:lnTo>
                    <a:lnTo>
                      <a:pt x="1540" y="827"/>
                    </a:lnTo>
                    <a:lnTo>
                      <a:pt x="1532" y="846"/>
                    </a:lnTo>
                    <a:lnTo>
                      <a:pt x="1546" y="860"/>
                    </a:lnTo>
                    <a:lnTo>
                      <a:pt x="1546" y="858"/>
                    </a:lnTo>
                    <a:lnTo>
                      <a:pt x="1532" y="844"/>
                    </a:lnTo>
                    <a:lnTo>
                      <a:pt x="1544" y="860"/>
                    </a:lnTo>
                    <a:lnTo>
                      <a:pt x="1560" y="852"/>
                    </a:lnTo>
                    <a:lnTo>
                      <a:pt x="1546" y="838"/>
                    </a:lnTo>
                    <a:lnTo>
                      <a:pt x="1554" y="856"/>
                    </a:lnTo>
                    <a:lnTo>
                      <a:pt x="1569" y="850"/>
                    </a:lnTo>
                    <a:lnTo>
                      <a:pt x="1560" y="833"/>
                    </a:lnTo>
                    <a:lnTo>
                      <a:pt x="1567" y="850"/>
                    </a:lnTo>
                    <a:lnTo>
                      <a:pt x="1589" y="840"/>
                    </a:lnTo>
                    <a:lnTo>
                      <a:pt x="1608" y="829"/>
                    </a:lnTo>
                    <a:lnTo>
                      <a:pt x="1610" y="829"/>
                    </a:lnTo>
                    <a:lnTo>
                      <a:pt x="1626" y="821"/>
                    </a:lnTo>
                    <a:lnTo>
                      <a:pt x="1643" y="811"/>
                    </a:lnTo>
                    <a:lnTo>
                      <a:pt x="1633" y="794"/>
                    </a:lnTo>
                    <a:lnTo>
                      <a:pt x="1639" y="813"/>
                    </a:lnTo>
                    <a:lnTo>
                      <a:pt x="1647" y="809"/>
                    </a:lnTo>
                    <a:lnTo>
                      <a:pt x="1655" y="807"/>
                    </a:lnTo>
                    <a:lnTo>
                      <a:pt x="1647" y="790"/>
                    </a:lnTo>
                    <a:lnTo>
                      <a:pt x="1647" y="809"/>
                    </a:lnTo>
                    <a:lnTo>
                      <a:pt x="1653" y="807"/>
                    </a:lnTo>
                    <a:lnTo>
                      <a:pt x="1635" y="796"/>
                    </a:lnTo>
                    <a:lnTo>
                      <a:pt x="1639" y="801"/>
                    </a:lnTo>
                    <a:lnTo>
                      <a:pt x="1645" y="805"/>
                    </a:lnTo>
                    <a:lnTo>
                      <a:pt x="1653" y="788"/>
                    </a:lnTo>
                    <a:lnTo>
                      <a:pt x="1633" y="788"/>
                    </a:lnTo>
                    <a:lnTo>
                      <a:pt x="1635" y="790"/>
                    </a:lnTo>
                    <a:lnTo>
                      <a:pt x="1633" y="796"/>
                    </a:lnTo>
                    <a:lnTo>
                      <a:pt x="1639" y="782"/>
                    </a:lnTo>
                    <a:lnTo>
                      <a:pt x="1635" y="788"/>
                    </a:lnTo>
                    <a:lnTo>
                      <a:pt x="1633" y="796"/>
                    </a:lnTo>
                    <a:lnTo>
                      <a:pt x="1653" y="796"/>
                    </a:lnTo>
                    <a:lnTo>
                      <a:pt x="1645" y="778"/>
                    </a:lnTo>
                    <a:lnTo>
                      <a:pt x="1639" y="782"/>
                    </a:lnTo>
                    <a:lnTo>
                      <a:pt x="1647" y="800"/>
                    </a:lnTo>
                    <a:lnTo>
                      <a:pt x="1647" y="780"/>
                    </a:lnTo>
                    <a:lnTo>
                      <a:pt x="1641" y="780"/>
                    </a:lnTo>
                    <a:lnTo>
                      <a:pt x="1632" y="780"/>
                    </a:lnTo>
                    <a:lnTo>
                      <a:pt x="1616" y="778"/>
                    </a:lnTo>
                    <a:lnTo>
                      <a:pt x="1616" y="798"/>
                    </a:lnTo>
                    <a:lnTo>
                      <a:pt x="1624" y="780"/>
                    </a:lnTo>
                    <a:lnTo>
                      <a:pt x="1618" y="778"/>
                    </a:lnTo>
                    <a:lnTo>
                      <a:pt x="1616" y="776"/>
                    </a:lnTo>
                    <a:lnTo>
                      <a:pt x="1624" y="801"/>
                    </a:lnTo>
                    <a:lnTo>
                      <a:pt x="1626" y="794"/>
                    </a:lnTo>
                    <a:lnTo>
                      <a:pt x="1624" y="786"/>
                    </a:lnTo>
                    <a:lnTo>
                      <a:pt x="1620" y="780"/>
                    </a:lnTo>
                    <a:lnTo>
                      <a:pt x="1606" y="794"/>
                    </a:lnTo>
                    <a:lnTo>
                      <a:pt x="1620" y="807"/>
                    </a:lnTo>
                    <a:lnTo>
                      <a:pt x="1641" y="788"/>
                    </a:lnTo>
                    <a:lnTo>
                      <a:pt x="1665" y="772"/>
                    </a:lnTo>
                    <a:lnTo>
                      <a:pt x="1651" y="759"/>
                    </a:lnTo>
                    <a:lnTo>
                      <a:pt x="1659" y="776"/>
                    </a:lnTo>
                    <a:lnTo>
                      <a:pt x="1711" y="745"/>
                    </a:lnTo>
                    <a:lnTo>
                      <a:pt x="1702" y="728"/>
                    </a:lnTo>
                    <a:lnTo>
                      <a:pt x="1707" y="747"/>
                    </a:lnTo>
                    <a:lnTo>
                      <a:pt x="1719" y="743"/>
                    </a:lnTo>
                    <a:lnTo>
                      <a:pt x="1711" y="726"/>
                    </a:lnTo>
                    <a:lnTo>
                      <a:pt x="1711" y="745"/>
                    </a:lnTo>
                    <a:lnTo>
                      <a:pt x="1719" y="743"/>
                    </a:lnTo>
                    <a:lnTo>
                      <a:pt x="1721" y="743"/>
                    </a:lnTo>
                    <a:lnTo>
                      <a:pt x="1707" y="739"/>
                    </a:lnTo>
                    <a:lnTo>
                      <a:pt x="1713" y="743"/>
                    </a:lnTo>
                    <a:lnTo>
                      <a:pt x="1721" y="724"/>
                    </a:lnTo>
                    <a:lnTo>
                      <a:pt x="1703" y="731"/>
                    </a:lnTo>
                    <a:lnTo>
                      <a:pt x="1703" y="733"/>
                    </a:lnTo>
                    <a:lnTo>
                      <a:pt x="1703" y="718"/>
                    </a:lnTo>
                    <a:lnTo>
                      <a:pt x="1703" y="726"/>
                    </a:lnTo>
                    <a:lnTo>
                      <a:pt x="1723" y="726"/>
                    </a:lnTo>
                    <a:lnTo>
                      <a:pt x="1709" y="712"/>
                    </a:lnTo>
                    <a:lnTo>
                      <a:pt x="1707" y="714"/>
                    </a:lnTo>
                    <a:lnTo>
                      <a:pt x="1703" y="716"/>
                    </a:lnTo>
                    <a:lnTo>
                      <a:pt x="1717" y="730"/>
                    </a:lnTo>
                    <a:lnTo>
                      <a:pt x="1709" y="712"/>
                    </a:lnTo>
                    <a:lnTo>
                      <a:pt x="1698" y="720"/>
                    </a:lnTo>
                    <a:lnTo>
                      <a:pt x="1682" y="726"/>
                    </a:lnTo>
                    <a:lnTo>
                      <a:pt x="1668" y="733"/>
                    </a:lnTo>
                    <a:lnTo>
                      <a:pt x="1657" y="737"/>
                    </a:lnTo>
                    <a:lnTo>
                      <a:pt x="1655" y="739"/>
                    </a:lnTo>
                    <a:lnTo>
                      <a:pt x="1661" y="757"/>
                    </a:lnTo>
                    <a:lnTo>
                      <a:pt x="1659" y="737"/>
                    </a:lnTo>
                    <a:lnTo>
                      <a:pt x="1645" y="741"/>
                    </a:lnTo>
                    <a:lnTo>
                      <a:pt x="1637" y="743"/>
                    </a:lnTo>
                    <a:lnTo>
                      <a:pt x="1624" y="747"/>
                    </a:lnTo>
                    <a:lnTo>
                      <a:pt x="1608" y="751"/>
                    </a:lnTo>
                    <a:lnTo>
                      <a:pt x="1616" y="749"/>
                    </a:lnTo>
                    <a:lnTo>
                      <a:pt x="1616" y="768"/>
                    </a:lnTo>
                    <a:lnTo>
                      <a:pt x="1624" y="751"/>
                    </a:lnTo>
                    <a:lnTo>
                      <a:pt x="1606" y="749"/>
                    </a:lnTo>
                    <a:lnTo>
                      <a:pt x="1606" y="747"/>
                    </a:lnTo>
                    <a:lnTo>
                      <a:pt x="1618" y="765"/>
                    </a:lnTo>
                    <a:lnTo>
                      <a:pt x="1616" y="757"/>
                    </a:lnTo>
                    <a:lnTo>
                      <a:pt x="1612" y="751"/>
                    </a:lnTo>
                    <a:lnTo>
                      <a:pt x="1598" y="765"/>
                    </a:lnTo>
                    <a:lnTo>
                      <a:pt x="1616" y="772"/>
                    </a:lnTo>
                    <a:lnTo>
                      <a:pt x="1616" y="770"/>
                    </a:lnTo>
                    <a:lnTo>
                      <a:pt x="1598" y="763"/>
                    </a:lnTo>
                    <a:lnTo>
                      <a:pt x="1612" y="776"/>
                    </a:lnTo>
                    <a:lnTo>
                      <a:pt x="1616" y="772"/>
                    </a:lnTo>
                    <a:lnTo>
                      <a:pt x="1602" y="759"/>
                    </a:lnTo>
                    <a:lnTo>
                      <a:pt x="1610" y="776"/>
                    </a:lnTo>
                    <a:lnTo>
                      <a:pt x="1614" y="774"/>
                    </a:lnTo>
                    <a:lnTo>
                      <a:pt x="1626" y="768"/>
                    </a:lnTo>
                    <a:lnTo>
                      <a:pt x="1637" y="763"/>
                    </a:lnTo>
                    <a:lnTo>
                      <a:pt x="1645" y="757"/>
                    </a:lnTo>
                    <a:lnTo>
                      <a:pt x="1659" y="751"/>
                    </a:lnTo>
                    <a:lnTo>
                      <a:pt x="1676" y="743"/>
                    </a:lnTo>
                    <a:lnTo>
                      <a:pt x="1698" y="735"/>
                    </a:lnTo>
                    <a:lnTo>
                      <a:pt x="1717" y="728"/>
                    </a:lnTo>
                    <a:lnTo>
                      <a:pt x="1737" y="722"/>
                    </a:lnTo>
                    <a:lnTo>
                      <a:pt x="1729" y="704"/>
                    </a:lnTo>
                    <a:lnTo>
                      <a:pt x="1729" y="724"/>
                    </a:lnTo>
                    <a:lnTo>
                      <a:pt x="1744" y="720"/>
                    </a:lnTo>
                    <a:lnTo>
                      <a:pt x="1744" y="700"/>
                    </a:lnTo>
                    <a:lnTo>
                      <a:pt x="1737" y="718"/>
                    </a:lnTo>
                    <a:lnTo>
                      <a:pt x="1752" y="720"/>
                    </a:lnTo>
                    <a:lnTo>
                      <a:pt x="1756" y="700"/>
                    </a:lnTo>
                    <a:lnTo>
                      <a:pt x="1752" y="720"/>
                    </a:lnTo>
                    <a:lnTo>
                      <a:pt x="1740" y="702"/>
                    </a:lnTo>
                    <a:lnTo>
                      <a:pt x="1740" y="710"/>
                    </a:lnTo>
                    <a:lnTo>
                      <a:pt x="1746" y="716"/>
                    </a:lnTo>
                    <a:lnTo>
                      <a:pt x="1760" y="702"/>
                    </a:lnTo>
                    <a:lnTo>
                      <a:pt x="1740" y="695"/>
                    </a:lnTo>
                    <a:lnTo>
                      <a:pt x="1740" y="696"/>
                    </a:lnTo>
                    <a:lnTo>
                      <a:pt x="1744" y="691"/>
                    </a:lnTo>
                    <a:lnTo>
                      <a:pt x="1758" y="704"/>
                    </a:lnTo>
                    <a:lnTo>
                      <a:pt x="1750" y="687"/>
                    </a:lnTo>
                    <a:lnTo>
                      <a:pt x="1746" y="691"/>
                    </a:lnTo>
                    <a:lnTo>
                      <a:pt x="1738" y="693"/>
                    </a:lnTo>
                    <a:lnTo>
                      <a:pt x="1721" y="700"/>
                    </a:lnTo>
                    <a:lnTo>
                      <a:pt x="1713" y="702"/>
                    </a:lnTo>
                    <a:lnTo>
                      <a:pt x="1705" y="708"/>
                    </a:lnTo>
                    <a:lnTo>
                      <a:pt x="1715" y="724"/>
                    </a:lnTo>
                    <a:lnTo>
                      <a:pt x="1707" y="706"/>
                    </a:lnTo>
                    <a:lnTo>
                      <a:pt x="1688" y="714"/>
                    </a:lnTo>
                    <a:lnTo>
                      <a:pt x="1670" y="722"/>
                    </a:lnTo>
                    <a:lnTo>
                      <a:pt x="1668" y="722"/>
                    </a:lnTo>
                    <a:lnTo>
                      <a:pt x="1661" y="724"/>
                    </a:lnTo>
                    <a:lnTo>
                      <a:pt x="1653" y="728"/>
                    </a:lnTo>
                    <a:lnTo>
                      <a:pt x="1647" y="730"/>
                    </a:lnTo>
                    <a:lnTo>
                      <a:pt x="1655" y="747"/>
                    </a:lnTo>
                    <a:lnTo>
                      <a:pt x="1655" y="728"/>
                    </a:lnTo>
                    <a:lnTo>
                      <a:pt x="1653" y="728"/>
                    </a:lnTo>
                    <a:lnTo>
                      <a:pt x="1668" y="761"/>
                    </a:lnTo>
                    <a:lnTo>
                      <a:pt x="1672" y="753"/>
                    </a:lnTo>
                    <a:lnTo>
                      <a:pt x="1672" y="747"/>
                    </a:lnTo>
                    <a:lnTo>
                      <a:pt x="1672" y="739"/>
                    </a:lnTo>
                    <a:lnTo>
                      <a:pt x="1668" y="731"/>
                    </a:lnTo>
                    <a:lnTo>
                      <a:pt x="1661" y="728"/>
                    </a:lnTo>
                    <a:lnTo>
                      <a:pt x="1653" y="747"/>
                    </a:lnTo>
                    <a:lnTo>
                      <a:pt x="1661" y="765"/>
                    </a:lnTo>
                    <a:lnTo>
                      <a:pt x="1667" y="761"/>
                    </a:lnTo>
                    <a:lnTo>
                      <a:pt x="1668" y="761"/>
                    </a:lnTo>
                    <a:lnTo>
                      <a:pt x="1686" y="745"/>
                    </a:lnTo>
                    <a:lnTo>
                      <a:pt x="1672" y="731"/>
                    </a:lnTo>
                    <a:lnTo>
                      <a:pt x="1680" y="749"/>
                    </a:lnTo>
                    <a:lnTo>
                      <a:pt x="1700" y="739"/>
                    </a:lnTo>
                    <a:lnTo>
                      <a:pt x="1721" y="730"/>
                    </a:lnTo>
                    <a:lnTo>
                      <a:pt x="1744" y="718"/>
                    </a:lnTo>
                    <a:lnTo>
                      <a:pt x="1735" y="700"/>
                    </a:lnTo>
                    <a:lnTo>
                      <a:pt x="1742" y="718"/>
                    </a:lnTo>
                    <a:lnTo>
                      <a:pt x="1752" y="716"/>
                    </a:lnTo>
                    <a:lnTo>
                      <a:pt x="1744" y="698"/>
                    </a:lnTo>
                    <a:lnTo>
                      <a:pt x="1744" y="718"/>
                    </a:lnTo>
                    <a:lnTo>
                      <a:pt x="1754" y="716"/>
                    </a:lnTo>
                    <a:lnTo>
                      <a:pt x="1762" y="714"/>
                    </a:lnTo>
                    <a:lnTo>
                      <a:pt x="1770" y="712"/>
                    </a:lnTo>
                    <a:lnTo>
                      <a:pt x="1775" y="708"/>
                    </a:lnTo>
                    <a:lnTo>
                      <a:pt x="1775" y="706"/>
                    </a:lnTo>
                    <a:lnTo>
                      <a:pt x="1781" y="700"/>
                    </a:lnTo>
                    <a:lnTo>
                      <a:pt x="1781" y="693"/>
                    </a:lnTo>
                    <a:lnTo>
                      <a:pt x="1781" y="685"/>
                    </a:lnTo>
                    <a:lnTo>
                      <a:pt x="1775" y="679"/>
                    </a:lnTo>
                    <a:lnTo>
                      <a:pt x="1775" y="677"/>
                    </a:lnTo>
                    <a:lnTo>
                      <a:pt x="1762" y="691"/>
                    </a:lnTo>
                    <a:lnTo>
                      <a:pt x="1777" y="679"/>
                    </a:lnTo>
                    <a:lnTo>
                      <a:pt x="1768" y="673"/>
                    </a:lnTo>
                    <a:lnTo>
                      <a:pt x="1762" y="667"/>
                    </a:lnTo>
                    <a:lnTo>
                      <a:pt x="1754" y="667"/>
                    </a:lnTo>
                    <a:lnTo>
                      <a:pt x="1744" y="665"/>
                    </a:lnTo>
                    <a:lnTo>
                      <a:pt x="1733" y="665"/>
                    </a:lnTo>
                    <a:lnTo>
                      <a:pt x="1725" y="667"/>
                    </a:lnTo>
                    <a:lnTo>
                      <a:pt x="1719" y="665"/>
                    </a:lnTo>
                    <a:lnTo>
                      <a:pt x="1702" y="667"/>
                    </a:lnTo>
                    <a:lnTo>
                      <a:pt x="1680" y="671"/>
                    </a:lnTo>
                    <a:lnTo>
                      <a:pt x="1655" y="675"/>
                    </a:lnTo>
                    <a:lnTo>
                      <a:pt x="1628" y="679"/>
                    </a:lnTo>
                    <a:lnTo>
                      <a:pt x="1602" y="683"/>
                    </a:lnTo>
                    <a:lnTo>
                      <a:pt x="1577" y="685"/>
                    </a:lnTo>
                    <a:lnTo>
                      <a:pt x="1556" y="687"/>
                    </a:lnTo>
                    <a:lnTo>
                      <a:pt x="1542" y="687"/>
                    </a:lnTo>
                    <a:lnTo>
                      <a:pt x="1540" y="687"/>
                    </a:lnTo>
                    <a:lnTo>
                      <a:pt x="1538" y="687"/>
                    </a:lnTo>
                    <a:lnTo>
                      <a:pt x="1558" y="706"/>
                    </a:lnTo>
                    <a:lnTo>
                      <a:pt x="1556" y="698"/>
                    </a:lnTo>
                    <a:lnTo>
                      <a:pt x="1552" y="693"/>
                    </a:lnTo>
                    <a:lnTo>
                      <a:pt x="1546" y="689"/>
                    </a:lnTo>
                    <a:lnTo>
                      <a:pt x="1538" y="706"/>
                    </a:lnTo>
                    <a:lnTo>
                      <a:pt x="1556" y="714"/>
                    </a:lnTo>
                    <a:lnTo>
                      <a:pt x="1558" y="712"/>
                    </a:lnTo>
                    <a:lnTo>
                      <a:pt x="1538" y="704"/>
                    </a:lnTo>
                    <a:lnTo>
                      <a:pt x="1552" y="718"/>
                    </a:lnTo>
                    <a:lnTo>
                      <a:pt x="1558" y="714"/>
                    </a:lnTo>
                    <a:lnTo>
                      <a:pt x="1544" y="700"/>
                    </a:lnTo>
                    <a:lnTo>
                      <a:pt x="1552" y="718"/>
                    </a:lnTo>
                    <a:lnTo>
                      <a:pt x="1562" y="712"/>
                    </a:lnTo>
                    <a:lnTo>
                      <a:pt x="1571" y="706"/>
                    </a:lnTo>
                    <a:lnTo>
                      <a:pt x="1573" y="706"/>
                    </a:lnTo>
                    <a:lnTo>
                      <a:pt x="1583" y="695"/>
                    </a:lnTo>
                    <a:lnTo>
                      <a:pt x="1593" y="687"/>
                    </a:lnTo>
                    <a:lnTo>
                      <a:pt x="1606" y="671"/>
                    </a:lnTo>
                    <a:lnTo>
                      <a:pt x="1620" y="660"/>
                    </a:lnTo>
                    <a:lnTo>
                      <a:pt x="1630" y="652"/>
                    </a:lnTo>
                    <a:lnTo>
                      <a:pt x="1616" y="638"/>
                    </a:lnTo>
                    <a:lnTo>
                      <a:pt x="1624" y="656"/>
                    </a:lnTo>
                    <a:lnTo>
                      <a:pt x="1639" y="646"/>
                    </a:lnTo>
                    <a:lnTo>
                      <a:pt x="1641" y="644"/>
                    </a:lnTo>
                    <a:lnTo>
                      <a:pt x="1649" y="640"/>
                    </a:lnTo>
                    <a:lnTo>
                      <a:pt x="1635" y="626"/>
                    </a:lnTo>
                    <a:lnTo>
                      <a:pt x="1643" y="644"/>
                    </a:lnTo>
                    <a:lnTo>
                      <a:pt x="1651" y="640"/>
                    </a:lnTo>
                    <a:lnTo>
                      <a:pt x="1657" y="638"/>
                    </a:lnTo>
                    <a:lnTo>
                      <a:pt x="1663" y="634"/>
                    </a:lnTo>
                    <a:lnTo>
                      <a:pt x="1668" y="628"/>
                    </a:lnTo>
                    <a:lnTo>
                      <a:pt x="1668" y="626"/>
                    </a:lnTo>
                    <a:lnTo>
                      <a:pt x="1668" y="619"/>
                    </a:lnTo>
                    <a:lnTo>
                      <a:pt x="1667" y="611"/>
                    </a:lnTo>
                    <a:lnTo>
                      <a:pt x="1663" y="605"/>
                    </a:lnTo>
                    <a:lnTo>
                      <a:pt x="1657" y="601"/>
                    </a:lnTo>
                    <a:lnTo>
                      <a:pt x="1649" y="599"/>
                    </a:lnTo>
                    <a:lnTo>
                      <a:pt x="1647" y="599"/>
                    </a:lnTo>
                    <a:lnTo>
                      <a:pt x="1639" y="601"/>
                    </a:lnTo>
                    <a:lnTo>
                      <a:pt x="1632" y="603"/>
                    </a:lnTo>
                    <a:lnTo>
                      <a:pt x="1626" y="605"/>
                    </a:lnTo>
                    <a:lnTo>
                      <a:pt x="1614" y="613"/>
                    </a:lnTo>
                    <a:lnTo>
                      <a:pt x="1620" y="630"/>
                    </a:lnTo>
                    <a:lnTo>
                      <a:pt x="1614" y="613"/>
                    </a:lnTo>
                    <a:lnTo>
                      <a:pt x="1585" y="623"/>
                    </a:lnTo>
                    <a:lnTo>
                      <a:pt x="1560" y="630"/>
                    </a:lnTo>
                    <a:lnTo>
                      <a:pt x="1534" y="638"/>
                    </a:lnTo>
                    <a:lnTo>
                      <a:pt x="1521" y="642"/>
                    </a:lnTo>
                    <a:lnTo>
                      <a:pt x="1509" y="646"/>
                    </a:lnTo>
                    <a:lnTo>
                      <a:pt x="1513" y="663"/>
                    </a:lnTo>
                    <a:lnTo>
                      <a:pt x="1509" y="646"/>
                    </a:lnTo>
                    <a:lnTo>
                      <a:pt x="1474" y="654"/>
                    </a:lnTo>
                    <a:lnTo>
                      <a:pt x="1460" y="658"/>
                    </a:lnTo>
                    <a:lnTo>
                      <a:pt x="1468" y="675"/>
                    </a:lnTo>
                    <a:lnTo>
                      <a:pt x="1468" y="656"/>
                    </a:lnTo>
                    <a:lnTo>
                      <a:pt x="1457" y="656"/>
                    </a:lnTo>
                    <a:lnTo>
                      <a:pt x="1447" y="656"/>
                    </a:lnTo>
                    <a:lnTo>
                      <a:pt x="1455" y="658"/>
                    </a:lnTo>
                    <a:lnTo>
                      <a:pt x="1447" y="675"/>
                    </a:lnTo>
                    <a:lnTo>
                      <a:pt x="1460" y="661"/>
                    </a:lnTo>
                    <a:lnTo>
                      <a:pt x="1457" y="656"/>
                    </a:lnTo>
                    <a:lnTo>
                      <a:pt x="1462" y="661"/>
                    </a:lnTo>
                    <a:lnTo>
                      <a:pt x="1443" y="669"/>
                    </a:lnTo>
                    <a:lnTo>
                      <a:pt x="1462" y="669"/>
                    </a:lnTo>
                    <a:lnTo>
                      <a:pt x="1464" y="661"/>
                    </a:lnTo>
                    <a:lnTo>
                      <a:pt x="1445" y="661"/>
                    </a:lnTo>
                    <a:lnTo>
                      <a:pt x="1464" y="669"/>
                    </a:lnTo>
                    <a:lnTo>
                      <a:pt x="1470" y="656"/>
                    </a:lnTo>
                    <a:lnTo>
                      <a:pt x="1453" y="646"/>
                    </a:lnTo>
                    <a:lnTo>
                      <a:pt x="1464" y="661"/>
                    </a:lnTo>
                    <a:lnTo>
                      <a:pt x="1482" y="648"/>
                    </a:lnTo>
                    <a:lnTo>
                      <a:pt x="1493" y="640"/>
                    </a:lnTo>
                    <a:lnTo>
                      <a:pt x="1505" y="632"/>
                    </a:lnTo>
                    <a:lnTo>
                      <a:pt x="1513" y="626"/>
                    </a:lnTo>
                    <a:lnTo>
                      <a:pt x="1528" y="617"/>
                    </a:lnTo>
                    <a:lnTo>
                      <a:pt x="1515" y="603"/>
                    </a:lnTo>
                    <a:lnTo>
                      <a:pt x="1523" y="621"/>
                    </a:lnTo>
                    <a:lnTo>
                      <a:pt x="1534" y="611"/>
                    </a:lnTo>
                    <a:lnTo>
                      <a:pt x="1550" y="601"/>
                    </a:lnTo>
                    <a:lnTo>
                      <a:pt x="1560" y="595"/>
                    </a:lnTo>
                    <a:lnTo>
                      <a:pt x="1573" y="590"/>
                    </a:lnTo>
                    <a:lnTo>
                      <a:pt x="1587" y="580"/>
                    </a:lnTo>
                    <a:lnTo>
                      <a:pt x="1604" y="570"/>
                    </a:lnTo>
                    <a:lnTo>
                      <a:pt x="1624" y="558"/>
                    </a:lnTo>
                    <a:lnTo>
                      <a:pt x="1651" y="543"/>
                    </a:lnTo>
                    <a:lnTo>
                      <a:pt x="1653" y="541"/>
                    </a:lnTo>
                    <a:lnTo>
                      <a:pt x="1655" y="539"/>
                    </a:lnTo>
                    <a:lnTo>
                      <a:pt x="1663" y="535"/>
                    </a:lnTo>
                    <a:lnTo>
                      <a:pt x="1668" y="531"/>
                    </a:lnTo>
                    <a:lnTo>
                      <a:pt x="1670" y="531"/>
                    </a:lnTo>
                    <a:lnTo>
                      <a:pt x="1649" y="500"/>
                    </a:lnTo>
                    <a:lnTo>
                      <a:pt x="1643" y="506"/>
                    </a:lnTo>
                    <a:lnTo>
                      <a:pt x="1643" y="514"/>
                    </a:lnTo>
                    <a:lnTo>
                      <a:pt x="1643" y="521"/>
                    </a:lnTo>
                    <a:lnTo>
                      <a:pt x="1649" y="527"/>
                    </a:lnTo>
                    <a:lnTo>
                      <a:pt x="1655" y="531"/>
                    </a:lnTo>
                    <a:lnTo>
                      <a:pt x="1663" y="533"/>
                    </a:lnTo>
                    <a:lnTo>
                      <a:pt x="1663" y="514"/>
                    </a:lnTo>
                    <a:lnTo>
                      <a:pt x="1655" y="496"/>
                    </a:lnTo>
                    <a:lnTo>
                      <a:pt x="1651" y="498"/>
                    </a:lnTo>
                    <a:lnTo>
                      <a:pt x="1606" y="527"/>
                    </a:lnTo>
                    <a:lnTo>
                      <a:pt x="1571" y="553"/>
                    </a:lnTo>
                    <a:lnTo>
                      <a:pt x="1581" y="568"/>
                    </a:lnTo>
                    <a:lnTo>
                      <a:pt x="1575" y="551"/>
                    </a:lnTo>
                    <a:lnTo>
                      <a:pt x="1554" y="556"/>
                    </a:lnTo>
                    <a:lnTo>
                      <a:pt x="1536" y="564"/>
                    </a:lnTo>
                    <a:lnTo>
                      <a:pt x="1517" y="570"/>
                    </a:lnTo>
                    <a:lnTo>
                      <a:pt x="1525" y="588"/>
                    </a:lnTo>
                    <a:lnTo>
                      <a:pt x="1525" y="568"/>
                    </a:lnTo>
                    <a:lnTo>
                      <a:pt x="1505" y="572"/>
                    </a:lnTo>
                    <a:lnTo>
                      <a:pt x="1505" y="591"/>
                    </a:lnTo>
                    <a:lnTo>
                      <a:pt x="1505" y="572"/>
                    </a:lnTo>
                    <a:lnTo>
                      <a:pt x="1503" y="570"/>
                    </a:lnTo>
                    <a:lnTo>
                      <a:pt x="1523" y="590"/>
                    </a:lnTo>
                    <a:lnTo>
                      <a:pt x="1521" y="582"/>
                    </a:lnTo>
                    <a:lnTo>
                      <a:pt x="1517" y="576"/>
                    </a:lnTo>
                    <a:lnTo>
                      <a:pt x="1511" y="572"/>
                    </a:lnTo>
                    <a:lnTo>
                      <a:pt x="1503" y="590"/>
                    </a:lnTo>
                    <a:lnTo>
                      <a:pt x="1523" y="597"/>
                    </a:lnTo>
                    <a:lnTo>
                      <a:pt x="1525" y="593"/>
                    </a:lnTo>
                    <a:lnTo>
                      <a:pt x="1528" y="588"/>
                    </a:lnTo>
                    <a:lnTo>
                      <a:pt x="1528" y="586"/>
                    </a:lnTo>
                    <a:lnTo>
                      <a:pt x="1544" y="566"/>
                    </a:lnTo>
                    <a:lnTo>
                      <a:pt x="1525" y="558"/>
                    </a:lnTo>
                    <a:lnTo>
                      <a:pt x="1538" y="572"/>
                    </a:lnTo>
                    <a:lnTo>
                      <a:pt x="1554" y="555"/>
                    </a:lnTo>
                    <a:lnTo>
                      <a:pt x="1589" y="521"/>
                    </a:lnTo>
                    <a:lnTo>
                      <a:pt x="1622" y="492"/>
                    </a:lnTo>
                    <a:lnTo>
                      <a:pt x="1649" y="459"/>
                    </a:lnTo>
                    <a:lnTo>
                      <a:pt x="1653" y="453"/>
                    </a:lnTo>
                    <a:lnTo>
                      <a:pt x="1665" y="434"/>
                    </a:lnTo>
                    <a:lnTo>
                      <a:pt x="1674" y="413"/>
                    </a:lnTo>
                    <a:lnTo>
                      <a:pt x="1674" y="405"/>
                    </a:lnTo>
                    <a:lnTo>
                      <a:pt x="1672" y="397"/>
                    </a:lnTo>
                    <a:lnTo>
                      <a:pt x="1668" y="391"/>
                    </a:lnTo>
                    <a:lnTo>
                      <a:pt x="1663" y="387"/>
                    </a:lnTo>
                    <a:lnTo>
                      <a:pt x="1655" y="385"/>
                    </a:lnTo>
                    <a:lnTo>
                      <a:pt x="1647" y="387"/>
                    </a:lnTo>
                    <a:lnTo>
                      <a:pt x="1643" y="389"/>
                    </a:lnTo>
                    <a:lnTo>
                      <a:pt x="1624" y="407"/>
                    </a:lnTo>
                    <a:lnTo>
                      <a:pt x="1608" y="420"/>
                    </a:lnTo>
                    <a:lnTo>
                      <a:pt x="1581" y="453"/>
                    </a:lnTo>
                    <a:lnTo>
                      <a:pt x="1558" y="486"/>
                    </a:lnTo>
                    <a:lnTo>
                      <a:pt x="1530" y="525"/>
                    </a:lnTo>
                    <a:lnTo>
                      <a:pt x="1519" y="539"/>
                    </a:lnTo>
                    <a:lnTo>
                      <a:pt x="1538" y="547"/>
                    </a:lnTo>
                    <a:lnTo>
                      <a:pt x="1525" y="533"/>
                    </a:lnTo>
                    <a:lnTo>
                      <a:pt x="1517" y="541"/>
                    </a:lnTo>
                    <a:lnTo>
                      <a:pt x="1497" y="564"/>
                    </a:lnTo>
                    <a:lnTo>
                      <a:pt x="1492" y="572"/>
                    </a:lnTo>
                    <a:lnTo>
                      <a:pt x="1490" y="580"/>
                    </a:lnTo>
                    <a:lnTo>
                      <a:pt x="1488" y="584"/>
                    </a:lnTo>
                    <a:lnTo>
                      <a:pt x="1505" y="591"/>
                    </a:lnTo>
                    <a:lnTo>
                      <a:pt x="1492" y="578"/>
                    </a:lnTo>
                    <a:lnTo>
                      <a:pt x="1492" y="580"/>
                    </a:lnTo>
                    <a:lnTo>
                      <a:pt x="1523" y="586"/>
                    </a:lnTo>
                    <a:lnTo>
                      <a:pt x="1519" y="580"/>
                    </a:lnTo>
                    <a:lnTo>
                      <a:pt x="1513" y="574"/>
                    </a:lnTo>
                    <a:lnTo>
                      <a:pt x="1505" y="574"/>
                    </a:lnTo>
                    <a:lnTo>
                      <a:pt x="1497" y="574"/>
                    </a:lnTo>
                    <a:lnTo>
                      <a:pt x="1505" y="593"/>
                    </a:lnTo>
                    <a:lnTo>
                      <a:pt x="1525" y="593"/>
                    </a:lnTo>
                    <a:lnTo>
                      <a:pt x="1525" y="591"/>
                    </a:lnTo>
                    <a:lnTo>
                      <a:pt x="1527" y="582"/>
                    </a:lnTo>
                    <a:lnTo>
                      <a:pt x="1507" y="582"/>
                    </a:lnTo>
                    <a:lnTo>
                      <a:pt x="1525" y="590"/>
                    </a:lnTo>
                    <a:lnTo>
                      <a:pt x="1527" y="580"/>
                    </a:lnTo>
                    <a:lnTo>
                      <a:pt x="1536" y="560"/>
                    </a:lnTo>
                    <a:lnTo>
                      <a:pt x="1548" y="541"/>
                    </a:lnTo>
                    <a:lnTo>
                      <a:pt x="1558" y="523"/>
                    </a:lnTo>
                    <a:lnTo>
                      <a:pt x="1577" y="486"/>
                    </a:lnTo>
                    <a:lnTo>
                      <a:pt x="1591" y="459"/>
                    </a:lnTo>
                    <a:lnTo>
                      <a:pt x="1602" y="438"/>
                    </a:lnTo>
                    <a:lnTo>
                      <a:pt x="1612" y="422"/>
                    </a:lnTo>
                    <a:lnTo>
                      <a:pt x="1618" y="411"/>
                    </a:lnTo>
                    <a:lnTo>
                      <a:pt x="1622" y="403"/>
                    </a:lnTo>
                    <a:lnTo>
                      <a:pt x="1626" y="397"/>
                    </a:lnTo>
                    <a:lnTo>
                      <a:pt x="1626" y="395"/>
                    </a:lnTo>
                    <a:lnTo>
                      <a:pt x="1608" y="387"/>
                    </a:lnTo>
                    <a:lnTo>
                      <a:pt x="1622" y="401"/>
                    </a:lnTo>
                    <a:lnTo>
                      <a:pt x="1624" y="399"/>
                    </a:lnTo>
                    <a:lnTo>
                      <a:pt x="1628" y="393"/>
                    </a:lnTo>
                    <a:lnTo>
                      <a:pt x="1630" y="389"/>
                    </a:lnTo>
                    <a:lnTo>
                      <a:pt x="1632" y="385"/>
                    </a:lnTo>
                    <a:lnTo>
                      <a:pt x="1635" y="380"/>
                    </a:lnTo>
                    <a:lnTo>
                      <a:pt x="1639" y="370"/>
                    </a:lnTo>
                    <a:lnTo>
                      <a:pt x="1645" y="358"/>
                    </a:lnTo>
                    <a:lnTo>
                      <a:pt x="1649" y="352"/>
                    </a:lnTo>
                    <a:lnTo>
                      <a:pt x="1649" y="350"/>
                    </a:lnTo>
                    <a:lnTo>
                      <a:pt x="1612" y="343"/>
                    </a:lnTo>
                    <a:lnTo>
                      <a:pt x="1612" y="350"/>
                    </a:lnTo>
                    <a:lnTo>
                      <a:pt x="1618" y="356"/>
                    </a:lnTo>
                    <a:lnTo>
                      <a:pt x="1624" y="360"/>
                    </a:lnTo>
                    <a:lnTo>
                      <a:pt x="1632" y="362"/>
                    </a:lnTo>
                    <a:lnTo>
                      <a:pt x="1639" y="360"/>
                    </a:lnTo>
                    <a:lnTo>
                      <a:pt x="1645" y="356"/>
                    </a:lnTo>
                    <a:lnTo>
                      <a:pt x="1632" y="343"/>
                    </a:lnTo>
                    <a:lnTo>
                      <a:pt x="1612" y="335"/>
                    </a:lnTo>
                    <a:lnTo>
                      <a:pt x="1612" y="339"/>
                    </a:lnTo>
                    <a:lnTo>
                      <a:pt x="1606" y="348"/>
                    </a:lnTo>
                    <a:lnTo>
                      <a:pt x="1600" y="364"/>
                    </a:lnTo>
                    <a:lnTo>
                      <a:pt x="1591" y="383"/>
                    </a:lnTo>
                    <a:lnTo>
                      <a:pt x="1583" y="403"/>
                    </a:lnTo>
                    <a:lnTo>
                      <a:pt x="1575" y="420"/>
                    </a:lnTo>
                    <a:lnTo>
                      <a:pt x="1569" y="434"/>
                    </a:lnTo>
                    <a:lnTo>
                      <a:pt x="1587" y="442"/>
                    </a:lnTo>
                    <a:lnTo>
                      <a:pt x="1569" y="434"/>
                    </a:lnTo>
                    <a:lnTo>
                      <a:pt x="1552" y="469"/>
                    </a:lnTo>
                    <a:lnTo>
                      <a:pt x="1532" y="504"/>
                    </a:lnTo>
                    <a:lnTo>
                      <a:pt x="1511" y="535"/>
                    </a:lnTo>
                    <a:lnTo>
                      <a:pt x="1530" y="543"/>
                    </a:lnTo>
                    <a:lnTo>
                      <a:pt x="1517" y="529"/>
                    </a:lnTo>
                    <a:lnTo>
                      <a:pt x="1492" y="562"/>
                    </a:lnTo>
                    <a:lnTo>
                      <a:pt x="1482" y="572"/>
                    </a:lnTo>
                    <a:lnTo>
                      <a:pt x="1476" y="578"/>
                    </a:lnTo>
                    <a:lnTo>
                      <a:pt x="1470" y="584"/>
                    </a:lnTo>
                    <a:lnTo>
                      <a:pt x="1484" y="597"/>
                    </a:lnTo>
                    <a:lnTo>
                      <a:pt x="1476" y="580"/>
                    </a:lnTo>
                    <a:lnTo>
                      <a:pt x="1474" y="580"/>
                    </a:lnTo>
                    <a:lnTo>
                      <a:pt x="1482" y="578"/>
                    </a:lnTo>
                    <a:lnTo>
                      <a:pt x="1482" y="597"/>
                    </a:lnTo>
                    <a:lnTo>
                      <a:pt x="1490" y="580"/>
                    </a:lnTo>
                    <a:lnTo>
                      <a:pt x="1488" y="580"/>
                    </a:lnTo>
                    <a:lnTo>
                      <a:pt x="1493" y="584"/>
                    </a:lnTo>
                    <a:lnTo>
                      <a:pt x="1480" y="597"/>
                    </a:lnTo>
                    <a:lnTo>
                      <a:pt x="1497" y="590"/>
                    </a:lnTo>
                    <a:lnTo>
                      <a:pt x="1495" y="586"/>
                    </a:lnTo>
                    <a:lnTo>
                      <a:pt x="1493" y="580"/>
                    </a:lnTo>
                    <a:lnTo>
                      <a:pt x="1490" y="572"/>
                    </a:lnTo>
                    <a:lnTo>
                      <a:pt x="1490" y="588"/>
                    </a:lnTo>
                    <a:lnTo>
                      <a:pt x="1492" y="580"/>
                    </a:lnTo>
                    <a:lnTo>
                      <a:pt x="1490" y="572"/>
                    </a:lnTo>
                    <a:lnTo>
                      <a:pt x="1472" y="580"/>
                    </a:lnTo>
                    <a:lnTo>
                      <a:pt x="1490" y="588"/>
                    </a:lnTo>
                    <a:lnTo>
                      <a:pt x="1509" y="543"/>
                    </a:lnTo>
                    <a:lnTo>
                      <a:pt x="1528" y="496"/>
                    </a:lnTo>
                    <a:lnTo>
                      <a:pt x="1552" y="450"/>
                    </a:lnTo>
                    <a:lnTo>
                      <a:pt x="1532" y="442"/>
                    </a:lnTo>
                    <a:lnTo>
                      <a:pt x="1546" y="455"/>
                    </a:lnTo>
                    <a:lnTo>
                      <a:pt x="1575" y="411"/>
                    </a:lnTo>
                    <a:lnTo>
                      <a:pt x="1589" y="389"/>
                    </a:lnTo>
                    <a:lnTo>
                      <a:pt x="1571" y="381"/>
                    </a:lnTo>
                    <a:lnTo>
                      <a:pt x="1585" y="395"/>
                    </a:lnTo>
                    <a:lnTo>
                      <a:pt x="1591" y="389"/>
                    </a:lnTo>
                    <a:lnTo>
                      <a:pt x="1585" y="393"/>
                    </a:lnTo>
                    <a:lnTo>
                      <a:pt x="1577" y="376"/>
                    </a:lnTo>
                    <a:lnTo>
                      <a:pt x="1577" y="395"/>
                    </a:lnTo>
                    <a:lnTo>
                      <a:pt x="1591" y="391"/>
                    </a:lnTo>
                    <a:lnTo>
                      <a:pt x="1593" y="391"/>
                    </a:lnTo>
                    <a:lnTo>
                      <a:pt x="1597" y="391"/>
                    </a:lnTo>
                    <a:lnTo>
                      <a:pt x="1569" y="374"/>
                    </a:lnTo>
                    <a:lnTo>
                      <a:pt x="1571" y="381"/>
                    </a:lnTo>
                    <a:lnTo>
                      <a:pt x="1575" y="387"/>
                    </a:lnTo>
                    <a:lnTo>
                      <a:pt x="1581" y="391"/>
                    </a:lnTo>
                    <a:lnTo>
                      <a:pt x="1589" y="393"/>
                    </a:lnTo>
                    <a:lnTo>
                      <a:pt x="1589" y="374"/>
                    </a:lnTo>
                    <a:lnTo>
                      <a:pt x="1571" y="366"/>
                    </a:lnTo>
                    <a:lnTo>
                      <a:pt x="1569" y="372"/>
                    </a:lnTo>
                    <a:lnTo>
                      <a:pt x="1565" y="378"/>
                    </a:lnTo>
                    <a:lnTo>
                      <a:pt x="1563" y="389"/>
                    </a:lnTo>
                    <a:lnTo>
                      <a:pt x="1581" y="393"/>
                    </a:lnTo>
                    <a:lnTo>
                      <a:pt x="1563" y="385"/>
                    </a:lnTo>
                    <a:lnTo>
                      <a:pt x="1550" y="409"/>
                    </a:lnTo>
                    <a:lnTo>
                      <a:pt x="1536" y="430"/>
                    </a:lnTo>
                    <a:lnTo>
                      <a:pt x="1554" y="438"/>
                    </a:lnTo>
                    <a:lnTo>
                      <a:pt x="1540" y="424"/>
                    </a:lnTo>
                    <a:lnTo>
                      <a:pt x="1536" y="428"/>
                    </a:lnTo>
                    <a:lnTo>
                      <a:pt x="1532" y="434"/>
                    </a:lnTo>
                    <a:lnTo>
                      <a:pt x="1527" y="444"/>
                    </a:lnTo>
                    <a:lnTo>
                      <a:pt x="1517" y="457"/>
                    </a:lnTo>
                    <a:lnTo>
                      <a:pt x="1536" y="465"/>
                    </a:lnTo>
                    <a:lnTo>
                      <a:pt x="1523" y="451"/>
                    </a:lnTo>
                    <a:lnTo>
                      <a:pt x="1513" y="465"/>
                    </a:lnTo>
                    <a:lnTo>
                      <a:pt x="1501" y="479"/>
                    </a:lnTo>
                    <a:lnTo>
                      <a:pt x="1490" y="492"/>
                    </a:lnTo>
                    <a:lnTo>
                      <a:pt x="1480" y="502"/>
                    </a:lnTo>
                    <a:lnTo>
                      <a:pt x="1486" y="498"/>
                    </a:lnTo>
                    <a:lnTo>
                      <a:pt x="1493" y="516"/>
                    </a:lnTo>
                    <a:lnTo>
                      <a:pt x="1493" y="496"/>
                    </a:lnTo>
                    <a:lnTo>
                      <a:pt x="1482" y="502"/>
                    </a:lnTo>
                    <a:lnTo>
                      <a:pt x="1486" y="520"/>
                    </a:lnTo>
                    <a:lnTo>
                      <a:pt x="1484" y="502"/>
                    </a:lnTo>
                    <a:lnTo>
                      <a:pt x="1478" y="498"/>
                    </a:lnTo>
                    <a:lnTo>
                      <a:pt x="1486" y="500"/>
                    </a:lnTo>
                    <a:lnTo>
                      <a:pt x="1478" y="518"/>
                    </a:lnTo>
                    <a:lnTo>
                      <a:pt x="1492" y="504"/>
                    </a:lnTo>
                    <a:lnTo>
                      <a:pt x="1486" y="498"/>
                    </a:lnTo>
                    <a:lnTo>
                      <a:pt x="1472" y="512"/>
                    </a:lnTo>
                    <a:lnTo>
                      <a:pt x="1490" y="504"/>
                    </a:lnTo>
                    <a:lnTo>
                      <a:pt x="1486" y="498"/>
                    </a:lnTo>
                    <a:lnTo>
                      <a:pt x="1468" y="506"/>
                    </a:lnTo>
                    <a:lnTo>
                      <a:pt x="1488" y="506"/>
                    </a:lnTo>
                    <a:lnTo>
                      <a:pt x="1486" y="498"/>
                    </a:lnTo>
                    <a:lnTo>
                      <a:pt x="1486" y="496"/>
                    </a:lnTo>
                    <a:lnTo>
                      <a:pt x="1486" y="481"/>
                    </a:lnTo>
                    <a:lnTo>
                      <a:pt x="1466" y="481"/>
                    </a:lnTo>
                    <a:lnTo>
                      <a:pt x="1486" y="488"/>
                    </a:lnTo>
                    <a:lnTo>
                      <a:pt x="1490" y="473"/>
                    </a:lnTo>
                    <a:lnTo>
                      <a:pt x="1499" y="438"/>
                    </a:lnTo>
                    <a:lnTo>
                      <a:pt x="1480" y="432"/>
                    </a:lnTo>
                    <a:lnTo>
                      <a:pt x="1497" y="442"/>
                    </a:lnTo>
                    <a:lnTo>
                      <a:pt x="1521" y="399"/>
                    </a:lnTo>
                    <a:lnTo>
                      <a:pt x="1544" y="358"/>
                    </a:lnTo>
                    <a:lnTo>
                      <a:pt x="1556" y="343"/>
                    </a:lnTo>
                    <a:lnTo>
                      <a:pt x="1536" y="335"/>
                    </a:lnTo>
                    <a:lnTo>
                      <a:pt x="1550" y="348"/>
                    </a:lnTo>
                    <a:lnTo>
                      <a:pt x="1562" y="333"/>
                    </a:lnTo>
                    <a:lnTo>
                      <a:pt x="1571" y="317"/>
                    </a:lnTo>
                    <a:lnTo>
                      <a:pt x="1577" y="311"/>
                    </a:lnTo>
                    <a:lnTo>
                      <a:pt x="1585" y="298"/>
                    </a:lnTo>
                    <a:lnTo>
                      <a:pt x="1567" y="288"/>
                    </a:lnTo>
                    <a:lnTo>
                      <a:pt x="1585" y="298"/>
                    </a:lnTo>
                    <a:lnTo>
                      <a:pt x="1593" y="288"/>
                    </a:lnTo>
                    <a:lnTo>
                      <a:pt x="1573" y="280"/>
                    </a:lnTo>
                    <a:lnTo>
                      <a:pt x="1587" y="294"/>
                    </a:lnTo>
                    <a:lnTo>
                      <a:pt x="1595" y="284"/>
                    </a:lnTo>
                    <a:lnTo>
                      <a:pt x="1598" y="278"/>
                    </a:lnTo>
                    <a:lnTo>
                      <a:pt x="1602" y="271"/>
                    </a:lnTo>
                    <a:lnTo>
                      <a:pt x="1602" y="263"/>
                    </a:lnTo>
                    <a:lnTo>
                      <a:pt x="1602" y="259"/>
                    </a:lnTo>
                    <a:lnTo>
                      <a:pt x="1602" y="251"/>
                    </a:lnTo>
                    <a:lnTo>
                      <a:pt x="1597" y="245"/>
                    </a:lnTo>
                    <a:lnTo>
                      <a:pt x="1593" y="241"/>
                    </a:lnTo>
                    <a:lnTo>
                      <a:pt x="1591" y="240"/>
                    </a:lnTo>
                    <a:lnTo>
                      <a:pt x="1585" y="236"/>
                    </a:lnTo>
                    <a:lnTo>
                      <a:pt x="1577" y="234"/>
                    </a:lnTo>
                    <a:lnTo>
                      <a:pt x="1569" y="236"/>
                    </a:lnTo>
                    <a:lnTo>
                      <a:pt x="1567" y="238"/>
                    </a:lnTo>
                    <a:lnTo>
                      <a:pt x="1562" y="241"/>
                    </a:lnTo>
                    <a:lnTo>
                      <a:pt x="1558" y="243"/>
                    </a:lnTo>
                    <a:lnTo>
                      <a:pt x="1554" y="249"/>
                    </a:lnTo>
                    <a:lnTo>
                      <a:pt x="1550" y="255"/>
                    </a:lnTo>
                    <a:lnTo>
                      <a:pt x="1546" y="265"/>
                    </a:lnTo>
                    <a:lnTo>
                      <a:pt x="1544" y="273"/>
                    </a:lnTo>
                    <a:lnTo>
                      <a:pt x="1544" y="275"/>
                    </a:lnTo>
                    <a:lnTo>
                      <a:pt x="1525" y="306"/>
                    </a:lnTo>
                    <a:lnTo>
                      <a:pt x="1511" y="333"/>
                    </a:lnTo>
                    <a:lnTo>
                      <a:pt x="1503" y="345"/>
                    </a:lnTo>
                    <a:lnTo>
                      <a:pt x="1493" y="360"/>
                    </a:lnTo>
                    <a:lnTo>
                      <a:pt x="1480" y="378"/>
                    </a:lnTo>
                    <a:lnTo>
                      <a:pt x="1499" y="385"/>
                    </a:lnTo>
                    <a:lnTo>
                      <a:pt x="1486" y="372"/>
                    </a:lnTo>
                    <a:lnTo>
                      <a:pt x="1472" y="391"/>
                    </a:lnTo>
                    <a:lnTo>
                      <a:pt x="1457" y="411"/>
                    </a:lnTo>
                    <a:lnTo>
                      <a:pt x="1441" y="428"/>
                    </a:lnTo>
                    <a:lnTo>
                      <a:pt x="1429" y="440"/>
                    </a:lnTo>
                    <a:lnTo>
                      <a:pt x="1443" y="453"/>
                    </a:lnTo>
                    <a:lnTo>
                      <a:pt x="1435" y="436"/>
                    </a:lnTo>
                    <a:lnTo>
                      <a:pt x="1429" y="440"/>
                    </a:lnTo>
                    <a:lnTo>
                      <a:pt x="1437" y="457"/>
                    </a:lnTo>
                    <a:lnTo>
                      <a:pt x="1437" y="438"/>
                    </a:lnTo>
                    <a:lnTo>
                      <a:pt x="1429" y="442"/>
                    </a:lnTo>
                    <a:lnTo>
                      <a:pt x="1425" y="440"/>
                    </a:lnTo>
                    <a:lnTo>
                      <a:pt x="1439" y="446"/>
                    </a:lnTo>
                    <a:lnTo>
                      <a:pt x="1433" y="442"/>
                    </a:lnTo>
                    <a:lnTo>
                      <a:pt x="1425" y="459"/>
                    </a:lnTo>
                    <a:lnTo>
                      <a:pt x="1445" y="451"/>
                    </a:lnTo>
                    <a:lnTo>
                      <a:pt x="1443" y="448"/>
                    </a:lnTo>
                    <a:lnTo>
                      <a:pt x="1445" y="455"/>
                    </a:lnTo>
                    <a:lnTo>
                      <a:pt x="1425" y="455"/>
                    </a:lnTo>
                    <a:lnTo>
                      <a:pt x="1443" y="463"/>
                    </a:lnTo>
                    <a:lnTo>
                      <a:pt x="1445" y="457"/>
                    </a:lnTo>
                    <a:lnTo>
                      <a:pt x="1449" y="450"/>
                    </a:lnTo>
                    <a:lnTo>
                      <a:pt x="1431" y="442"/>
                    </a:lnTo>
                    <a:lnTo>
                      <a:pt x="1445" y="455"/>
                    </a:lnTo>
                    <a:lnTo>
                      <a:pt x="1457" y="438"/>
                    </a:lnTo>
                    <a:lnTo>
                      <a:pt x="1462" y="432"/>
                    </a:lnTo>
                    <a:lnTo>
                      <a:pt x="1466" y="424"/>
                    </a:lnTo>
                    <a:lnTo>
                      <a:pt x="1470" y="416"/>
                    </a:lnTo>
                    <a:lnTo>
                      <a:pt x="1453" y="409"/>
                    </a:lnTo>
                    <a:lnTo>
                      <a:pt x="1468" y="420"/>
                    </a:lnTo>
                    <a:lnTo>
                      <a:pt x="1472" y="415"/>
                    </a:lnTo>
                    <a:lnTo>
                      <a:pt x="1474" y="411"/>
                    </a:lnTo>
                    <a:lnTo>
                      <a:pt x="1482" y="397"/>
                    </a:lnTo>
                    <a:lnTo>
                      <a:pt x="1490" y="381"/>
                    </a:lnTo>
                    <a:lnTo>
                      <a:pt x="1501" y="362"/>
                    </a:lnTo>
                    <a:lnTo>
                      <a:pt x="1511" y="343"/>
                    </a:lnTo>
                    <a:lnTo>
                      <a:pt x="1521" y="323"/>
                    </a:lnTo>
                    <a:lnTo>
                      <a:pt x="1527" y="310"/>
                    </a:lnTo>
                    <a:lnTo>
                      <a:pt x="1530" y="306"/>
                    </a:lnTo>
                    <a:lnTo>
                      <a:pt x="1530" y="304"/>
                    </a:lnTo>
                    <a:lnTo>
                      <a:pt x="1530" y="302"/>
                    </a:lnTo>
                    <a:lnTo>
                      <a:pt x="1532" y="298"/>
                    </a:lnTo>
                    <a:lnTo>
                      <a:pt x="1534" y="290"/>
                    </a:lnTo>
                    <a:lnTo>
                      <a:pt x="1532" y="282"/>
                    </a:lnTo>
                    <a:lnTo>
                      <a:pt x="1528" y="276"/>
                    </a:lnTo>
                    <a:lnTo>
                      <a:pt x="1523" y="273"/>
                    </a:lnTo>
                    <a:lnTo>
                      <a:pt x="1515" y="271"/>
                    </a:lnTo>
                    <a:lnTo>
                      <a:pt x="1507" y="273"/>
                    </a:lnTo>
                    <a:lnTo>
                      <a:pt x="1501" y="276"/>
                    </a:lnTo>
                    <a:lnTo>
                      <a:pt x="1499" y="278"/>
                    </a:lnTo>
                    <a:lnTo>
                      <a:pt x="1493" y="284"/>
                    </a:lnTo>
                    <a:lnTo>
                      <a:pt x="1490" y="290"/>
                    </a:lnTo>
                    <a:lnTo>
                      <a:pt x="1486" y="298"/>
                    </a:lnTo>
                    <a:lnTo>
                      <a:pt x="1472" y="317"/>
                    </a:lnTo>
                    <a:lnTo>
                      <a:pt x="1466" y="327"/>
                    </a:lnTo>
                    <a:lnTo>
                      <a:pt x="1486" y="335"/>
                    </a:lnTo>
                    <a:lnTo>
                      <a:pt x="1472" y="321"/>
                    </a:lnTo>
                    <a:lnTo>
                      <a:pt x="1464" y="331"/>
                    </a:lnTo>
                    <a:lnTo>
                      <a:pt x="1464" y="333"/>
                    </a:lnTo>
                    <a:lnTo>
                      <a:pt x="1425" y="387"/>
                    </a:lnTo>
                    <a:lnTo>
                      <a:pt x="1385" y="448"/>
                    </a:lnTo>
                    <a:lnTo>
                      <a:pt x="1398" y="459"/>
                    </a:lnTo>
                    <a:lnTo>
                      <a:pt x="1385" y="448"/>
                    </a:lnTo>
                    <a:lnTo>
                      <a:pt x="1377" y="457"/>
                    </a:lnTo>
                    <a:lnTo>
                      <a:pt x="1371" y="463"/>
                    </a:lnTo>
                    <a:lnTo>
                      <a:pt x="1363" y="477"/>
                    </a:lnTo>
                    <a:lnTo>
                      <a:pt x="1381" y="485"/>
                    </a:lnTo>
                    <a:lnTo>
                      <a:pt x="1367" y="471"/>
                    </a:lnTo>
                    <a:lnTo>
                      <a:pt x="1357" y="481"/>
                    </a:lnTo>
                    <a:lnTo>
                      <a:pt x="1371" y="494"/>
                    </a:lnTo>
                    <a:lnTo>
                      <a:pt x="1363" y="477"/>
                    </a:lnTo>
                    <a:lnTo>
                      <a:pt x="1357" y="479"/>
                    </a:lnTo>
                    <a:lnTo>
                      <a:pt x="1365" y="496"/>
                    </a:lnTo>
                    <a:lnTo>
                      <a:pt x="1365" y="477"/>
                    </a:lnTo>
                    <a:lnTo>
                      <a:pt x="1357" y="479"/>
                    </a:lnTo>
                    <a:lnTo>
                      <a:pt x="1353" y="477"/>
                    </a:lnTo>
                    <a:lnTo>
                      <a:pt x="1367" y="483"/>
                    </a:lnTo>
                    <a:lnTo>
                      <a:pt x="1361" y="479"/>
                    </a:lnTo>
                    <a:lnTo>
                      <a:pt x="1353" y="496"/>
                    </a:lnTo>
                    <a:lnTo>
                      <a:pt x="1371" y="488"/>
                    </a:lnTo>
                    <a:lnTo>
                      <a:pt x="1371" y="486"/>
                    </a:lnTo>
                    <a:lnTo>
                      <a:pt x="1371" y="494"/>
                    </a:lnTo>
                    <a:lnTo>
                      <a:pt x="1352" y="494"/>
                    </a:lnTo>
                    <a:lnTo>
                      <a:pt x="1371" y="502"/>
                    </a:lnTo>
                    <a:lnTo>
                      <a:pt x="1371" y="496"/>
                    </a:lnTo>
                    <a:lnTo>
                      <a:pt x="1375" y="490"/>
                    </a:lnTo>
                    <a:lnTo>
                      <a:pt x="1383" y="479"/>
                    </a:lnTo>
                    <a:lnTo>
                      <a:pt x="1388" y="469"/>
                    </a:lnTo>
                    <a:lnTo>
                      <a:pt x="1388" y="467"/>
                    </a:lnTo>
                    <a:lnTo>
                      <a:pt x="1402" y="438"/>
                    </a:lnTo>
                    <a:lnTo>
                      <a:pt x="1414" y="415"/>
                    </a:lnTo>
                    <a:lnTo>
                      <a:pt x="1422" y="395"/>
                    </a:lnTo>
                    <a:lnTo>
                      <a:pt x="1427" y="380"/>
                    </a:lnTo>
                    <a:lnTo>
                      <a:pt x="1433" y="366"/>
                    </a:lnTo>
                    <a:lnTo>
                      <a:pt x="1437" y="356"/>
                    </a:lnTo>
                    <a:lnTo>
                      <a:pt x="1441" y="348"/>
                    </a:lnTo>
                    <a:lnTo>
                      <a:pt x="1443" y="343"/>
                    </a:lnTo>
                    <a:lnTo>
                      <a:pt x="1449" y="331"/>
                    </a:lnTo>
                    <a:lnTo>
                      <a:pt x="1457" y="319"/>
                    </a:lnTo>
                    <a:lnTo>
                      <a:pt x="1439" y="311"/>
                    </a:lnTo>
                    <a:lnTo>
                      <a:pt x="1453" y="325"/>
                    </a:lnTo>
                    <a:lnTo>
                      <a:pt x="1458" y="317"/>
                    </a:lnTo>
                    <a:lnTo>
                      <a:pt x="1464" y="308"/>
                    </a:lnTo>
                    <a:lnTo>
                      <a:pt x="1474" y="296"/>
                    </a:lnTo>
                    <a:lnTo>
                      <a:pt x="1488" y="278"/>
                    </a:lnTo>
                    <a:lnTo>
                      <a:pt x="1490" y="276"/>
                    </a:lnTo>
                    <a:lnTo>
                      <a:pt x="1476" y="263"/>
                    </a:lnTo>
                    <a:lnTo>
                      <a:pt x="1484" y="280"/>
                    </a:lnTo>
                    <a:lnTo>
                      <a:pt x="1488" y="278"/>
                    </a:lnTo>
                    <a:lnTo>
                      <a:pt x="1472" y="278"/>
                    </a:lnTo>
                    <a:lnTo>
                      <a:pt x="1480" y="280"/>
                    </a:lnTo>
                    <a:lnTo>
                      <a:pt x="1480" y="261"/>
                    </a:lnTo>
                    <a:lnTo>
                      <a:pt x="1466" y="275"/>
                    </a:lnTo>
                    <a:lnTo>
                      <a:pt x="1462" y="269"/>
                    </a:lnTo>
                    <a:lnTo>
                      <a:pt x="1480" y="261"/>
                    </a:lnTo>
                    <a:lnTo>
                      <a:pt x="1460" y="261"/>
                    </a:lnTo>
                    <a:lnTo>
                      <a:pt x="1460" y="265"/>
                    </a:lnTo>
                    <a:lnTo>
                      <a:pt x="1480" y="265"/>
                    </a:lnTo>
                    <a:lnTo>
                      <a:pt x="1460" y="257"/>
                    </a:lnTo>
                    <a:lnTo>
                      <a:pt x="1460" y="263"/>
                    </a:lnTo>
                    <a:lnTo>
                      <a:pt x="1457" y="271"/>
                    </a:lnTo>
                    <a:lnTo>
                      <a:pt x="1449" y="290"/>
                    </a:lnTo>
                    <a:lnTo>
                      <a:pt x="1439" y="313"/>
                    </a:lnTo>
                    <a:lnTo>
                      <a:pt x="1427" y="337"/>
                    </a:lnTo>
                    <a:lnTo>
                      <a:pt x="1418" y="358"/>
                    </a:lnTo>
                    <a:lnTo>
                      <a:pt x="1410" y="372"/>
                    </a:lnTo>
                    <a:lnTo>
                      <a:pt x="1400" y="387"/>
                    </a:lnTo>
                    <a:lnTo>
                      <a:pt x="1394" y="393"/>
                    </a:lnTo>
                    <a:lnTo>
                      <a:pt x="1383" y="415"/>
                    </a:lnTo>
                    <a:lnTo>
                      <a:pt x="1369" y="434"/>
                    </a:lnTo>
                    <a:lnTo>
                      <a:pt x="1388" y="442"/>
                    </a:lnTo>
                    <a:lnTo>
                      <a:pt x="1375" y="428"/>
                    </a:lnTo>
                    <a:lnTo>
                      <a:pt x="1359" y="446"/>
                    </a:lnTo>
                    <a:lnTo>
                      <a:pt x="1371" y="459"/>
                    </a:lnTo>
                    <a:lnTo>
                      <a:pt x="1361" y="444"/>
                    </a:lnTo>
                    <a:lnTo>
                      <a:pt x="1359" y="444"/>
                    </a:lnTo>
                    <a:lnTo>
                      <a:pt x="1381" y="448"/>
                    </a:lnTo>
                    <a:lnTo>
                      <a:pt x="1375" y="442"/>
                    </a:lnTo>
                    <a:lnTo>
                      <a:pt x="1367" y="442"/>
                    </a:lnTo>
                    <a:lnTo>
                      <a:pt x="1367" y="461"/>
                    </a:lnTo>
                    <a:lnTo>
                      <a:pt x="1387" y="453"/>
                    </a:lnTo>
                    <a:lnTo>
                      <a:pt x="1385" y="451"/>
                    </a:lnTo>
                    <a:lnTo>
                      <a:pt x="1367" y="459"/>
                    </a:lnTo>
                    <a:lnTo>
                      <a:pt x="1387" y="459"/>
                    </a:lnTo>
                    <a:lnTo>
                      <a:pt x="1387" y="453"/>
                    </a:lnTo>
                    <a:lnTo>
                      <a:pt x="1367" y="453"/>
                    </a:lnTo>
                    <a:lnTo>
                      <a:pt x="1387" y="461"/>
                    </a:lnTo>
                    <a:lnTo>
                      <a:pt x="1387" y="455"/>
                    </a:lnTo>
                    <a:lnTo>
                      <a:pt x="1392" y="442"/>
                    </a:lnTo>
                    <a:lnTo>
                      <a:pt x="1392" y="434"/>
                    </a:lnTo>
                    <a:lnTo>
                      <a:pt x="1396" y="424"/>
                    </a:lnTo>
                    <a:lnTo>
                      <a:pt x="1377" y="420"/>
                    </a:lnTo>
                    <a:lnTo>
                      <a:pt x="1394" y="428"/>
                    </a:lnTo>
                    <a:lnTo>
                      <a:pt x="1437" y="327"/>
                    </a:lnTo>
                    <a:lnTo>
                      <a:pt x="1457" y="276"/>
                    </a:lnTo>
                    <a:lnTo>
                      <a:pt x="1472" y="222"/>
                    </a:lnTo>
                    <a:lnTo>
                      <a:pt x="1472" y="216"/>
                    </a:lnTo>
                    <a:lnTo>
                      <a:pt x="1470" y="208"/>
                    </a:lnTo>
                    <a:lnTo>
                      <a:pt x="1466" y="203"/>
                    </a:lnTo>
                    <a:lnTo>
                      <a:pt x="1460" y="199"/>
                    </a:lnTo>
                    <a:lnTo>
                      <a:pt x="1453" y="197"/>
                    </a:lnTo>
                    <a:lnTo>
                      <a:pt x="1445" y="199"/>
                    </a:lnTo>
                    <a:lnTo>
                      <a:pt x="1439" y="203"/>
                    </a:lnTo>
                    <a:lnTo>
                      <a:pt x="1437" y="206"/>
                    </a:lnTo>
                    <a:lnTo>
                      <a:pt x="1420" y="236"/>
                    </a:lnTo>
                    <a:lnTo>
                      <a:pt x="1408" y="267"/>
                    </a:lnTo>
                    <a:lnTo>
                      <a:pt x="1396" y="298"/>
                    </a:lnTo>
                    <a:lnTo>
                      <a:pt x="1387" y="325"/>
                    </a:lnTo>
                    <a:lnTo>
                      <a:pt x="1404" y="333"/>
                    </a:lnTo>
                    <a:lnTo>
                      <a:pt x="1394" y="317"/>
                    </a:lnTo>
                    <a:lnTo>
                      <a:pt x="1377" y="329"/>
                    </a:lnTo>
                    <a:lnTo>
                      <a:pt x="1365" y="337"/>
                    </a:lnTo>
                    <a:lnTo>
                      <a:pt x="1357" y="343"/>
                    </a:lnTo>
                    <a:lnTo>
                      <a:pt x="1371" y="356"/>
                    </a:lnTo>
                    <a:lnTo>
                      <a:pt x="1363" y="339"/>
                    </a:lnTo>
                    <a:lnTo>
                      <a:pt x="1357" y="343"/>
                    </a:lnTo>
                    <a:lnTo>
                      <a:pt x="1353" y="345"/>
                    </a:lnTo>
                    <a:lnTo>
                      <a:pt x="1361" y="362"/>
                    </a:lnTo>
                    <a:lnTo>
                      <a:pt x="1361" y="343"/>
                    </a:lnTo>
                    <a:lnTo>
                      <a:pt x="1359" y="343"/>
                    </a:lnTo>
                    <a:lnTo>
                      <a:pt x="1377" y="354"/>
                    </a:lnTo>
                    <a:lnTo>
                      <a:pt x="1373" y="348"/>
                    </a:lnTo>
                    <a:lnTo>
                      <a:pt x="1367" y="345"/>
                    </a:lnTo>
                    <a:lnTo>
                      <a:pt x="1359" y="362"/>
                    </a:lnTo>
                    <a:lnTo>
                      <a:pt x="1379" y="362"/>
                    </a:lnTo>
                    <a:lnTo>
                      <a:pt x="1379" y="360"/>
                    </a:lnTo>
                    <a:lnTo>
                      <a:pt x="1359" y="360"/>
                    </a:lnTo>
                    <a:lnTo>
                      <a:pt x="1377" y="368"/>
                    </a:lnTo>
                    <a:lnTo>
                      <a:pt x="1379" y="364"/>
                    </a:lnTo>
                    <a:lnTo>
                      <a:pt x="1383" y="358"/>
                    </a:lnTo>
                    <a:lnTo>
                      <a:pt x="1387" y="350"/>
                    </a:lnTo>
                    <a:lnTo>
                      <a:pt x="1392" y="339"/>
                    </a:lnTo>
                    <a:lnTo>
                      <a:pt x="1398" y="327"/>
                    </a:lnTo>
                    <a:lnTo>
                      <a:pt x="1406" y="311"/>
                    </a:lnTo>
                    <a:lnTo>
                      <a:pt x="1414" y="294"/>
                    </a:lnTo>
                    <a:lnTo>
                      <a:pt x="1422" y="275"/>
                    </a:lnTo>
                    <a:lnTo>
                      <a:pt x="1431" y="253"/>
                    </a:lnTo>
                    <a:lnTo>
                      <a:pt x="1431" y="251"/>
                    </a:lnTo>
                    <a:lnTo>
                      <a:pt x="1443" y="220"/>
                    </a:lnTo>
                    <a:lnTo>
                      <a:pt x="1447" y="203"/>
                    </a:lnTo>
                    <a:lnTo>
                      <a:pt x="1449" y="195"/>
                    </a:lnTo>
                    <a:lnTo>
                      <a:pt x="1451" y="181"/>
                    </a:lnTo>
                    <a:lnTo>
                      <a:pt x="1431" y="179"/>
                    </a:lnTo>
                    <a:lnTo>
                      <a:pt x="1451" y="183"/>
                    </a:lnTo>
                    <a:lnTo>
                      <a:pt x="1453" y="170"/>
                    </a:lnTo>
                    <a:lnTo>
                      <a:pt x="1455" y="158"/>
                    </a:lnTo>
                    <a:lnTo>
                      <a:pt x="1453" y="150"/>
                    </a:lnTo>
                    <a:lnTo>
                      <a:pt x="1451" y="142"/>
                    </a:lnTo>
                    <a:lnTo>
                      <a:pt x="1447" y="136"/>
                    </a:lnTo>
                    <a:lnTo>
                      <a:pt x="1443" y="135"/>
                    </a:lnTo>
                    <a:lnTo>
                      <a:pt x="1437" y="129"/>
                    </a:lnTo>
                    <a:lnTo>
                      <a:pt x="1429" y="129"/>
                    </a:lnTo>
                    <a:lnTo>
                      <a:pt x="1425" y="127"/>
                    </a:lnTo>
                    <a:lnTo>
                      <a:pt x="1422" y="129"/>
                    </a:lnTo>
                    <a:lnTo>
                      <a:pt x="1414" y="129"/>
                    </a:lnTo>
                    <a:lnTo>
                      <a:pt x="1408" y="135"/>
                    </a:lnTo>
                    <a:lnTo>
                      <a:pt x="1406" y="136"/>
                    </a:lnTo>
                    <a:lnTo>
                      <a:pt x="1400" y="142"/>
                    </a:lnTo>
                    <a:lnTo>
                      <a:pt x="1400" y="150"/>
                    </a:lnTo>
                    <a:lnTo>
                      <a:pt x="1398" y="158"/>
                    </a:lnTo>
                    <a:lnTo>
                      <a:pt x="1400" y="170"/>
                    </a:lnTo>
                    <a:lnTo>
                      <a:pt x="1420" y="170"/>
                    </a:lnTo>
                    <a:lnTo>
                      <a:pt x="1400" y="162"/>
                    </a:lnTo>
                    <a:lnTo>
                      <a:pt x="1400" y="173"/>
                    </a:lnTo>
                    <a:lnTo>
                      <a:pt x="1418" y="179"/>
                    </a:lnTo>
                    <a:lnTo>
                      <a:pt x="1400" y="171"/>
                    </a:lnTo>
                    <a:lnTo>
                      <a:pt x="1398" y="175"/>
                    </a:lnTo>
                    <a:lnTo>
                      <a:pt x="1394" y="185"/>
                    </a:lnTo>
                    <a:lnTo>
                      <a:pt x="1388" y="199"/>
                    </a:lnTo>
                    <a:lnTo>
                      <a:pt x="1381" y="216"/>
                    </a:lnTo>
                    <a:lnTo>
                      <a:pt x="1363" y="255"/>
                    </a:lnTo>
                    <a:lnTo>
                      <a:pt x="1355" y="275"/>
                    </a:lnTo>
                    <a:lnTo>
                      <a:pt x="1348" y="292"/>
                    </a:lnTo>
                    <a:lnTo>
                      <a:pt x="1365" y="300"/>
                    </a:lnTo>
                    <a:lnTo>
                      <a:pt x="1350" y="292"/>
                    </a:lnTo>
                    <a:lnTo>
                      <a:pt x="1330" y="317"/>
                    </a:lnTo>
                    <a:lnTo>
                      <a:pt x="1350" y="325"/>
                    </a:lnTo>
                    <a:lnTo>
                      <a:pt x="1336" y="311"/>
                    </a:lnTo>
                    <a:lnTo>
                      <a:pt x="1317" y="337"/>
                    </a:lnTo>
                    <a:lnTo>
                      <a:pt x="1315" y="339"/>
                    </a:lnTo>
                    <a:lnTo>
                      <a:pt x="1307" y="346"/>
                    </a:lnTo>
                    <a:lnTo>
                      <a:pt x="1326" y="354"/>
                    </a:lnTo>
                    <a:lnTo>
                      <a:pt x="1313" y="341"/>
                    </a:lnTo>
                    <a:lnTo>
                      <a:pt x="1307" y="348"/>
                    </a:lnTo>
                    <a:lnTo>
                      <a:pt x="1301" y="352"/>
                    </a:lnTo>
                    <a:lnTo>
                      <a:pt x="1315" y="366"/>
                    </a:lnTo>
                    <a:lnTo>
                      <a:pt x="1307" y="348"/>
                    </a:lnTo>
                    <a:lnTo>
                      <a:pt x="1305" y="350"/>
                    </a:lnTo>
                    <a:lnTo>
                      <a:pt x="1326" y="354"/>
                    </a:lnTo>
                    <a:lnTo>
                      <a:pt x="1320" y="348"/>
                    </a:lnTo>
                    <a:lnTo>
                      <a:pt x="1313" y="348"/>
                    </a:lnTo>
                    <a:lnTo>
                      <a:pt x="1313" y="368"/>
                    </a:lnTo>
                    <a:lnTo>
                      <a:pt x="1330" y="360"/>
                    </a:lnTo>
                    <a:lnTo>
                      <a:pt x="1326" y="356"/>
                    </a:lnTo>
                    <a:lnTo>
                      <a:pt x="1326" y="348"/>
                    </a:lnTo>
                    <a:lnTo>
                      <a:pt x="1328" y="356"/>
                    </a:lnTo>
                    <a:lnTo>
                      <a:pt x="1309" y="356"/>
                    </a:lnTo>
                    <a:lnTo>
                      <a:pt x="1326" y="364"/>
                    </a:lnTo>
                    <a:lnTo>
                      <a:pt x="1328" y="354"/>
                    </a:lnTo>
                    <a:lnTo>
                      <a:pt x="1332" y="345"/>
                    </a:lnTo>
                    <a:lnTo>
                      <a:pt x="1334" y="337"/>
                    </a:lnTo>
                    <a:lnTo>
                      <a:pt x="1336" y="331"/>
                    </a:lnTo>
                    <a:lnTo>
                      <a:pt x="1317" y="327"/>
                    </a:lnTo>
                    <a:lnTo>
                      <a:pt x="1334" y="335"/>
                    </a:lnTo>
                    <a:lnTo>
                      <a:pt x="1346" y="308"/>
                    </a:lnTo>
                    <a:lnTo>
                      <a:pt x="1355" y="280"/>
                    </a:lnTo>
                    <a:lnTo>
                      <a:pt x="1357" y="280"/>
                    </a:lnTo>
                    <a:lnTo>
                      <a:pt x="1361" y="267"/>
                    </a:lnTo>
                    <a:lnTo>
                      <a:pt x="1367" y="253"/>
                    </a:lnTo>
                    <a:lnTo>
                      <a:pt x="1375" y="234"/>
                    </a:lnTo>
                    <a:lnTo>
                      <a:pt x="1381" y="220"/>
                    </a:lnTo>
                    <a:lnTo>
                      <a:pt x="1383" y="212"/>
                    </a:lnTo>
                    <a:lnTo>
                      <a:pt x="1385" y="210"/>
                    </a:lnTo>
                    <a:lnTo>
                      <a:pt x="1346" y="203"/>
                    </a:lnTo>
                    <a:lnTo>
                      <a:pt x="1348" y="210"/>
                    </a:lnTo>
                    <a:lnTo>
                      <a:pt x="1352" y="216"/>
                    </a:lnTo>
                    <a:lnTo>
                      <a:pt x="1357" y="222"/>
                    </a:lnTo>
                    <a:lnTo>
                      <a:pt x="1365" y="222"/>
                    </a:lnTo>
                    <a:lnTo>
                      <a:pt x="1373" y="222"/>
                    </a:lnTo>
                    <a:lnTo>
                      <a:pt x="1379" y="216"/>
                    </a:lnTo>
                    <a:lnTo>
                      <a:pt x="1365" y="203"/>
                    </a:lnTo>
                    <a:lnTo>
                      <a:pt x="1348" y="195"/>
                    </a:lnTo>
                    <a:lnTo>
                      <a:pt x="1346" y="199"/>
                    </a:lnTo>
                    <a:lnTo>
                      <a:pt x="1344" y="205"/>
                    </a:lnTo>
                    <a:lnTo>
                      <a:pt x="1342" y="212"/>
                    </a:lnTo>
                    <a:lnTo>
                      <a:pt x="1338" y="224"/>
                    </a:lnTo>
                    <a:lnTo>
                      <a:pt x="1332" y="236"/>
                    </a:lnTo>
                    <a:lnTo>
                      <a:pt x="1322" y="263"/>
                    </a:lnTo>
                    <a:lnTo>
                      <a:pt x="1317" y="276"/>
                    </a:lnTo>
                    <a:lnTo>
                      <a:pt x="1313" y="286"/>
                    </a:lnTo>
                    <a:lnTo>
                      <a:pt x="1309" y="296"/>
                    </a:lnTo>
                    <a:lnTo>
                      <a:pt x="1307" y="302"/>
                    </a:lnTo>
                    <a:lnTo>
                      <a:pt x="1324" y="310"/>
                    </a:lnTo>
                    <a:lnTo>
                      <a:pt x="1309" y="302"/>
                    </a:lnTo>
                    <a:lnTo>
                      <a:pt x="1301" y="317"/>
                    </a:lnTo>
                    <a:lnTo>
                      <a:pt x="1297" y="335"/>
                    </a:lnTo>
                    <a:lnTo>
                      <a:pt x="1293" y="343"/>
                    </a:lnTo>
                    <a:lnTo>
                      <a:pt x="1291" y="348"/>
                    </a:lnTo>
                    <a:lnTo>
                      <a:pt x="1309" y="356"/>
                    </a:lnTo>
                    <a:lnTo>
                      <a:pt x="1295" y="343"/>
                    </a:lnTo>
                    <a:lnTo>
                      <a:pt x="1291" y="346"/>
                    </a:lnTo>
                    <a:lnTo>
                      <a:pt x="1297" y="341"/>
                    </a:lnTo>
                    <a:lnTo>
                      <a:pt x="1305" y="360"/>
                    </a:lnTo>
                    <a:lnTo>
                      <a:pt x="1305" y="341"/>
                    </a:lnTo>
                    <a:lnTo>
                      <a:pt x="1299" y="341"/>
                    </a:lnTo>
                    <a:lnTo>
                      <a:pt x="1289" y="339"/>
                    </a:lnTo>
                    <a:lnTo>
                      <a:pt x="1297" y="341"/>
                    </a:lnTo>
                    <a:lnTo>
                      <a:pt x="1289" y="358"/>
                    </a:lnTo>
                    <a:lnTo>
                      <a:pt x="1303" y="345"/>
                    </a:lnTo>
                    <a:lnTo>
                      <a:pt x="1299" y="341"/>
                    </a:lnTo>
                    <a:lnTo>
                      <a:pt x="1285" y="354"/>
                    </a:lnTo>
                    <a:lnTo>
                      <a:pt x="1303" y="346"/>
                    </a:lnTo>
                    <a:lnTo>
                      <a:pt x="1299" y="331"/>
                    </a:lnTo>
                    <a:lnTo>
                      <a:pt x="1282" y="339"/>
                    </a:lnTo>
                    <a:lnTo>
                      <a:pt x="1301" y="339"/>
                    </a:lnTo>
                    <a:lnTo>
                      <a:pt x="1299" y="321"/>
                    </a:lnTo>
                    <a:lnTo>
                      <a:pt x="1297" y="313"/>
                    </a:lnTo>
                    <a:lnTo>
                      <a:pt x="1293" y="298"/>
                    </a:lnTo>
                    <a:lnTo>
                      <a:pt x="1295" y="306"/>
                    </a:lnTo>
                    <a:lnTo>
                      <a:pt x="1293" y="298"/>
                    </a:lnTo>
                    <a:lnTo>
                      <a:pt x="1276" y="306"/>
                    </a:lnTo>
                    <a:lnTo>
                      <a:pt x="1295" y="313"/>
                    </a:lnTo>
                    <a:lnTo>
                      <a:pt x="1305" y="284"/>
                    </a:lnTo>
                    <a:lnTo>
                      <a:pt x="1313" y="259"/>
                    </a:lnTo>
                    <a:lnTo>
                      <a:pt x="1320" y="238"/>
                    </a:lnTo>
                    <a:lnTo>
                      <a:pt x="1326" y="216"/>
                    </a:lnTo>
                    <a:lnTo>
                      <a:pt x="1332" y="195"/>
                    </a:lnTo>
                    <a:lnTo>
                      <a:pt x="1332" y="187"/>
                    </a:lnTo>
                    <a:lnTo>
                      <a:pt x="1338" y="162"/>
                    </a:lnTo>
                    <a:lnTo>
                      <a:pt x="1340" y="135"/>
                    </a:lnTo>
                    <a:lnTo>
                      <a:pt x="1344" y="103"/>
                    </a:lnTo>
                    <a:lnTo>
                      <a:pt x="1344" y="101"/>
                    </a:lnTo>
                    <a:lnTo>
                      <a:pt x="1344" y="100"/>
                    </a:lnTo>
                    <a:lnTo>
                      <a:pt x="1342" y="92"/>
                    </a:lnTo>
                    <a:lnTo>
                      <a:pt x="1338" y="86"/>
                    </a:lnTo>
                    <a:lnTo>
                      <a:pt x="1332" y="80"/>
                    </a:lnTo>
                    <a:lnTo>
                      <a:pt x="1324" y="80"/>
                    </a:lnTo>
                    <a:lnTo>
                      <a:pt x="1317" y="80"/>
                    </a:lnTo>
                    <a:lnTo>
                      <a:pt x="1311" y="86"/>
                    </a:lnTo>
                    <a:lnTo>
                      <a:pt x="1309" y="86"/>
                    </a:lnTo>
                    <a:lnTo>
                      <a:pt x="1305" y="92"/>
                    </a:lnTo>
                    <a:lnTo>
                      <a:pt x="1303" y="96"/>
                    </a:lnTo>
                    <a:lnTo>
                      <a:pt x="1301" y="103"/>
                    </a:lnTo>
                    <a:lnTo>
                      <a:pt x="1295" y="119"/>
                    </a:lnTo>
                    <a:lnTo>
                      <a:pt x="1293" y="127"/>
                    </a:lnTo>
                    <a:lnTo>
                      <a:pt x="1293" y="135"/>
                    </a:lnTo>
                    <a:lnTo>
                      <a:pt x="1311" y="140"/>
                    </a:lnTo>
                    <a:lnTo>
                      <a:pt x="1293" y="135"/>
                    </a:lnTo>
                    <a:lnTo>
                      <a:pt x="1282" y="168"/>
                    </a:lnTo>
                    <a:lnTo>
                      <a:pt x="1272" y="205"/>
                    </a:lnTo>
                    <a:lnTo>
                      <a:pt x="1262" y="240"/>
                    </a:lnTo>
                    <a:lnTo>
                      <a:pt x="1252" y="276"/>
                    </a:lnTo>
                    <a:lnTo>
                      <a:pt x="1270" y="282"/>
                    </a:lnTo>
                    <a:lnTo>
                      <a:pt x="1252" y="276"/>
                    </a:lnTo>
                    <a:lnTo>
                      <a:pt x="1250" y="280"/>
                    </a:lnTo>
                    <a:lnTo>
                      <a:pt x="1248" y="288"/>
                    </a:lnTo>
                    <a:lnTo>
                      <a:pt x="1247" y="298"/>
                    </a:lnTo>
                    <a:lnTo>
                      <a:pt x="1245" y="313"/>
                    </a:lnTo>
                    <a:lnTo>
                      <a:pt x="1264" y="313"/>
                    </a:lnTo>
                    <a:lnTo>
                      <a:pt x="1245" y="306"/>
                    </a:lnTo>
                    <a:lnTo>
                      <a:pt x="1243" y="313"/>
                    </a:lnTo>
                    <a:lnTo>
                      <a:pt x="1241" y="317"/>
                    </a:lnTo>
                    <a:lnTo>
                      <a:pt x="1245" y="311"/>
                    </a:lnTo>
                    <a:lnTo>
                      <a:pt x="1260" y="325"/>
                    </a:lnTo>
                    <a:lnTo>
                      <a:pt x="1252" y="308"/>
                    </a:lnTo>
                    <a:lnTo>
                      <a:pt x="1248" y="311"/>
                    </a:lnTo>
                    <a:lnTo>
                      <a:pt x="1256" y="310"/>
                    </a:lnTo>
                    <a:lnTo>
                      <a:pt x="1256" y="329"/>
                    </a:lnTo>
                    <a:lnTo>
                      <a:pt x="1264" y="311"/>
                    </a:lnTo>
                    <a:lnTo>
                      <a:pt x="1260" y="310"/>
                    </a:lnTo>
                    <a:lnTo>
                      <a:pt x="1258" y="310"/>
                    </a:lnTo>
                    <a:lnTo>
                      <a:pt x="1250" y="306"/>
                    </a:lnTo>
                    <a:lnTo>
                      <a:pt x="1256" y="310"/>
                    </a:lnTo>
                    <a:lnTo>
                      <a:pt x="1243" y="323"/>
                    </a:lnTo>
                    <a:lnTo>
                      <a:pt x="1262" y="315"/>
                    </a:lnTo>
                    <a:lnTo>
                      <a:pt x="1258" y="308"/>
                    </a:lnTo>
                    <a:lnTo>
                      <a:pt x="1256" y="302"/>
                    </a:lnTo>
                    <a:lnTo>
                      <a:pt x="1237" y="310"/>
                    </a:lnTo>
                    <a:lnTo>
                      <a:pt x="1256" y="310"/>
                    </a:lnTo>
                    <a:lnTo>
                      <a:pt x="1256" y="300"/>
                    </a:lnTo>
                    <a:lnTo>
                      <a:pt x="1256" y="282"/>
                    </a:lnTo>
                    <a:lnTo>
                      <a:pt x="1256" y="275"/>
                    </a:lnTo>
                    <a:lnTo>
                      <a:pt x="1256" y="263"/>
                    </a:lnTo>
                    <a:lnTo>
                      <a:pt x="1237" y="267"/>
                    </a:lnTo>
                    <a:lnTo>
                      <a:pt x="1256" y="271"/>
                    </a:lnTo>
                    <a:lnTo>
                      <a:pt x="1264" y="228"/>
                    </a:lnTo>
                    <a:lnTo>
                      <a:pt x="1270" y="193"/>
                    </a:lnTo>
                    <a:lnTo>
                      <a:pt x="1272" y="173"/>
                    </a:lnTo>
                    <a:lnTo>
                      <a:pt x="1274" y="160"/>
                    </a:lnTo>
                    <a:lnTo>
                      <a:pt x="1276" y="138"/>
                    </a:lnTo>
                    <a:lnTo>
                      <a:pt x="1278" y="123"/>
                    </a:lnTo>
                    <a:lnTo>
                      <a:pt x="1280" y="113"/>
                    </a:lnTo>
                    <a:lnTo>
                      <a:pt x="1280" y="107"/>
                    </a:lnTo>
                    <a:lnTo>
                      <a:pt x="1278" y="101"/>
                    </a:lnTo>
                    <a:lnTo>
                      <a:pt x="1274" y="94"/>
                    </a:lnTo>
                    <a:lnTo>
                      <a:pt x="1268" y="90"/>
                    </a:lnTo>
                    <a:lnTo>
                      <a:pt x="1260" y="88"/>
                    </a:lnTo>
                    <a:lnTo>
                      <a:pt x="1258" y="88"/>
                    </a:lnTo>
                    <a:lnTo>
                      <a:pt x="1250" y="90"/>
                    </a:lnTo>
                    <a:lnTo>
                      <a:pt x="1245" y="94"/>
                    </a:lnTo>
                    <a:lnTo>
                      <a:pt x="1241" y="100"/>
                    </a:lnTo>
                    <a:lnTo>
                      <a:pt x="1239" y="103"/>
                    </a:lnTo>
                    <a:lnTo>
                      <a:pt x="1237" y="111"/>
                    </a:lnTo>
                    <a:lnTo>
                      <a:pt x="1235" y="119"/>
                    </a:lnTo>
                    <a:lnTo>
                      <a:pt x="1233" y="129"/>
                    </a:lnTo>
                    <a:lnTo>
                      <a:pt x="1233" y="136"/>
                    </a:lnTo>
                    <a:lnTo>
                      <a:pt x="1229" y="160"/>
                    </a:lnTo>
                    <a:lnTo>
                      <a:pt x="1227" y="170"/>
                    </a:lnTo>
                    <a:lnTo>
                      <a:pt x="1225" y="179"/>
                    </a:lnTo>
                    <a:lnTo>
                      <a:pt x="1223" y="185"/>
                    </a:lnTo>
                    <a:lnTo>
                      <a:pt x="1225" y="187"/>
                    </a:lnTo>
                    <a:lnTo>
                      <a:pt x="1243" y="189"/>
                    </a:lnTo>
                    <a:lnTo>
                      <a:pt x="1225" y="185"/>
                    </a:lnTo>
                    <a:lnTo>
                      <a:pt x="1221" y="197"/>
                    </a:lnTo>
                    <a:lnTo>
                      <a:pt x="1217" y="214"/>
                    </a:lnTo>
                    <a:lnTo>
                      <a:pt x="1212" y="236"/>
                    </a:lnTo>
                    <a:lnTo>
                      <a:pt x="1208" y="257"/>
                    </a:lnTo>
                    <a:lnTo>
                      <a:pt x="1202" y="278"/>
                    </a:lnTo>
                    <a:lnTo>
                      <a:pt x="1196" y="300"/>
                    </a:lnTo>
                    <a:lnTo>
                      <a:pt x="1190" y="319"/>
                    </a:lnTo>
                    <a:lnTo>
                      <a:pt x="1184" y="335"/>
                    </a:lnTo>
                    <a:lnTo>
                      <a:pt x="1184" y="337"/>
                    </a:lnTo>
                    <a:lnTo>
                      <a:pt x="1180" y="341"/>
                    </a:lnTo>
                    <a:lnTo>
                      <a:pt x="1178" y="346"/>
                    </a:lnTo>
                    <a:lnTo>
                      <a:pt x="1171" y="360"/>
                    </a:lnTo>
                    <a:lnTo>
                      <a:pt x="1169" y="366"/>
                    </a:lnTo>
                    <a:lnTo>
                      <a:pt x="1186" y="374"/>
                    </a:lnTo>
                    <a:lnTo>
                      <a:pt x="1173" y="360"/>
                    </a:lnTo>
                    <a:lnTo>
                      <a:pt x="1171" y="364"/>
                    </a:lnTo>
                    <a:lnTo>
                      <a:pt x="1184" y="378"/>
                    </a:lnTo>
                    <a:lnTo>
                      <a:pt x="1177" y="360"/>
                    </a:lnTo>
                    <a:lnTo>
                      <a:pt x="1175" y="362"/>
                    </a:lnTo>
                    <a:lnTo>
                      <a:pt x="1200" y="372"/>
                    </a:lnTo>
                    <a:lnTo>
                      <a:pt x="1196" y="364"/>
                    </a:lnTo>
                    <a:lnTo>
                      <a:pt x="1190" y="360"/>
                    </a:lnTo>
                    <a:lnTo>
                      <a:pt x="1182" y="360"/>
                    </a:lnTo>
                    <a:lnTo>
                      <a:pt x="1182" y="380"/>
                    </a:lnTo>
                    <a:lnTo>
                      <a:pt x="1202" y="380"/>
                    </a:lnTo>
                    <a:lnTo>
                      <a:pt x="1182" y="376"/>
                    </a:lnTo>
                    <a:lnTo>
                      <a:pt x="1202" y="380"/>
                    </a:lnTo>
                    <a:lnTo>
                      <a:pt x="1212" y="339"/>
                    </a:lnTo>
                    <a:lnTo>
                      <a:pt x="1217" y="315"/>
                    </a:lnTo>
                    <a:lnTo>
                      <a:pt x="1217" y="308"/>
                    </a:lnTo>
                    <a:lnTo>
                      <a:pt x="1221" y="284"/>
                    </a:lnTo>
                    <a:lnTo>
                      <a:pt x="1202" y="282"/>
                    </a:lnTo>
                    <a:lnTo>
                      <a:pt x="1221" y="286"/>
                    </a:lnTo>
                    <a:lnTo>
                      <a:pt x="1225" y="255"/>
                    </a:lnTo>
                    <a:lnTo>
                      <a:pt x="1225" y="228"/>
                    </a:lnTo>
                    <a:lnTo>
                      <a:pt x="1227" y="201"/>
                    </a:lnTo>
                    <a:lnTo>
                      <a:pt x="1229" y="175"/>
                    </a:lnTo>
                    <a:lnTo>
                      <a:pt x="1229" y="173"/>
                    </a:lnTo>
                    <a:lnTo>
                      <a:pt x="1227" y="166"/>
                    </a:lnTo>
                    <a:lnTo>
                      <a:pt x="1223" y="160"/>
                    </a:lnTo>
                    <a:lnTo>
                      <a:pt x="1217" y="156"/>
                    </a:lnTo>
                    <a:lnTo>
                      <a:pt x="1210" y="154"/>
                    </a:lnTo>
                    <a:lnTo>
                      <a:pt x="1202" y="156"/>
                    </a:lnTo>
                    <a:lnTo>
                      <a:pt x="1196" y="160"/>
                    </a:lnTo>
                    <a:lnTo>
                      <a:pt x="1192" y="166"/>
                    </a:lnTo>
                    <a:lnTo>
                      <a:pt x="1192" y="168"/>
                    </a:lnTo>
                    <a:lnTo>
                      <a:pt x="1184" y="193"/>
                    </a:lnTo>
                    <a:lnTo>
                      <a:pt x="1178" y="218"/>
                    </a:lnTo>
                    <a:lnTo>
                      <a:pt x="1177" y="226"/>
                    </a:lnTo>
                    <a:lnTo>
                      <a:pt x="1167" y="278"/>
                    </a:lnTo>
                    <a:lnTo>
                      <a:pt x="1186" y="278"/>
                    </a:lnTo>
                    <a:lnTo>
                      <a:pt x="1169" y="271"/>
                    </a:lnTo>
                    <a:lnTo>
                      <a:pt x="1157" y="323"/>
                    </a:lnTo>
                    <a:lnTo>
                      <a:pt x="1147" y="348"/>
                    </a:lnTo>
                    <a:lnTo>
                      <a:pt x="1138" y="374"/>
                    </a:lnTo>
                    <a:lnTo>
                      <a:pt x="1128" y="389"/>
                    </a:lnTo>
                    <a:lnTo>
                      <a:pt x="1122" y="405"/>
                    </a:lnTo>
                    <a:lnTo>
                      <a:pt x="1114" y="415"/>
                    </a:lnTo>
                    <a:lnTo>
                      <a:pt x="1132" y="422"/>
                    </a:lnTo>
                    <a:lnTo>
                      <a:pt x="1118" y="409"/>
                    </a:lnTo>
                    <a:lnTo>
                      <a:pt x="1112" y="416"/>
                    </a:lnTo>
                    <a:lnTo>
                      <a:pt x="1126" y="430"/>
                    </a:lnTo>
                    <a:lnTo>
                      <a:pt x="1118" y="413"/>
                    </a:lnTo>
                    <a:lnTo>
                      <a:pt x="1110" y="415"/>
                    </a:lnTo>
                    <a:lnTo>
                      <a:pt x="1118" y="413"/>
                    </a:lnTo>
                    <a:lnTo>
                      <a:pt x="1118" y="432"/>
                    </a:lnTo>
                    <a:lnTo>
                      <a:pt x="1126" y="415"/>
                    </a:lnTo>
                    <a:lnTo>
                      <a:pt x="1120" y="411"/>
                    </a:lnTo>
                    <a:lnTo>
                      <a:pt x="1126" y="415"/>
                    </a:lnTo>
                    <a:lnTo>
                      <a:pt x="1112" y="428"/>
                    </a:lnTo>
                    <a:lnTo>
                      <a:pt x="1130" y="420"/>
                    </a:lnTo>
                    <a:lnTo>
                      <a:pt x="1128" y="416"/>
                    </a:lnTo>
                    <a:lnTo>
                      <a:pt x="1124" y="411"/>
                    </a:lnTo>
                    <a:lnTo>
                      <a:pt x="1122" y="401"/>
                    </a:lnTo>
                    <a:lnTo>
                      <a:pt x="1120" y="395"/>
                    </a:lnTo>
                    <a:lnTo>
                      <a:pt x="1120" y="399"/>
                    </a:lnTo>
                    <a:lnTo>
                      <a:pt x="1101" y="399"/>
                    </a:lnTo>
                    <a:lnTo>
                      <a:pt x="1120" y="403"/>
                    </a:lnTo>
                    <a:lnTo>
                      <a:pt x="1126" y="380"/>
                    </a:lnTo>
                    <a:lnTo>
                      <a:pt x="1134" y="346"/>
                    </a:lnTo>
                    <a:lnTo>
                      <a:pt x="1114" y="343"/>
                    </a:lnTo>
                    <a:lnTo>
                      <a:pt x="1134" y="348"/>
                    </a:lnTo>
                    <a:lnTo>
                      <a:pt x="1143" y="315"/>
                    </a:lnTo>
                    <a:lnTo>
                      <a:pt x="1155" y="278"/>
                    </a:lnTo>
                    <a:lnTo>
                      <a:pt x="1163" y="241"/>
                    </a:lnTo>
                    <a:lnTo>
                      <a:pt x="1165" y="234"/>
                    </a:lnTo>
                    <a:lnTo>
                      <a:pt x="1167" y="214"/>
                    </a:lnTo>
                    <a:lnTo>
                      <a:pt x="1169" y="195"/>
                    </a:lnTo>
                    <a:lnTo>
                      <a:pt x="1169" y="193"/>
                    </a:lnTo>
                    <a:lnTo>
                      <a:pt x="1167" y="185"/>
                    </a:lnTo>
                    <a:lnTo>
                      <a:pt x="1163" y="179"/>
                    </a:lnTo>
                    <a:lnTo>
                      <a:pt x="1157" y="173"/>
                    </a:lnTo>
                    <a:lnTo>
                      <a:pt x="1149" y="173"/>
                    </a:lnTo>
                    <a:lnTo>
                      <a:pt x="1142" y="173"/>
                    </a:lnTo>
                    <a:lnTo>
                      <a:pt x="1136" y="179"/>
                    </a:lnTo>
                    <a:lnTo>
                      <a:pt x="1134" y="179"/>
                    </a:lnTo>
                    <a:lnTo>
                      <a:pt x="1130" y="185"/>
                    </a:lnTo>
                    <a:lnTo>
                      <a:pt x="1128" y="189"/>
                    </a:lnTo>
                    <a:lnTo>
                      <a:pt x="1126" y="197"/>
                    </a:lnTo>
                    <a:lnTo>
                      <a:pt x="1120" y="212"/>
                    </a:lnTo>
                    <a:lnTo>
                      <a:pt x="1118" y="220"/>
                    </a:lnTo>
                    <a:lnTo>
                      <a:pt x="1118" y="228"/>
                    </a:lnTo>
                    <a:lnTo>
                      <a:pt x="1136" y="234"/>
                    </a:lnTo>
                    <a:lnTo>
                      <a:pt x="1118" y="228"/>
                    </a:lnTo>
                    <a:lnTo>
                      <a:pt x="1107" y="259"/>
                    </a:lnTo>
                    <a:lnTo>
                      <a:pt x="1097" y="294"/>
                    </a:lnTo>
                    <a:lnTo>
                      <a:pt x="1089" y="315"/>
                    </a:lnTo>
                    <a:lnTo>
                      <a:pt x="1081" y="335"/>
                    </a:lnTo>
                    <a:lnTo>
                      <a:pt x="1077" y="350"/>
                    </a:lnTo>
                    <a:lnTo>
                      <a:pt x="1072" y="364"/>
                    </a:lnTo>
                    <a:lnTo>
                      <a:pt x="1066" y="378"/>
                    </a:lnTo>
                    <a:lnTo>
                      <a:pt x="1058" y="391"/>
                    </a:lnTo>
                    <a:lnTo>
                      <a:pt x="1048" y="409"/>
                    </a:lnTo>
                    <a:lnTo>
                      <a:pt x="1038" y="428"/>
                    </a:lnTo>
                    <a:lnTo>
                      <a:pt x="1054" y="438"/>
                    </a:lnTo>
                    <a:lnTo>
                      <a:pt x="1038" y="426"/>
                    </a:lnTo>
                    <a:lnTo>
                      <a:pt x="1037" y="432"/>
                    </a:lnTo>
                    <a:lnTo>
                      <a:pt x="1033" y="438"/>
                    </a:lnTo>
                    <a:lnTo>
                      <a:pt x="1029" y="446"/>
                    </a:lnTo>
                    <a:lnTo>
                      <a:pt x="1023" y="453"/>
                    </a:lnTo>
                    <a:lnTo>
                      <a:pt x="1029" y="448"/>
                    </a:lnTo>
                    <a:lnTo>
                      <a:pt x="1042" y="461"/>
                    </a:lnTo>
                    <a:lnTo>
                      <a:pt x="1035" y="444"/>
                    </a:lnTo>
                    <a:lnTo>
                      <a:pt x="1029" y="448"/>
                    </a:lnTo>
                    <a:lnTo>
                      <a:pt x="1035" y="465"/>
                    </a:lnTo>
                    <a:lnTo>
                      <a:pt x="1031" y="448"/>
                    </a:lnTo>
                    <a:lnTo>
                      <a:pt x="1029" y="444"/>
                    </a:lnTo>
                    <a:lnTo>
                      <a:pt x="1042" y="450"/>
                    </a:lnTo>
                    <a:lnTo>
                      <a:pt x="1037" y="446"/>
                    </a:lnTo>
                    <a:lnTo>
                      <a:pt x="1029" y="463"/>
                    </a:lnTo>
                    <a:lnTo>
                      <a:pt x="1048" y="455"/>
                    </a:lnTo>
                    <a:lnTo>
                      <a:pt x="1046" y="450"/>
                    </a:lnTo>
                    <a:lnTo>
                      <a:pt x="1027" y="457"/>
                    </a:lnTo>
                    <a:lnTo>
                      <a:pt x="1046" y="457"/>
                    </a:lnTo>
                    <a:lnTo>
                      <a:pt x="1046" y="450"/>
                    </a:lnTo>
                    <a:lnTo>
                      <a:pt x="1046" y="442"/>
                    </a:lnTo>
                    <a:lnTo>
                      <a:pt x="1048" y="413"/>
                    </a:lnTo>
                    <a:lnTo>
                      <a:pt x="1054" y="385"/>
                    </a:lnTo>
                    <a:lnTo>
                      <a:pt x="1035" y="381"/>
                    </a:lnTo>
                    <a:lnTo>
                      <a:pt x="1054" y="387"/>
                    </a:lnTo>
                    <a:lnTo>
                      <a:pt x="1054" y="385"/>
                    </a:lnTo>
                    <a:lnTo>
                      <a:pt x="1056" y="380"/>
                    </a:lnTo>
                    <a:lnTo>
                      <a:pt x="1058" y="372"/>
                    </a:lnTo>
                    <a:lnTo>
                      <a:pt x="1064" y="352"/>
                    </a:lnTo>
                    <a:lnTo>
                      <a:pt x="1070" y="331"/>
                    </a:lnTo>
                    <a:lnTo>
                      <a:pt x="1075" y="304"/>
                    </a:lnTo>
                    <a:lnTo>
                      <a:pt x="1083" y="278"/>
                    </a:lnTo>
                    <a:lnTo>
                      <a:pt x="1089" y="253"/>
                    </a:lnTo>
                    <a:lnTo>
                      <a:pt x="1089" y="245"/>
                    </a:lnTo>
                    <a:lnTo>
                      <a:pt x="1093" y="226"/>
                    </a:lnTo>
                    <a:lnTo>
                      <a:pt x="1073" y="222"/>
                    </a:lnTo>
                    <a:lnTo>
                      <a:pt x="1093" y="228"/>
                    </a:lnTo>
                    <a:lnTo>
                      <a:pt x="1093" y="218"/>
                    </a:lnTo>
                    <a:lnTo>
                      <a:pt x="1095" y="210"/>
                    </a:lnTo>
                    <a:lnTo>
                      <a:pt x="1093" y="199"/>
                    </a:lnTo>
                    <a:lnTo>
                      <a:pt x="1091" y="191"/>
                    </a:lnTo>
                    <a:lnTo>
                      <a:pt x="1089" y="177"/>
                    </a:lnTo>
                    <a:lnTo>
                      <a:pt x="1070" y="185"/>
                    </a:lnTo>
                    <a:lnTo>
                      <a:pt x="1089" y="185"/>
                    </a:lnTo>
                    <a:lnTo>
                      <a:pt x="1087" y="171"/>
                    </a:lnTo>
                    <a:lnTo>
                      <a:pt x="1085" y="166"/>
                    </a:lnTo>
                    <a:lnTo>
                      <a:pt x="1081" y="160"/>
                    </a:lnTo>
                    <a:lnTo>
                      <a:pt x="1075" y="156"/>
                    </a:lnTo>
                    <a:lnTo>
                      <a:pt x="1068" y="154"/>
                    </a:lnTo>
                    <a:lnTo>
                      <a:pt x="1060" y="156"/>
                    </a:lnTo>
                    <a:lnTo>
                      <a:pt x="1054" y="160"/>
                    </a:lnTo>
                    <a:lnTo>
                      <a:pt x="1050" y="166"/>
                    </a:lnTo>
                    <a:lnTo>
                      <a:pt x="1050" y="170"/>
                    </a:lnTo>
                    <a:lnTo>
                      <a:pt x="1048" y="168"/>
                    </a:lnTo>
                    <a:lnTo>
                      <a:pt x="1048" y="171"/>
                    </a:lnTo>
                    <a:lnTo>
                      <a:pt x="1046" y="177"/>
                    </a:lnTo>
                    <a:lnTo>
                      <a:pt x="1044" y="185"/>
                    </a:lnTo>
                    <a:lnTo>
                      <a:pt x="1038" y="203"/>
                    </a:lnTo>
                    <a:lnTo>
                      <a:pt x="1037" y="224"/>
                    </a:lnTo>
                    <a:lnTo>
                      <a:pt x="1054" y="228"/>
                    </a:lnTo>
                    <a:lnTo>
                      <a:pt x="1037" y="224"/>
                    </a:lnTo>
                    <a:lnTo>
                      <a:pt x="1015" y="300"/>
                    </a:lnTo>
                    <a:lnTo>
                      <a:pt x="996" y="381"/>
                    </a:lnTo>
                    <a:lnTo>
                      <a:pt x="996" y="383"/>
                    </a:lnTo>
                    <a:lnTo>
                      <a:pt x="994" y="383"/>
                    </a:lnTo>
                    <a:lnTo>
                      <a:pt x="992" y="389"/>
                    </a:lnTo>
                    <a:lnTo>
                      <a:pt x="988" y="405"/>
                    </a:lnTo>
                    <a:lnTo>
                      <a:pt x="982" y="424"/>
                    </a:lnTo>
                    <a:lnTo>
                      <a:pt x="976" y="440"/>
                    </a:lnTo>
                    <a:lnTo>
                      <a:pt x="972" y="448"/>
                    </a:lnTo>
                    <a:lnTo>
                      <a:pt x="992" y="455"/>
                    </a:lnTo>
                    <a:lnTo>
                      <a:pt x="978" y="442"/>
                    </a:lnTo>
                    <a:lnTo>
                      <a:pt x="974" y="448"/>
                    </a:lnTo>
                    <a:lnTo>
                      <a:pt x="970" y="450"/>
                    </a:lnTo>
                    <a:lnTo>
                      <a:pt x="976" y="446"/>
                    </a:lnTo>
                    <a:lnTo>
                      <a:pt x="984" y="463"/>
                    </a:lnTo>
                    <a:lnTo>
                      <a:pt x="984" y="444"/>
                    </a:lnTo>
                    <a:lnTo>
                      <a:pt x="980" y="446"/>
                    </a:lnTo>
                    <a:lnTo>
                      <a:pt x="980" y="465"/>
                    </a:lnTo>
                    <a:lnTo>
                      <a:pt x="988" y="448"/>
                    </a:lnTo>
                    <a:lnTo>
                      <a:pt x="984" y="444"/>
                    </a:lnTo>
                    <a:lnTo>
                      <a:pt x="990" y="448"/>
                    </a:lnTo>
                    <a:lnTo>
                      <a:pt x="976" y="461"/>
                    </a:lnTo>
                    <a:lnTo>
                      <a:pt x="996" y="453"/>
                    </a:lnTo>
                    <a:lnTo>
                      <a:pt x="992" y="448"/>
                    </a:lnTo>
                    <a:lnTo>
                      <a:pt x="988" y="438"/>
                    </a:lnTo>
                    <a:lnTo>
                      <a:pt x="986" y="428"/>
                    </a:lnTo>
                    <a:lnTo>
                      <a:pt x="967" y="432"/>
                    </a:lnTo>
                    <a:lnTo>
                      <a:pt x="986" y="436"/>
                    </a:lnTo>
                    <a:lnTo>
                      <a:pt x="994" y="381"/>
                    </a:lnTo>
                    <a:lnTo>
                      <a:pt x="1002" y="333"/>
                    </a:lnTo>
                    <a:lnTo>
                      <a:pt x="982" y="333"/>
                    </a:lnTo>
                    <a:lnTo>
                      <a:pt x="1002" y="341"/>
                    </a:lnTo>
                    <a:lnTo>
                      <a:pt x="1011" y="290"/>
                    </a:lnTo>
                    <a:lnTo>
                      <a:pt x="1027" y="240"/>
                    </a:lnTo>
                    <a:lnTo>
                      <a:pt x="990" y="238"/>
                    </a:lnTo>
                    <a:lnTo>
                      <a:pt x="994" y="245"/>
                    </a:lnTo>
                    <a:lnTo>
                      <a:pt x="1002" y="249"/>
                    </a:lnTo>
                    <a:lnTo>
                      <a:pt x="1007" y="251"/>
                    </a:lnTo>
                    <a:lnTo>
                      <a:pt x="1015" y="249"/>
                    </a:lnTo>
                    <a:lnTo>
                      <a:pt x="1023" y="245"/>
                    </a:lnTo>
                    <a:lnTo>
                      <a:pt x="1007" y="232"/>
                    </a:lnTo>
                    <a:lnTo>
                      <a:pt x="988" y="232"/>
                    </a:lnTo>
                    <a:lnTo>
                      <a:pt x="1007" y="232"/>
                    </a:lnTo>
                    <a:lnTo>
                      <a:pt x="990" y="224"/>
                    </a:lnTo>
                    <a:lnTo>
                      <a:pt x="988" y="228"/>
                    </a:lnTo>
                    <a:lnTo>
                      <a:pt x="988" y="236"/>
                    </a:lnTo>
                    <a:lnTo>
                      <a:pt x="984" y="251"/>
                    </a:lnTo>
                    <a:lnTo>
                      <a:pt x="982" y="259"/>
                    </a:lnTo>
                    <a:lnTo>
                      <a:pt x="982" y="267"/>
                    </a:lnTo>
                    <a:lnTo>
                      <a:pt x="982" y="271"/>
                    </a:lnTo>
                    <a:lnTo>
                      <a:pt x="978" y="292"/>
                    </a:lnTo>
                    <a:lnTo>
                      <a:pt x="976" y="308"/>
                    </a:lnTo>
                    <a:lnTo>
                      <a:pt x="974" y="321"/>
                    </a:lnTo>
                    <a:lnTo>
                      <a:pt x="972" y="331"/>
                    </a:lnTo>
                    <a:lnTo>
                      <a:pt x="972" y="341"/>
                    </a:lnTo>
                    <a:lnTo>
                      <a:pt x="972" y="346"/>
                    </a:lnTo>
                    <a:lnTo>
                      <a:pt x="970" y="358"/>
                    </a:lnTo>
                    <a:lnTo>
                      <a:pt x="968" y="366"/>
                    </a:lnTo>
                    <a:lnTo>
                      <a:pt x="988" y="366"/>
                    </a:lnTo>
                    <a:lnTo>
                      <a:pt x="970" y="358"/>
                    </a:lnTo>
                    <a:lnTo>
                      <a:pt x="967" y="368"/>
                    </a:lnTo>
                    <a:lnTo>
                      <a:pt x="965" y="376"/>
                    </a:lnTo>
                    <a:lnTo>
                      <a:pt x="963" y="383"/>
                    </a:lnTo>
                    <a:lnTo>
                      <a:pt x="959" y="393"/>
                    </a:lnTo>
                    <a:lnTo>
                      <a:pt x="955" y="409"/>
                    </a:lnTo>
                    <a:lnTo>
                      <a:pt x="972" y="415"/>
                    </a:lnTo>
                    <a:lnTo>
                      <a:pt x="957" y="407"/>
                    </a:lnTo>
                    <a:lnTo>
                      <a:pt x="947" y="420"/>
                    </a:lnTo>
                    <a:lnTo>
                      <a:pt x="941" y="436"/>
                    </a:lnTo>
                    <a:lnTo>
                      <a:pt x="933" y="450"/>
                    </a:lnTo>
                    <a:lnTo>
                      <a:pt x="939" y="442"/>
                    </a:lnTo>
                    <a:lnTo>
                      <a:pt x="953" y="457"/>
                    </a:lnTo>
                    <a:lnTo>
                      <a:pt x="945" y="440"/>
                    </a:lnTo>
                    <a:lnTo>
                      <a:pt x="933" y="448"/>
                    </a:lnTo>
                    <a:lnTo>
                      <a:pt x="939" y="465"/>
                    </a:lnTo>
                    <a:lnTo>
                      <a:pt x="935" y="448"/>
                    </a:lnTo>
                    <a:lnTo>
                      <a:pt x="928" y="448"/>
                    </a:lnTo>
                    <a:lnTo>
                      <a:pt x="943" y="448"/>
                    </a:lnTo>
                    <a:lnTo>
                      <a:pt x="935" y="446"/>
                    </a:lnTo>
                    <a:lnTo>
                      <a:pt x="935" y="465"/>
                    </a:lnTo>
                    <a:lnTo>
                      <a:pt x="949" y="451"/>
                    </a:lnTo>
                    <a:lnTo>
                      <a:pt x="945" y="450"/>
                    </a:lnTo>
                    <a:lnTo>
                      <a:pt x="932" y="463"/>
                    </a:lnTo>
                    <a:lnTo>
                      <a:pt x="951" y="455"/>
                    </a:lnTo>
                    <a:lnTo>
                      <a:pt x="949" y="450"/>
                    </a:lnTo>
                    <a:lnTo>
                      <a:pt x="932" y="457"/>
                    </a:lnTo>
                    <a:lnTo>
                      <a:pt x="951" y="457"/>
                    </a:lnTo>
                    <a:lnTo>
                      <a:pt x="951" y="451"/>
                    </a:lnTo>
                    <a:lnTo>
                      <a:pt x="951" y="438"/>
                    </a:lnTo>
                    <a:lnTo>
                      <a:pt x="953" y="426"/>
                    </a:lnTo>
                    <a:lnTo>
                      <a:pt x="955" y="397"/>
                    </a:lnTo>
                    <a:lnTo>
                      <a:pt x="959" y="368"/>
                    </a:lnTo>
                    <a:lnTo>
                      <a:pt x="939" y="366"/>
                    </a:lnTo>
                    <a:lnTo>
                      <a:pt x="959" y="370"/>
                    </a:lnTo>
                    <a:lnTo>
                      <a:pt x="959" y="372"/>
                    </a:lnTo>
                    <a:lnTo>
                      <a:pt x="959" y="370"/>
                    </a:lnTo>
                    <a:lnTo>
                      <a:pt x="961" y="364"/>
                    </a:lnTo>
                    <a:lnTo>
                      <a:pt x="963" y="356"/>
                    </a:lnTo>
                    <a:lnTo>
                      <a:pt x="967" y="339"/>
                    </a:lnTo>
                    <a:lnTo>
                      <a:pt x="972" y="315"/>
                    </a:lnTo>
                    <a:lnTo>
                      <a:pt x="978" y="290"/>
                    </a:lnTo>
                    <a:lnTo>
                      <a:pt x="986" y="265"/>
                    </a:lnTo>
                    <a:lnTo>
                      <a:pt x="992" y="241"/>
                    </a:lnTo>
                    <a:lnTo>
                      <a:pt x="1000" y="218"/>
                    </a:lnTo>
                    <a:lnTo>
                      <a:pt x="1000" y="212"/>
                    </a:lnTo>
                    <a:lnTo>
                      <a:pt x="1002" y="205"/>
                    </a:lnTo>
                    <a:lnTo>
                      <a:pt x="1007" y="187"/>
                    </a:lnTo>
                    <a:lnTo>
                      <a:pt x="1009" y="179"/>
                    </a:lnTo>
                    <a:lnTo>
                      <a:pt x="1011" y="173"/>
                    </a:lnTo>
                    <a:lnTo>
                      <a:pt x="992" y="166"/>
                    </a:lnTo>
                    <a:lnTo>
                      <a:pt x="1005" y="179"/>
                    </a:lnTo>
                    <a:lnTo>
                      <a:pt x="1007" y="177"/>
                    </a:lnTo>
                    <a:lnTo>
                      <a:pt x="976" y="171"/>
                    </a:lnTo>
                    <a:lnTo>
                      <a:pt x="980" y="177"/>
                    </a:lnTo>
                    <a:lnTo>
                      <a:pt x="986" y="183"/>
                    </a:lnTo>
                    <a:lnTo>
                      <a:pt x="994" y="183"/>
                    </a:lnTo>
                    <a:lnTo>
                      <a:pt x="1002" y="183"/>
                    </a:lnTo>
                    <a:lnTo>
                      <a:pt x="994" y="164"/>
                    </a:lnTo>
                    <a:lnTo>
                      <a:pt x="974" y="164"/>
                    </a:lnTo>
                    <a:lnTo>
                      <a:pt x="974" y="168"/>
                    </a:lnTo>
                    <a:lnTo>
                      <a:pt x="974" y="173"/>
                    </a:lnTo>
                    <a:lnTo>
                      <a:pt x="994" y="173"/>
                    </a:lnTo>
                    <a:lnTo>
                      <a:pt x="974" y="166"/>
                    </a:lnTo>
                    <a:lnTo>
                      <a:pt x="972" y="173"/>
                    </a:lnTo>
                    <a:lnTo>
                      <a:pt x="967" y="195"/>
                    </a:lnTo>
                    <a:lnTo>
                      <a:pt x="959" y="218"/>
                    </a:lnTo>
                    <a:lnTo>
                      <a:pt x="949" y="243"/>
                    </a:lnTo>
                    <a:lnTo>
                      <a:pt x="937" y="269"/>
                    </a:lnTo>
                    <a:lnTo>
                      <a:pt x="930" y="288"/>
                    </a:lnTo>
                    <a:lnTo>
                      <a:pt x="926" y="296"/>
                    </a:lnTo>
                    <a:lnTo>
                      <a:pt x="924" y="302"/>
                    </a:lnTo>
                    <a:lnTo>
                      <a:pt x="922" y="306"/>
                    </a:lnTo>
                    <a:lnTo>
                      <a:pt x="922" y="308"/>
                    </a:lnTo>
                    <a:lnTo>
                      <a:pt x="920" y="311"/>
                    </a:lnTo>
                    <a:lnTo>
                      <a:pt x="916" y="319"/>
                    </a:lnTo>
                    <a:lnTo>
                      <a:pt x="912" y="327"/>
                    </a:lnTo>
                    <a:lnTo>
                      <a:pt x="930" y="335"/>
                    </a:lnTo>
                    <a:lnTo>
                      <a:pt x="916" y="321"/>
                    </a:lnTo>
                    <a:lnTo>
                      <a:pt x="910" y="331"/>
                    </a:lnTo>
                    <a:lnTo>
                      <a:pt x="908" y="335"/>
                    </a:lnTo>
                    <a:lnTo>
                      <a:pt x="895" y="360"/>
                    </a:lnTo>
                    <a:lnTo>
                      <a:pt x="883" y="385"/>
                    </a:lnTo>
                    <a:lnTo>
                      <a:pt x="912" y="380"/>
                    </a:lnTo>
                    <a:lnTo>
                      <a:pt x="906" y="376"/>
                    </a:lnTo>
                    <a:lnTo>
                      <a:pt x="898" y="374"/>
                    </a:lnTo>
                    <a:lnTo>
                      <a:pt x="891" y="376"/>
                    </a:lnTo>
                    <a:lnTo>
                      <a:pt x="885" y="380"/>
                    </a:lnTo>
                    <a:lnTo>
                      <a:pt x="898" y="393"/>
                    </a:lnTo>
                    <a:lnTo>
                      <a:pt x="916" y="383"/>
                    </a:lnTo>
                    <a:lnTo>
                      <a:pt x="910" y="374"/>
                    </a:lnTo>
                    <a:lnTo>
                      <a:pt x="904" y="366"/>
                    </a:lnTo>
                    <a:lnTo>
                      <a:pt x="898" y="352"/>
                    </a:lnTo>
                    <a:lnTo>
                      <a:pt x="897" y="343"/>
                    </a:lnTo>
                    <a:lnTo>
                      <a:pt x="897" y="350"/>
                    </a:lnTo>
                    <a:lnTo>
                      <a:pt x="877" y="350"/>
                    </a:lnTo>
                    <a:lnTo>
                      <a:pt x="897" y="358"/>
                    </a:lnTo>
                    <a:lnTo>
                      <a:pt x="898" y="348"/>
                    </a:lnTo>
                    <a:lnTo>
                      <a:pt x="900" y="343"/>
                    </a:lnTo>
                    <a:lnTo>
                      <a:pt x="904" y="335"/>
                    </a:lnTo>
                    <a:lnTo>
                      <a:pt x="908" y="323"/>
                    </a:lnTo>
                    <a:lnTo>
                      <a:pt x="914" y="311"/>
                    </a:lnTo>
                    <a:lnTo>
                      <a:pt x="920" y="296"/>
                    </a:lnTo>
                    <a:lnTo>
                      <a:pt x="926" y="276"/>
                    </a:lnTo>
                    <a:lnTo>
                      <a:pt x="932" y="253"/>
                    </a:lnTo>
                    <a:lnTo>
                      <a:pt x="939" y="222"/>
                    </a:lnTo>
                    <a:lnTo>
                      <a:pt x="939" y="216"/>
                    </a:lnTo>
                    <a:lnTo>
                      <a:pt x="937" y="208"/>
                    </a:lnTo>
                    <a:lnTo>
                      <a:pt x="933" y="203"/>
                    </a:lnTo>
                    <a:lnTo>
                      <a:pt x="928" y="199"/>
                    </a:lnTo>
                    <a:lnTo>
                      <a:pt x="920" y="197"/>
                    </a:lnTo>
                    <a:lnTo>
                      <a:pt x="912" y="199"/>
                    </a:lnTo>
                    <a:lnTo>
                      <a:pt x="906" y="203"/>
                    </a:lnTo>
                    <a:lnTo>
                      <a:pt x="902" y="208"/>
                    </a:lnTo>
                    <a:lnTo>
                      <a:pt x="889" y="238"/>
                    </a:lnTo>
                    <a:lnTo>
                      <a:pt x="881" y="267"/>
                    </a:lnTo>
                    <a:lnTo>
                      <a:pt x="875" y="298"/>
                    </a:lnTo>
                    <a:lnTo>
                      <a:pt x="873" y="306"/>
                    </a:lnTo>
                    <a:lnTo>
                      <a:pt x="869" y="335"/>
                    </a:lnTo>
                    <a:lnTo>
                      <a:pt x="863" y="364"/>
                    </a:lnTo>
                    <a:lnTo>
                      <a:pt x="883" y="364"/>
                    </a:lnTo>
                    <a:lnTo>
                      <a:pt x="863" y="356"/>
                    </a:lnTo>
                    <a:lnTo>
                      <a:pt x="858" y="387"/>
                    </a:lnTo>
                    <a:lnTo>
                      <a:pt x="848" y="416"/>
                    </a:lnTo>
                    <a:lnTo>
                      <a:pt x="836" y="446"/>
                    </a:lnTo>
                    <a:lnTo>
                      <a:pt x="827" y="459"/>
                    </a:lnTo>
                    <a:lnTo>
                      <a:pt x="821" y="475"/>
                    </a:lnTo>
                    <a:lnTo>
                      <a:pt x="813" y="488"/>
                    </a:lnTo>
                    <a:lnTo>
                      <a:pt x="832" y="496"/>
                    </a:lnTo>
                    <a:lnTo>
                      <a:pt x="819" y="483"/>
                    </a:lnTo>
                    <a:lnTo>
                      <a:pt x="813" y="486"/>
                    </a:lnTo>
                    <a:lnTo>
                      <a:pt x="819" y="483"/>
                    </a:lnTo>
                    <a:lnTo>
                      <a:pt x="827" y="500"/>
                    </a:lnTo>
                    <a:lnTo>
                      <a:pt x="827" y="481"/>
                    </a:lnTo>
                    <a:lnTo>
                      <a:pt x="817" y="485"/>
                    </a:lnTo>
                    <a:lnTo>
                      <a:pt x="815" y="485"/>
                    </a:lnTo>
                    <a:lnTo>
                      <a:pt x="805" y="485"/>
                    </a:lnTo>
                    <a:lnTo>
                      <a:pt x="813" y="483"/>
                    </a:lnTo>
                    <a:lnTo>
                      <a:pt x="813" y="502"/>
                    </a:lnTo>
                    <a:lnTo>
                      <a:pt x="821" y="485"/>
                    </a:lnTo>
                    <a:lnTo>
                      <a:pt x="817" y="483"/>
                    </a:lnTo>
                    <a:lnTo>
                      <a:pt x="823" y="486"/>
                    </a:lnTo>
                    <a:lnTo>
                      <a:pt x="809" y="500"/>
                    </a:lnTo>
                    <a:lnTo>
                      <a:pt x="828" y="492"/>
                    </a:lnTo>
                    <a:lnTo>
                      <a:pt x="823" y="483"/>
                    </a:lnTo>
                    <a:lnTo>
                      <a:pt x="821" y="469"/>
                    </a:lnTo>
                    <a:lnTo>
                      <a:pt x="813" y="455"/>
                    </a:lnTo>
                    <a:lnTo>
                      <a:pt x="817" y="465"/>
                    </a:lnTo>
                    <a:lnTo>
                      <a:pt x="815" y="457"/>
                    </a:lnTo>
                    <a:lnTo>
                      <a:pt x="797" y="465"/>
                    </a:lnTo>
                    <a:lnTo>
                      <a:pt x="817" y="471"/>
                    </a:lnTo>
                    <a:lnTo>
                      <a:pt x="819" y="463"/>
                    </a:lnTo>
                    <a:lnTo>
                      <a:pt x="821" y="453"/>
                    </a:lnTo>
                    <a:lnTo>
                      <a:pt x="825" y="442"/>
                    </a:lnTo>
                    <a:lnTo>
                      <a:pt x="830" y="415"/>
                    </a:lnTo>
                    <a:lnTo>
                      <a:pt x="834" y="401"/>
                    </a:lnTo>
                    <a:lnTo>
                      <a:pt x="838" y="387"/>
                    </a:lnTo>
                    <a:lnTo>
                      <a:pt x="858" y="306"/>
                    </a:lnTo>
                    <a:lnTo>
                      <a:pt x="877" y="218"/>
                    </a:lnTo>
                    <a:lnTo>
                      <a:pt x="858" y="212"/>
                    </a:lnTo>
                    <a:lnTo>
                      <a:pt x="877" y="218"/>
                    </a:lnTo>
                    <a:lnTo>
                      <a:pt x="877" y="214"/>
                    </a:lnTo>
                    <a:lnTo>
                      <a:pt x="879" y="208"/>
                    </a:lnTo>
                    <a:lnTo>
                      <a:pt x="883" y="195"/>
                    </a:lnTo>
                    <a:lnTo>
                      <a:pt x="885" y="189"/>
                    </a:lnTo>
                    <a:lnTo>
                      <a:pt x="885" y="185"/>
                    </a:lnTo>
                    <a:lnTo>
                      <a:pt x="887" y="177"/>
                    </a:lnTo>
                    <a:lnTo>
                      <a:pt x="885" y="170"/>
                    </a:lnTo>
                    <a:lnTo>
                      <a:pt x="881" y="164"/>
                    </a:lnTo>
                    <a:lnTo>
                      <a:pt x="875" y="160"/>
                    </a:lnTo>
                    <a:lnTo>
                      <a:pt x="867" y="158"/>
                    </a:lnTo>
                    <a:lnTo>
                      <a:pt x="860" y="160"/>
                    </a:lnTo>
                    <a:lnTo>
                      <a:pt x="854" y="164"/>
                    </a:lnTo>
                    <a:lnTo>
                      <a:pt x="848" y="170"/>
                    </a:lnTo>
                    <a:lnTo>
                      <a:pt x="848" y="171"/>
                    </a:lnTo>
                    <a:lnTo>
                      <a:pt x="865" y="179"/>
                    </a:lnTo>
                    <a:lnTo>
                      <a:pt x="850" y="170"/>
                    </a:lnTo>
                    <a:lnTo>
                      <a:pt x="836" y="191"/>
                    </a:lnTo>
                    <a:lnTo>
                      <a:pt x="827" y="212"/>
                    </a:lnTo>
                    <a:lnTo>
                      <a:pt x="811" y="257"/>
                    </a:lnTo>
                    <a:lnTo>
                      <a:pt x="799" y="304"/>
                    </a:lnTo>
                    <a:lnTo>
                      <a:pt x="788" y="348"/>
                    </a:lnTo>
                    <a:lnTo>
                      <a:pt x="805" y="354"/>
                    </a:lnTo>
                    <a:lnTo>
                      <a:pt x="790" y="345"/>
                    </a:lnTo>
                    <a:lnTo>
                      <a:pt x="784" y="352"/>
                    </a:lnTo>
                    <a:lnTo>
                      <a:pt x="776" y="362"/>
                    </a:lnTo>
                    <a:lnTo>
                      <a:pt x="770" y="368"/>
                    </a:lnTo>
                    <a:lnTo>
                      <a:pt x="764" y="374"/>
                    </a:lnTo>
                    <a:lnTo>
                      <a:pt x="778" y="387"/>
                    </a:lnTo>
                    <a:lnTo>
                      <a:pt x="770" y="370"/>
                    </a:lnTo>
                    <a:lnTo>
                      <a:pt x="764" y="374"/>
                    </a:lnTo>
                    <a:lnTo>
                      <a:pt x="772" y="372"/>
                    </a:lnTo>
                    <a:lnTo>
                      <a:pt x="772" y="391"/>
                    </a:lnTo>
                    <a:lnTo>
                      <a:pt x="780" y="374"/>
                    </a:lnTo>
                    <a:lnTo>
                      <a:pt x="776" y="372"/>
                    </a:lnTo>
                    <a:lnTo>
                      <a:pt x="786" y="381"/>
                    </a:lnTo>
                    <a:lnTo>
                      <a:pt x="782" y="376"/>
                    </a:lnTo>
                    <a:lnTo>
                      <a:pt x="768" y="389"/>
                    </a:lnTo>
                    <a:lnTo>
                      <a:pt x="788" y="389"/>
                    </a:lnTo>
                    <a:lnTo>
                      <a:pt x="786" y="380"/>
                    </a:lnTo>
                    <a:lnTo>
                      <a:pt x="788" y="368"/>
                    </a:lnTo>
                    <a:lnTo>
                      <a:pt x="768" y="368"/>
                    </a:lnTo>
                    <a:lnTo>
                      <a:pt x="786" y="376"/>
                    </a:lnTo>
                    <a:lnTo>
                      <a:pt x="790" y="358"/>
                    </a:lnTo>
                    <a:lnTo>
                      <a:pt x="795" y="339"/>
                    </a:lnTo>
                    <a:lnTo>
                      <a:pt x="801" y="315"/>
                    </a:lnTo>
                    <a:lnTo>
                      <a:pt x="809" y="294"/>
                    </a:lnTo>
                    <a:lnTo>
                      <a:pt x="825" y="247"/>
                    </a:lnTo>
                    <a:lnTo>
                      <a:pt x="832" y="228"/>
                    </a:lnTo>
                    <a:lnTo>
                      <a:pt x="840" y="210"/>
                    </a:lnTo>
                    <a:lnTo>
                      <a:pt x="846" y="197"/>
                    </a:lnTo>
                    <a:lnTo>
                      <a:pt x="850" y="189"/>
                    </a:lnTo>
                    <a:lnTo>
                      <a:pt x="850" y="187"/>
                    </a:lnTo>
                    <a:lnTo>
                      <a:pt x="852" y="185"/>
                    </a:lnTo>
                    <a:lnTo>
                      <a:pt x="817" y="183"/>
                    </a:lnTo>
                    <a:lnTo>
                      <a:pt x="821" y="191"/>
                    </a:lnTo>
                    <a:lnTo>
                      <a:pt x="827" y="195"/>
                    </a:lnTo>
                    <a:lnTo>
                      <a:pt x="834" y="197"/>
                    </a:lnTo>
                    <a:lnTo>
                      <a:pt x="842" y="195"/>
                    </a:lnTo>
                    <a:lnTo>
                      <a:pt x="848" y="191"/>
                    </a:lnTo>
                    <a:lnTo>
                      <a:pt x="834" y="177"/>
                    </a:lnTo>
                    <a:lnTo>
                      <a:pt x="815" y="177"/>
                    </a:lnTo>
                    <a:lnTo>
                      <a:pt x="834" y="177"/>
                    </a:lnTo>
                    <a:lnTo>
                      <a:pt x="815" y="170"/>
                    </a:lnTo>
                    <a:lnTo>
                      <a:pt x="815" y="173"/>
                    </a:lnTo>
                    <a:lnTo>
                      <a:pt x="813" y="181"/>
                    </a:lnTo>
                    <a:lnTo>
                      <a:pt x="809" y="197"/>
                    </a:lnTo>
                    <a:lnTo>
                      <a:pt x="807" y="203"/>
                    </a:lnTo>
                    <a:lnTo>
                      <a:pt x="807" y="210"/>
                    </a:lnTo>
                    <a:lnTo>
                      <a:pt x="807" y="214"/>
                    </a:lnTo>
                    <a:lnTo>
                      <a:pt x="792" y="292"/>
                    </a:lnTo>
                    <a:lnTo>
                      <a:pt x="780" y="362"/>
                    </a:lnTo>
                    <a:lnTo>
                      <a:pt x="797" y="366"/>
                    </a:lnTo>
                    <a:lnTo>
                      <a:pt x="782" y="356"/>
                    </a:lnTo>
                    <a:lnTo>
                      <a:pt x="776" y="364"/>
                    </a:lnTo>
                    <a:lnTo>
                      <a:pt x="772" y="370"/>
                    </a:lnTo>
                    <a:lnTo>
                      <a:pt x="790" y="378"/>
                    </a:lnTo>
                    <a:lnTo>
                      <a:pt x="776" y="364"/>
                    </a:lnTo>
                    <a:lnTo>
                      <a:pt x="772" y="368"/>
                    </a:lnTo>
                    <a:lnTo>
                      <a:pt x="786" y="381"/>
                    </a:lnTo>
                    <a:lnTo>
                      <a:pt x="778" y="364"/>
                    </a:lnTo>
                    <a:lnTo>
                      <a:pt x="778" y="366"/>
                    </a:lnTo>
                    <a:lnTo>
                      <a:pt x="799" y="370"/>
                    </a:lnTo>
                    <a:lnTo>
                      <a:pt x="792" y="364"/>
                    </a:lnTo>
                    <a:lnTo>
                      <a:pt x="786" y="364"/>
                    </a:lnTo>
                    <a:lnTo>
                      <a:pt x="786" y="383"/>
                    </a:lnTo>
                    <a:lnTo>
                      <a:pt x="803" y="376"/>
                    </a:lnTo>
                    <a:lnTo>
                      <a:pt x="801" y="364"/>
                    </a:lnTo>
                    <a:lnTo>
                      <a:pt x="803" y="372"/>
                    </a:lnTo>
                    <a:lnTo>
                      <a:pt x="784" y="372"/>
                    </a:lnTo>
                    <a:lnTo>
                      <a:pt x="801" y="380"/>
                    </a:lnTo>
                    <a:lnTo>
                      <a:pt x="803" y="370"/>
                    </a:lnTo>
                    <a:lnTo>
                      <a:pt x="811" y="348"/>
                    </a:lnTo>
                    <a:lnTo>
                      <a:pt x="811" y="343"/>
                    </a:lnTo>
                    <a:lnTo>
                      <a:pt x="811" y="346"/>
                    </a:lnTo>
                    <a:lnTo>
                      <a:pt x="815" y="325"/>
                    </a:lnTo>
                    <a:lnTo>
                      <a:pt x="795" y="325"/>
                    </a:lnTo>
                    <a:lnTo>
                      <a:pt x="813" y="333"/>
                    </a:lnTo>
                    <a:lnTo>
                      <a:pt x="817" y="319"/>
                    </a:lnTo>
                    <a:lnTo>
                      <a:pt x="817" y="311"/>
                    </a:lnTo>
                    <a:lnTo>
                      <a:pt x="819" y="300"/>
                    </a:lnTo>
                    <a:lnTo>
                      <a:pt x="799" y="300"/>
                    </a:lnTo>
                    <a:lnTo>
                      <a:pt x="819" y="308"/>
                    </a:lnTo>
                    <a:lnTo>
                      <a:pt x="821" y="300"/>
                    </a:lnTo>
                    <a:lnTo>
                      <a:pt x="821" y="292"/>
                    </a:lnTo>
                    <a:lnTo>
                      <a:pt x="823" y="284"/>
                    </a:lnTo>
                    <a:lnTo>
                      <a:pt x="823" y="280"/>
                    </a:lnTo>
                    <a:lnTo>
                      <a:pt x="825" y="273"/>
                    </a:lnTo>
                    <a:lnTo>
                      <a:pt x="825" y="263"/>
                    </a:lnTo>
                    <a:lnTo>
                      <a:pt x="827" y="255"/>
                    </a:lnTo>
                    <a:lnTo>
                      <a:pt x="827" y="247"/>
                    </a:lnTo>
                    <a:lnTo>
                      <a:pt x="827" y="236"/>
                    </a:lnTo>
                    <a:lnTo>
                      <a:pt x="828" y="222"/>
                    </a:lnTo>
                    <a:lnTo>
                      <a:pt x="828" y="205"/>
                    </a:lnTo>
                    <a:lnTo>
                      <a:pt x="830" y="185"/>
                    </a:lnTo>
                    <a:lnTo>
                      <a:pt x="830" y="183"/>
                    </a:lnTo>
                    <a:lnTo>
                      <a:pt x="828" y="175"/>
                    </a:lnTo>
                    <a:lnTo>
                      <a:pt x="825" y="170"/>
                    </a:lnTo>
                    <a:lnTo>
                      <a:pt x="819" y="166"/>
                    </a:lnTo>
                    <a:lnTo>
                      <a:pt x="811" y="164"/>
                    </a:lnTo>
                    <a:lnTo>
                      <a:pt x="803" y="166"/>
                    </a:lnTo>
                    <a:lnTo>
                      <a:pt x="797" y="170"/>
                    </a:lnTo>
                    <a:lnTo>
                      <a:pt x="793" y="175"/>
                    </a:lnTo>
                    <a:lnTo>
                      <a:pt x="784" y="197"/>
                    </a:lnTo>
                    <a:lnTo>
                      <a:pt x="778" y="218"/>
                    </a:lnTo>
                    <a:lnTo>
                      <a:pt x="776" y="226"/>
                    </a:lnTo>
                    <a:lnTo>
                      <a:pt x="768" y="271"/>
                    </a:lnTo>
                    <a:lnTo>
                      <a:pt x="762" y="315"/>
                    </a:lnTo>
                    <a:lnTo>
                      <a:pt x="760" y="358"/>
                    </a:lnTo>
                    <a:lnTo>
                      <a:pt x="778" y="360"/>
                    </a:lnTo>
                    <a:lnTo>
                      <a:pt x="760" y="354"/>
                    </a:lnTo>
                    <a:lnTo>
                      <a:pt x="755" y="370"/>
                    </a:lnTo>
                    <a:lnTo>
                      <a:pt x="751" y="378"/>
                    </a:lnTo>
                    <a:lnTo>
                      <a:pt x="770" y="385"/>
                    </a:lnTo>
                    <a:lnTo>
                      <a:pt x="757" y="372"/>
                    </a:lnTo>
                    <a:lnTo>
                      <a:pt x="751" y="380"/>
                    </a:lnTo>
                    <a:lnTo>
                      <a:pt x="743" y="385"/>
                    </a:lnTo>
                    <a:lnTo>
                      <a:pt x="757" y="399"/>
                    </a:lnTo>
                    <a:lnTo>
                      <a:pt x="749" y="381"/>
                    </a:lnTo>
                    <a:lnTo>
                      <a:pt x="739" y="387"/>
                    </a:lnTo>
                    <a:lnTo>
                      <a:pt x="729" y="389"/>
                    </a:lnTo>
                    <a:lnTo>
                      <a:pt x="737" y="387"/>
                    </a:lnTo>
                    <a:lnTo>
                      <a:pt x="737" y="407"/>
                    </a:lnTo>
                    <a:lnTo>
                      <a:pt x="745" y="389"/>
                    </a:lnTo>
                    <a:lnTo>
                      <a:pt x="739" y="389"/>
                    </a:lnTo>
                    <a:lnTo>
                      <a:pt x="729" y="405"/>
                    </a:lnTo>
                    <a:lnTo>
                      <a:pt x="743" y="391"/>
                    </a:lnTo>
                    <a:lnTo>
                      <a:pt x="737" y="381"/>
                    </a:lnTo>
                    <a:lnTo>
                      <a:pt x="741" y="387"/>
                    </a:lnTo>
                    <a:lnTo>
                      <a:pt x="723" y="395"/>
                    </a:lnTo>
                    <a:lnTo>
                      <a:pt x="743" y="395"/>
                    </a:lnTo>
                    <a:lnTo>
                      <a:pt x="743" y="383"/>
                    </a:lnTo>
                    <a:lnTo>
                      <a:pt x="743" y="372"/>
                    </a:lnTo>
                    <a:lnTo>
                      <a:pt x="743" y="358"/>
                    </a:lnTo>
                    <a:lnTo>
                      <a:pt x="723" y="360"/>
                    </a:lnTo>
                    <a:lnTo>
                      <a:pt x="743" y="362"/>
                    </a:lnTo>
                    <a:lnTo>
                      <a:pt x="747" y="331"/>
                    </a:lnTo>
                    <a:lnTo>
                      <a:pt x="749" y="302"/>
                    </a:lnTo>
                    <a:lnTo>
                      <a:pt x="729" y="300"/>
                    </a:lnTo>
                    <a:lnTo>
                      <a:pt x="749" y="304"/>
                    </a:lnTo>
                    <a:lnTo>
                      <a:pt x="753" y="275"/>
                    </a:lnTo>
                    <a:lnTo>
                      <a:pt x="733" y="275"/>
                    </a:lnTo>
                    <a:lnTo>
                      <a:pt x="753" y="282"/>
                    </a:lnTo>
                    <a:lnTo>
                      <a:pt x="757" y="257"/>
                    </a:lnTo>
                    <a:lnTo>
                      <a:pt x="760" y="247"/>
                    </a:lnTo>
                    <a:lnTo>
                      <a:pt x="760" y="240"/>
                    </a:lnTo>
                    <a:lnTo>
                      <a:pt x="762" y="230"/>
                    </a:lnTo>
                    <a:lnTo>
                      <a:pt x="762" y="224"/>
                    </a:lnTo>
                    <a:lnTo>
                      <a:pt x="764" y="218"/>
                    </a:lnTo>
                    <a:lnTo>
                      <a:pt x="764" y="216"/>
                    </a:lnTo>
                    <a:lnTo>
                      <a:pt x="762" y="208"/>
                    </a:lnTo>
                    <a:lnTo>
                      <a:pt x="758" y="203"/>
                    </a:lnTo>
                    <a:lnTo>
                      <a:pt x="753" y="199"/>
                    </a:lnTo>
                    <a:lnTo>
                      <a:pt x="745" y="197"/>
                    </a:lnTo>
                    <a:lnTo>
                      <a:pt x="737" y="199"/>
                    </a:lnTo>
                    <a:lnTo>
                      <a:pt x="731" y="203"/>
                    </a:lnTo>
                    <a:lnTo>
                      <a:pt x="729" y="205"/>
                    </a:lnTo>
                    <a:lnTo>
                      <a:pt x="725" y="210"/>
                    </a:lnTo>
                    <a:lnTo>
                      <a:pt x="722" y="216"/>
                    </a:lnTo>
                    <a:lnTo>
                      <a:pt x="720" y="224"/>
                    </a:lnTo>
                    <a:lnTo>
                      <a:pt x="714" y="238"/>
                    </a:lnTo>
                    <a:lnTo>
                      <a:pt x="708" y="255"/>
                    </a:lnTo>
                    <a:lnTo>
                      <a:pt x="700" y="278"/>
                    </a:lnTo>
                    <a:lnTo>
                      <a:pt x="692" y="310"/>
                    </a:lnTo>
                    <a:lnTo>
                      <a:pt x="687" y="331"/>
                    </a:lnTo>
                    <a:lnTo>
                      <a:pt x="685" y="339"/>
                    </a:lnTo>
                    <a:lnTo>
                      <a:pt x="681" y="362"/>
                    </a:lnTo>
                    <a:lnTo>
                      <a:pt x="677" y="385"/>
                    </a:lnTo>
                    <a:lnTo>
                      <a:pt x="696" y="385"/>
                    </a:lnTo>
                    <a:lnTo>
                      <a:pt x="679" y="378"/>
                    </a:lnTo>
                    <a:lnTo>
                      <a:pt x="673" y="401"/>
                    </a:lnTo>
                    <a:lnTo>
                      <a:pt x="690" y="409"/>
                    </a:lnTo>
                    <a:lnTo>
                      <a:pt x="673" y="401"/>
                    </a:lnTo>
                    <a:lnTo>
                      <a:pt x="667" y="411"/>
                    </a:lnTo>
                    <a:lnTo>
                      <a:pt x="661" y="422"/>
                    </a:lnTo>
                    <a:lnTo>
                      <a:pt x="659" y="428"/>
                    </a:lnTo>
                    <a:lnTo>
                      <a:pt x="677" y="436"/>
                    </a:lnTo>
                    <a:lnTo>
                      <a:pt x="663" y="422"/>
                    </a:lnTo>
                    <a:lnTo>
                      <a:pt x="661" y="424"/>
                    </a:lnTo>
                    <a:lnTo>
                      <a:pt x="675" y="438"/>
                    </a:lnTo>
                    <a:lnTo>
                      <a:pt x="667" y="420"/>
                    </a:lnTo>
                    <a:lnTo>
                      <a:pt x="663" y="422"/>
                    </a:lnTo>
                    <a:lnTo>
                      <a:pt x="679" y="422"/>
                    </a:lnTo>
                    <a:lnTo>
                      <a:pt x="671" y="420"/>
                    </a:lnTo>
                    <a:lnTo>
                      <a:pt x="671" y="440"/>
                    </a:lnTo>
                    <a:lnTo>
                      <a:pt x="685" y="426"/>
                    </a:lnTo>
                    <a:lnTo>
                      <a:pt x="669" y="438"/>
                    </a:lnTo>
                    <a:lnTo>
                      <a:pt x="687" y="428"/>
                    </a:lnTo>
                    <a:lnTo>
                      <a:pt x="683" y="422"/>
                    </a:lnTo>
                    <a:lnTo>
                      <a:pt x="681" y="413"/>
                    </a:lnTo>
                    <a:lnTo>
                      <a:pt x="663" y="420"/>
                    </a:lnTo>
                    <a:lnTo>
                      <a:pt x="683" y="420"/>
                    </a:lnTo>
                    <a:lnTo>
                      <a:pt x="681" y="403"/>
                    </a:lnTo>
                    <a:lnTo>
                      <a:pt x="683" y="383"/>
                    </a:lnTo>
                    <a:lnTo>
                      <a:pt x="683" y="364"/>
                    </a:lnTo>
                    <a:lnTo>
                      <a:pt x="663" y="366"/>
                    </a:lnTo>
                    <a:lnTo>
                      <a:pt x="683" y="370"/>
                    </a:lnTo>
                    <a:lnTo>
                      <a:pt x="688" y="343"/>
                    </a:lnTo>
                    <a:lnTo>
                      <a:pt x="669" y="343"/>
                    </a:lnTo>
                    <a:lnTo>
                      <a:pt x="687" y="350"/>
                    </a:lnTo>
                    <a:lnTo>
                      <a:pt x="694" y="325"/>
                    </a:lnTo>
                    <a:lnTo>
                      <a:pt x="710" y="275"/>
                    </a:lnTo>
                    <a:lnTo>
                      <a:pt x="723" y="224"/>
                    </a:lnTo>
                    <a:lnTo>
                      <a:pt x="723" y="216"/>
                    </a:lnTo>
                    <a:lnTo>
                      <a:pt x="727" y="193"/>
                    </a:lnTo>
                    <a:lnTo>
                      <a:pt x="729" y="168"/>
                    </a:lnTo>
                    <a:lnTo>
                      <a:pt x="729" y="164"/>
                    </a:lnTo>
                    <a:lnTo>
                      <a:pt x="727" y="158"/>
                    </a:lnTo>
                    <a:lnTo>
                      <a:pt x="723" y="150"/>
                    </a:lnTo>
                    <a:lnTo>
                      <a:pt x="718" y="146"/>
                    </a:lnTo>
                    <a:lnTo>
                      <a:pt x="710" y="144"/>
                    </a:lnTo>
                    <a:lnTo>
                      <a:pt x="702" y="146"/>
                    </a:lnTo>
                    <a:lnTo>
                      <a:pt x="696" y="150"/>
                    </a:lnTo>
                    <a:lnTo>
                      <a:pt x="690" y="156"/>
                    </a:lnTo>
                    <a:lnTo>
                      <a:pt x="690" y="158"/>
                    </a:lnTo>
                    <a:lnTo>
                      <a:pt x="688" y="164"/>
                    </a:lnTo>
                    <a:lnTo>
                      <a:pt x="687" y="171"/>
                    </a:lnTo>
                    <a:lnTo>
                      <a:pt x="683" y="189"/>
                    </a:lnTo>
                    <a:lnTo>
                      <a:pt x="681" y="197"/>
                    </a:lnTo>
                    <a:lnTo>
                      <a:pt x="679" y="206"/>
                    </a:lnTo>
                    <a:lnTo>
                      <a:pt x="667" y="232"/>
                    </a:lnTo>
                    <a:lnTo>
                      <a:pt x="663" y="245"/>
                    </a:lnTo>
                    <a:lnTo>
                      <a:pt x="659" y="263"/>
                    </a:lnTo>
                    <a:lnTo>
                      <a:pt x="677" y="267"/>
                    </a:lnTo>
                    <a:lnTo>
                      <a:pt x="659" y="263"/>
                    </a:lnTo>
                    <a:lnTo>
                      <a:pt x="653" y="284"/>
                    </a:lnTo>
                    <a:lnTo>
                      <a:pt x="652" y="292"/>
                    </a:lnTo>
                    <a:lnTo>
                      <a:pt x="648" y="313"/>
                    </a:lnTo>
                    <a:lnTo>
                      <a:pt x="646" y="327"/>
                    </a:lnTo>
                    <a:lnTo>
                      <a:pt x="646" y="337"/>
                    </a:lnTo>
                    <a:lnTo>
                      <a:pt x="665" y="337"/>
                    </a:lnTo>
                    <a:lnTo>
                      <a:pt x="646" y="329"/>
                    </a:lnTo>
                    <a:lnTo>
                      <a:pt x="646" y="331"/>
                    </a:lnTo>
                    <a:lnTo>
                      <a:pt x="677" y="325"/>
                    </a:lnTo>
                    <a:lnTo>
                      <a:pt x="671" y="321"/>
                    </a:lnTo>
                    <a:lnTo>
                      <a:pt x="663" y="319"/>
                    </a:lnTo>
                    <a:lnTo>
                      <a:pt x="655" y="321"/>
                    </a:lnTo>
                    <a:lnTo>
                      <a:pt x="650" y="325"/>
                    </a:lnTo>
                    <a:lnTo>
                      <a:pt x="663" y="339"/>
                    </a:lnTo>
                    <a:lnTo>
                      <a:pt x="683" y="331"/>
                    </a:lnTo>
                    <a:lnTo>
                      <a:pt x="679" y="327"/>
                    </a:lnTo>
                    <a:lnTo>
                      <a:pt x="675" y="317"/>
                    </a:lnTo>
                    <a:lnTo>
                      <a:pt x="673" y="308"/>
                    </a:lnTo>
                    <a:lnTo>
                      <a:pt x="669" y="300"/>
                    </a:lnTo>
                    <a:lnTo>
                      <a:pt x="669" y="306"/>
                    </a:lnTo>
                    <a:lnTo>
                      <a:pt x="650" y="306"/>
                    </a:lnTo>
                    <a:lnTo>
                      <a:pt x="669" y="310"/>
                    </a:lnTo>
                    <a:lnTo>
                      <a:pt x="671" y="296"/>
                    </a:lnTo>
                    <a:lnTo>
                      <a:pt x="673" y="288"/>
                    </a:lnTo>
                    <a:lnTo>
                      <a:pt x="677" y="269"/>
                    </a:lnTo>
                    <a:lnTo>
                      <a:pt x="681" y="243"/>
                    </a:lnTo>
                    <a:lnTo>
                      <a:pt x="661" y="243"/>
                    </a:lnTo>
                    <a:lnTo>
                      <a:pt x="679" y="251"/>
                    </a:lnTo>
                    <a:lnTo>
                      <a:pt x="685" y="228"/>
                    </a:lnTo>
                    <a:lnTo>
                      <a:pt x="692" y="203"/>
                    </a:lnTo>
                    <a:lnTo>
                      <a:pt x="700" y="181"/>
                    </a:lnTo>
                    <a:lnTo>
                      <a:pt x="710" y="162"/>
                    </a:lnTo>
                    <a:lnTo>
                      <a:pt x="692" y="154"/>
                    </a:lnTo>
                    <a:lnTo>
                      <a:pt x="706" y="168"/>
                    </a:lnTo>
                    <a:lnTo>
                      <a:pt x="716" y="156"/>
                    </a:lnTo>
                    <a:lnTo>
                      <a:pt x="720" y="152"/>
                    </a:lnTo>
                    <a:lnTo>
                      <a:pt x="688" y="146"/>
                    </a:lnTo>
                    <a:lnTo>
                      <a:pt x="692" y="152"/>
                    </a:lnTo>
                    <a:lnTo>
                      <a:pt x="698" y="158"/>
                    </a:lnTo>
                    <a:lnTo>
                      <a:pt x="706" y="158"/>
                    </a:lnTo>
                    <a:lnTo>
                      <a:pt x="714" y="158"/>
                    </a:lnTo>
                    <a:lnTo>
                      <a:pt x="706" y="138"/>
                    </a:lnTo>
                    <a:lnTo>
                      <a:pt x="687" y="138"/>
                    </a:lnTo>
                    <a:lnTo>
                      <a:pt x="687" y="140"/>
                    </a:lnTo>
                    <a:lnTo>
                      <a:pt x="706" y="140"/>
                    </a:lnTo>
                    <a:lnTo>
                      <a:pt x="688" y="133"/>
                    </a:lnTo>
                    <a:lnTo>
                      <a:pt x="687" y="136"/>
                    </a:lnTo>
                    <a:lnTo>
                      <a:pt x="685" y="142"/>
                    </a:lnTo>
                    <a:lnTo>
                      <a:pt x="677" y="154"/>
                    </a:lnTo>
                    <a:lnTo>
                      <a:pt x="673" y="168"/>
                    </a:lnTo>
                    <a:lnTo>
                      <a:pt x="690" y="173"/>
                    </a:lnTo>
                    <a:lnTo>
                      <a:pt x="673" y="168"/>
                    </a:lnTo>
                    <a:lnTo>
                      <a:pt x="661" y="199"/>
                    </a:lnTo>
                    <a:lnTo>
                      <a:pt x="652" y="236"/>
                    </a:lnTo>
                    <a:lnTo>
                      <a:pt x="669" y="240"/>
                    </a:lnTo>
                    <a:lnTo>
                      <a:pt x="652" y="234"/>
                    </a:lnTo>
                    <a:lnTo>
                      <a:pt x="648" y="245"/>
                    </a:lnTo>
                    <a:lnTo>
                      <a:pt x="644" y="257"/>
                    </a:lnTo>
                    <a:lnTo>
                      <a:pt x="642" y="265"/>
                    </a:lnTo>
                    <a:lnTo>
                      <a:pt x="640" y="271"/>
                    </a:lnTo>
                    <a:lnTo>
                      <a:pt x="638" y="280"/>
                    </a:lnTo>
                    <a:lnTo>
                      <a:pt x="638" y="288"/>
                    </a:lnTo>
                    <a:lnTo>
                      <a:pt x="636" y="292"/>
                    </a:lnTo>
                    <a:lnTo>
                      <a:pt x="655" y="292"/>
                    </a:lnTo>
                    <a:lnTo>
                      <a:pt x="638" y="284"/>
                    </a:lnTo>
                    <a:lnTo>
                      <a:pt x="636" y="288"/>
                    </a:lnTo>
                    <a:lnTo>
                      <a:pt x="634" y="296"/>
                    </a:lnTo>
                    <a:lnTo>
                      <a:pt x="630" y="302"/>
                    </a:lnTo>
                    <a:lnTo>
                      <a:pt x="628" y="310"/>
                    </a:lnTo>
                    <a:lnTo>
                      <a:pt x="622" y="319"/>
                    </a:lnTo>
                    <a:lnTo>
                      <a:pt x="618" y="331"/>
                    </a:lnTo>
                    <a:lnTo>
                      <a:pt x="628" y="321"/>
                    </a:lnTo>
                    <a:lnTo>
                      <a:pt x="622" y="325"/>
                    </a:lnTo>
                    <a:lnTo>
                      <a:pt x="636" y="339"/>
                    </a:lnTo>
                    <a:lnTo>
                      <a:pt x="630" y="321"/>
                    </a:lnTo>
                    <a:lnTo>
                      <a:pt x="620" y="327"/>
                    </a:lnTo>
                    <a:lnTo>
                      <a:pt x="615" y="331"/>
                    </a:lnTo>
                    <a:lnTo>
                      <a:pt x="609" y="337"/>
                    </a:lnTo>
                    <a:lnTo>
                      <a:pt x="601" y="343"/>
                    </a:lnTo>
                    <a:lnTo>
                      <a:pt x="607" y="339"/>
                    </a:lnTo>
                    <a:lnTo>
                      <a:pt x="615" y="356"/>
                    </a:lnTo>
                    <a:lnTo>
                      <a:pt x="615" y="337"/>
                    </a:lnTo>
                    <a:lnTo>
                      <a:pt x="613" y="337"/>
                    </a:lnTo>
                    <a:lnTo>
                      <a:pt x="620" y="339"/>
                    </a:lnTo>
                    <a:lnTo>
                      <a:pt x="613" y="356"/>
                    </a:lnTo>
                    <a:lnTo>
                      <a:pt x="626" y="343"/>
                    </a:lnTo>
                    <a:lnTo>
                      <a:pt x="622" y="341"/>
                    </a:lnTo>
                    <a:lnTo>
                      <a:pt x="609" y="354"/>
                    </a:lnTo>
                    <a:lnTo>
                      <a:pt x="624" y="343"/>
                    </a:lnTo>
                    <a:lnTo>
                      <a:pt x="617" y="329"/>
                    </a:lnTo>
                    <a:lnTo>
                      <a:pt x="620" y="335"/>
                    </a:lnTo>
                    <a:lnTo>
                      <a:pt x="603" y="343"/>
                    </a:lnTo>
                    <a:lnTo>
                      <a:pt x="622" y="343"/>
                    </a:lnTo>
                    <a:lnTo>
                      <a:pt x="620" y="331"/>
                    </a:lnTo>
                    <a:lnTo>
                      <a:pt x="620" y="317"/>
                    </a:lnTo>
                    <a:lnTo>
                      <a:pt x="622" y="310"/>
                    </a:lnTo>
                    <a:lnTo>
                      <a:pt x="622" y="306"/>
                    </a:lnTo>
                    <a:lnTo>
                      <a:pt x="624" y="282"/>
                    </a:lnTo>
                    <a:lnTo>
                      <a:pt x="626" y="261"/>
                    </a:lnTo>
                    <a:lnTo>
                      <a:pt x="636" y="220"/>
                    </a:lnTo>
                    <a:lnTo>
                      <a:pt x="617" y="216"/>
                    </a:lnTo>
                    <a:lnTo>
                      <a:pt x="636" y="222"/>
                    </a:lnTo>
                    <a:lnTo>
                      <a:pt x="648" y="183"/>
                    </a:lnTo>
                    <a:lnTo>
                      <a:pt x="661" y="140"/>
                    </a:lnTo>
                    <a:lnTo>
                      <a:pt x="642" y="135"/>
                    </a:lnTo>
                    <a:lnTo>
                      <a:pt x="659" y="142"/>
                    </a:lnTo>
                    <a:lnTo>
                      <a:pt x="663" y="133"/>
                    </a:lnTo>
                    <a:lnTo>
                      <a:pt x="667" y="123"/>
                    </a:lnTo>
                    <a:lnTo>
                      <a:pt x="669" y="117"/>
                    </a:lnTo>
                    <a:lnTo>
                      <a:pt x="669" y="115"/>
                    </a:lnTo>
                    <a:lnTo>
                      <a:pt x="671" y="107"/>
                    </a:lnTo>
                    <a:lnTo>
                      <a:pt x="671" y="105"/>
                    </a:lnTo>
                    <a:lnTo>
                      <a:pt x="669" y="98"/>
                    </a:lnTo>
                    <a:lnTo>
                      <a:pt x="665" y="92"/>
                    </a:lnTo>
                    <a:lnTo>
                      <a:pt x="657" y="88"/>
                    </a:lnTo>
                    <a:lnTo>
                      <a:pt x="652" y="86"/>
                    </a:lnTo>
                    <a:lnTo>
                      <a:pt x="644" y="88"/>
                    </a:lnTo>
                    <a:lnTo>
                      <a:pt x="636" y="92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50" y="107"/>
                    </a:lnTo>
                    <a:lnTo>
                      <a:pt x="634" y="98"/>
                    </a:lnTo>
                    <a:lnTo>
                      <a:pt x="618" y="123"/>
                    </a:lnTo>
                    <a:lnTo>
                      <a:pt x="609" y="144"/>
                    </a:lnTo>
                    <a:lnTo>
                      <a:pt x="593" y="193"/>
                    </a:lnTo>
                    <a:lnTo>
                      <a:pt x="574" y="241"/>
                    </a:lnTo>
                    <a:lnTo>
                      <a:pt x="564" y="265"/>
                    </a:lnTo>
                    <a:lnTo>
                      <a:pt x="582" y="273"/>
                    </a:lnTo>
                    <a:lnTo>
                      <a:pt x="568" y="259"/>
                    </a:lnTo>
                    <a:lnTo>
                      <a:pt x="552" y="284"/>
                    </a:lnTo>
                    <a:lnTo>
                      <a:pt x="548" y="294"/>
                    </a:lnTo>
                    <a:lnTo>
                      <a:pt x="543" y="300"/>
                    </a:lnTo>
                    <a:lnTo>
                      <a:pt x="537" y="313"/>
                    </a:lnTo>
                    <a:lnTo>
                      <a:pt x="533" y="319"/>
                    </a:lnTo>
                    <a:lnTo>
                      <a:pt x="550" y="327"/>
                    </a:lnTo>
                    <a:lnTo>
                      <a:pt x="537" y="313"/>
                    </a:lnTo>
                    <a:lnTo>
                      <a:pt x="533" y="317"/>
                    </a:lnTo>
                    <a:lnTo>
                      <a:pt x="547" y="331"/>
                    </a:lnTo>
                    <a:lnTo>
                      <a:pt x="539" y="313"/>
                    </a:lnTo>
                    <a:lnTo>
                      <a:pt x="533" y="315"/>
                    </a:lnTo>
                    <a:lnTo>
                      <a:pt x="541" y="313"/>
                    </a:lnTo>
                    <a:lnTo>
                      <a:pt x="541" y="333"/>
                    </a:lnTo>
                    <a:lnTo>
                      <a:pt x="548" y="315"/>
                    </a:lnTo>
                    <a:lnTo>
                      <a:pt x="541" y="315"/>
                    </a:lnTo>
                    <a:lnTo>
                      <a:pt x="535" y="333"/>
                    </a:lnTo>
                    <a:lnTo>
                      <a:pt x="543" y="315"/>
                    </a:lnTo>
                    <a:lnTo>
                      <a:pt x="537" y="311"/>
                    </a:lnTo>
                    <a:lnTo>
                      <a:pt x="543" y="315"/>
                    </a:lnTo>
                    <a:lnTo>
                      <a:pt x="529" y="329"/>
                    </a:lnTo>
                    <a:lnTo>
                      <a:pt x="548" y="321"/>
                    </a:lnTo>
                    <a:lnTo>
                      <a:pt x="547" y="317"/>
                    </a:lnTo>
                    <a:lnTo>
                      <a:pt x="527" y="325"/>
                    </a:lnTo>
                    <a:lnTo>
                      <a:pt x="547" y="325"/>
                    </a:lnTo>
                    <a:lnTo>
                      <a:pt x="547" y="317"/>
                    </a:lnTo>
                    <a:lnTo>
                      <a:pt x="527" y="317"/>
                    </a:lnTo>
                    <a:lnTo>
                      <a:pt x="547" y="325"/>
                    </a:lnTo>
                    <a:lnTo>
                      <a:pt x="548" y="319"/>
                    </a:lnTo>
                    <a:lnTo>
                      <a:pt x="554" y="304"/>
                    </a:lnTo>
                    <a:lnTo>
                      <a:pt x="558" y="298"/>
                    </a:lnTo>
                    <a:lnTo>
                      <a:pt x="558" y="290"/>
                    </a:lnTo>
                    <a:lnTo>
                      <a:pt x="560" y="284"/>
                    </a:lnTo>
                    <a:lnTo>
                      <a:pt x="541" y="282"/>
                    </a:lnTo>
                    <a:lnTo>
                      <a:pt x="560" y="290"/>
                    </a:lnTo>
                    <a:lnTo>
                      <a:pt x="566" y="273"/>
                    </a:lnTo>
                    <a:lnTo>
                      <a:pt x="570" y="257"/>
                    </a:lnTo>
                    <a:lnTo>
                      <a:pt x="576" y="245"/>
                    </a:lnTo>
                    <a:lnTo>
                      <a:pt x="580" y="234"/>
                    </a:lnTo>
                    <a:lnTo>
                      <a:pt x="582" y="226"/>
                    </a:lnTo>
                    <a:lnTo>
                      <a:pt x="583" y="220"/>
                    </a:lnTo>
                    <a:lnTo>
                      <a:pt x="585" y="216"/>
                    </a:lnTo>
                    <a:lnTo>
                      <a:pt x="585" y="214"/>
                    </a:lnTo>
                    <a:lnTo>
                      <a:pt x="587" y="206"/>
                    </a:lnTo>
                    <a:lnTo>
                      <a:pt x="585" y="199"/>
                    </a:lnTo>
                    <a:lnTo>
                      <a:pt x="582" y="193"/>
                    </a:lnTo>
                    <a:lnTo>
                      <a:pt x="576" y="189"/>
                    </a:lnTo>
                    <a:lnTo>
                      <a:pt x="568" y="187"/>
                    </a:lnTo>
                    <a:lnTo>
                      <a:pt x="560" y="189"/>
                    </a:lnTo>
                    <a:lnTo>
                      <a:pt x="554" y="193"/>
                    </a:lnTo>
                    <a:lnTo>
                      <a:pt x="548" y="199"/>
                    </a:lnTo>
                    <a:lnTo>
                      <a:pt x="548" y="203"/>
                    </a:lnTo>
                    <a:lnTo>
                      <a:pt x="547" y="206"/>
                    </a:lnTo>
                    <a:lnTo>
                      <a:pt x="543" y="214"/>
                    </a:lnTo>
                    <a:lnTo>
                      <a:pt x="539" y="224"/>
                    </a:lnTo>
                    <a:lnTo>
                      <a:pt x="535" y="236"/>
                    </a:lnTo>
                    <a:lnTo>
                      <a:pt x="529" y="249"/>
                    </a:lnTo>
                    <a:lnTo>
                      <a:pt x="523" y="265"/>
                    </a:lnTo>
                    <a:lnTo>
                      <a:pt x="521" y="269"/>
                    </a:lnTo>
                    <a:lnTo>
                      <a:pt x="517" y="275"/>
                    </a:lnTo>
                    <a:lnTo>
                      <a:pt x="513" y="284"/>
                    </a:lnTo>
                    <a:lnTo>
                      <a:pt x="512" y="290"/>
                    </a:lnTo>
                    <a:lnTo>
                      <a:pt x="527" y="300"/>
                    </a:lnTo>
                    <a:lnTo>
                      <a:pt x="513" y="286"/>
                    </a:lnTo>
                    <a:lnTo>
                      <a:pt x="508" y="294"/>
                    </a:lnTo>
                    <a:lnTo>
                      <a:pt x="500" y="304"/>
                    </a:lnTo>
                    <a:lnTo>
                      <a:pt x="496" y="308"/>
                    </a:lnTo>
                    <a:lnTo>
                      <a:pt x="494" y="310"/>
                    </a:lnTo>
                    <a:lnTo>
                      <a:pt x="500" y="306"/>
                    </a:lnTo>
                    <a:lnTo>
                      <a:pt x="508" y="323"/>
                    </a:lnTo>
                    <a:lnTo>
                      <a:pt x="508" y="304"/>
                    </a:lnTo>
                    <a:lnTo>
                      <a:pt x="504" y="304"/>
                    </a:lnTo>
                    <a:lnTo>
                      <a:pt x="517" y="310"/>
                    </a:lnTo>
                    <a:lnTo>
                      <a:pt x="512" y="306"/>
                    </a:lnTo>
                    <a:lnTo>
                      <a:pt x="504" y="323"/>
                    </a:lnTo>
                    <a:lnTo>
                      <a:pt x="523" y="315"/>
                    </a:lnTo>
                    <a:lnTo>
                      <a:pt x="519" y="311"/>
                    </a:lnTo>
                    <a:lnTo>
                      <a:pt x="517" y="311"/>
                    </a:lnTo>
                    <a:lnTo>
                      <a:pt x="513" y="302"/>
                    </a:lnTo>
                    <a:lnTo>
                      <a:pt x="517" y="308"/>
                    </a:lnTo>
                    <a:lnTo>
                      <a:pt x="500" y="315"/>
                    </a:lnTo>
                    <a:lnTo>
                      <a:pt x="519" y="315"/>
                    </a:lnTo>
                    <a:lnTo>
                      <a:pt x="519" y="311"/>
                    </a:lnTo>
                    <a:lnTo>
                      <a:pt x="500" y="311"/>
                    </a:lnTo>
                    <a:lnTo>
                      <a:pt x="517" y="319"/>
                    </a:lnTo>
                    <a:lnTo>
                      <a:pt x="521" y="308"/>
                    </a:lnTo>
                    <a:lnTo>
                      <a:pt x="527" y="296"/>
                    </a:lnTo>
                    <a:lnTo>
                      <a:pt x="533" y="282"/>
                    </a:lnTo>
                    <a:lnTo>
                      <a:pt x="513" y="276"/>
                    </a:lnTo>
                    <a:lnTo>
                      <a:pt x="531" y="284"/>
                    </a:lnTo>
                    <a:lnTo>
                      <a:pt x="543" y="257"/>
                    </a:lnTo>
                    <a:lnTo>
                      <a:pt x="552" y="230"/>
                    </a:lnTo>
                    <a:lnTo>
                      <a:pt x="554" y="228"/>
                    </a:lnTo>
                    <a:lnTo>
                      <a:pt x="554" y="224"/>
                    </a:lnTo>
                    <a:lnTo>
                      <a:pt x="556" y="218"/>
                    </a:lnTo>
                    <a:lnTo>
                      <a:pt x="558" y="214"/>
                    </a:lnTo>
                    <a:lnTo>
                      <a:pt x="541" y="206"/>
                    </a:lnTo>
                    <a:lnTo>
                      <a:pt x="554" y="220"/>
                    </a:lnTo>
                    <a:lnTo>
                      <a:pt x="554" y="218"/>
                    </a:lnTo>
                    <a:lnTo>
                      <a:pt x="523" y="212"/>
                    </a:lnTo>
                    <a:lnTo>
                      <a:pt x="527" y="218"/>
                    </a:lnTo>
                    <a:lnTo>
                      <a:pt x="533" y="224"/>
                    </a:lnTo>
                    <a:lnTo>
                      <a:pt x="541" y="224"/>
                    </a:lnTo>
                    <a:lnTo>
                      <a:pt x="548" y="224"/>
                    </a:lnTo>
                    <a:lnTo>
                      <a:pt x="541" y="205"/>
                    </a:lnTo>
                    <a:lnTo>
                      <a:pt x="521" y="205"/>
                    </a:lnTo>
                    <a:lnTo>
                      <a:pt x="521" y="206"/>
                    </a:lnTo>
                    <a:lnTo>
                      <a:pt x="519" y="228"/>
                    </a:lnTo>
                    <a:lnTo>
                      <a:pt x="539" y="228"/>
                    </a:lnTo>
                    <a:lnTo>
                      <a:pt x="519" y="220"/>
                    </a:lnTo>
                    <a:lnTo>
                      <a:pt x="515" y="245"/>
                    </a:lnTo>
                    <a:lnTo>
                      <a:pt x="506" y="271"/>
                    </a:lnTo>
                    <a:lnTo>
                      <a:pt x="496" y="296"/>
                    </a:lnTo>
                    <a:lnTo>
                      <a:pt x="486" y="321"/>
                    </a:lnTo>
                    <a:lnTo>
                      <a:pt x="475" y="346"/>
                    </a:lnTo>
                    <a:lnTo>
                      <a:pt x="465" y="368"/>
                    </a:lnTo>
                    <a:lnTo>
                      <a:pt x="457" y="385"/>
                    </a:lnTo>
                    <a:lnTo>
                      <a:pt x="453" y="391"/>
                    </a:lnTo>
                    <a:lnTo>
                      <a:pt x="451" y="399"/>
                    </a:lnTo>
                    <a:lnTo>
                      <a:pt x="447" y="415"/>
                    </a:lnTo>
                    <a:lnTo>
                      <a:pt x="445" y="420"/>
                    </a:lnTo>
                    <a:lnTo>
                      <a:pt x="442" y="424"/>
                    </a:lnTo>
                    <a:lnTo>
                      <a:pt x="447" y="418"/>
                    </a:lnTo>
                    <a:lnTo>
                      <a:pt x="461" y="432"/>
                    </a:lnTo>
                    <a:lnTo>
                      <a:pt x="453" y="415"/>
                    </a:lnTo>
                    <a:lnTo>
                      <a:pt x="449" y="416"/>
                    </a:lnTo>
                    <a:lnTo>
                      <a:pt x="465" y="416"/>
                    </a:lnTo>
                    <a:lnTo>
                      <a:pt x="457" y="415"/>
                    </a:lnTo>
                    <a:lnTo>
                      <a:pt x="457" y="434"/>
                    </a:lnTo>
                    <a:lnTo>
                      <a:pt x="471" y="420"/>
                    </a:lnTo>
                    <a:lnTo>
                      <a:pt x="467" y="418"/>
                    </a:lnTo>
                    <a:lnTo>
                      <a:pt x="461" y="413"/>
                    </a:lnTo>
                    <a:lnTo>
                      <a:pt x="447" y="426"/>
                    </a:lnTo>
                    <a:lnTo>
                      <a:pt x="467" y="418"/>
                    </a:lnTo>
                    <a:lnTo>
                      <a:pt x="463" y="411"/>
                    </a:lnTo>
                    <a:lnTo>
                      <a:pt x="445" y="418"/>
                    </a:lnTo>
                    <a:lnTo>
                      <a:pt x="465" y="418"/>
                    </a:lnTo>
                    <a:lnTo>
                      <a:pt x="465" y="403"/>
                    </a:lnTo>
                    <a:lnTo>
                      <a:pt x="467" y="387"/>
                    </a:lnTo>
                    <a:lnTo>
                      <a:pt x="467" y="370"/>
                    </a:lnTo>
                    <a:lnTo>
                      <a:pt x="447" y="372"/>
                    </a:lnTo>
                    <a:lnTo>
                      <a:pt x="467" y="376"/>
                    </a:lnTo>
                    <a:lnTo>
                      <a:pt x="469" y="366"/>
                    </a:lnTo>
                    <a:lnTo>
                      <a:pt x="475" y="346"/>
                    </a:lnTo>
                    <a:lnTo>
                      <a:pt x="478" y="325"/>
                    </a:lnTo>
                    <a:lnTo>
                      <a:pt x="484" y="300"/>
                    </a:lnTo>
                    <a:lnTo>
                      <a:pt x="490" y="276"/>
                    </a:lnTo>
                    <a:lnTo>
                      <a:pt x="490" y="269"/>
                    </a:lnTo>
                    <a:lnTo>
                      <a:pt x="494" y="245"/>
                    </a:lnTo>
                    <a:lnTo>
                      <a:pt x="496" y="226"/>
                    </a:lnTo>
                    <a:lnTo>
                      <a:pt x="494" y="218"/>
                    </a:lnTo>
                    <a:lnTo>
                      <a:pt x="494" y="208"/>
                    </a:lnTo>
                    <a:lnTo>
                      <a:pt x="494" y="206"/>
                    </a:lnTo>
                    <a:lnTo>
                      <a:pt x="492" y="203"/>
                    </a:lnTo>
                    <a:lnTo>
                      <a:pt x="486" y="197"/>
                    </a:lnTo>
                    <a:lnTo>
                      <a:pt x="480" y="193"/>
                    </a:lnTo>
                    <a:lnTo>
                      <a:pt x="473" y="191"/>
                    </a:lnTo>
                    <a:lnTo>
                      <a:pt x="465" y="193"/>
                    </a:lnTo>
                    <a:lnTo>
                      <a:pt x="463" y="193"/>
                    </a:lnTo>
                    <a:lnTo>
                      <a:pt x="457" y="197"/>
                    </a:lnTo>
                    <a:lnTo>
                      <a:pt x="453" y="201"/>
                    </a:lnTo>
                    <a:lnTo>
                      <a:pt x="449" y="206"/>
                    </a:lnTo>
                    <a:lnTo>
                      <a:pt x="445" y="212"/>
                    </a:lnTo>
                    <a:lnTo>
                      <a:pt x="440" y="226"/>
                    </a:lnTo>
                    <a:lnTo>
                      <a:pt x="438" y="232"/>
                    </a:lnTo>
                    <a:lnTo>
                      <a:pt x="436" y="238"/>
                    </a:lnTo>
                    <a:lnTo>
                      <a:pt x="432" y="251"/>
                    </a:lnTo>
                    <a:lnTo>
                      <a:pt x="430" y="269"/>
                    </a:lnTo>
                    <a:lnTo>
                      <a:pt x="447" y="273"/>
                    </a:lnTo>
                    <a:lnTo>
                      <a:pt x="432" y="263"/>
                    </a:lnTo>
                    <a:lnTo>
                      <a:pt x="426" y="269"/>
                    </a:lnTo>
                    <a:lnTo>
                      <a:pt x="422" y="275"/>
                    </a:lnTo>
                    <a:lnTo>
                      <a:pt x="442" y="282"/>
                    </a:lnTo>
                    <a:lnTo>
                      <a:pt x="428" y="269"/>
                    </a:lnTo>
                    <a:lnTo>
                      <a:pt x="416" y="284"/>
                    </a:lnTo>
                    <a:lnTo>
                      <a:pt x="410" y="292"/>
                    </a:lnTo>
                    <a:lnTo>
                      <a:pt x="405" y="298"/>
                    </a:lnTo>
                    <a:lnTo>
                      <a:pt x="418" y="311"/>
                    </a:lnTo>
                    <a:lnTo>
                      <a:pt x="410" y="294"/>
                    </a:lnTo>
                    <a:lnTo>
                      <a:pt x="405" y="298"/>
                    </a:lnTo>
                    <a:lnTo>
                      <a:pt x="412" y="296"/>
                    </a:lnTo>
                    <a:lnTo>
                      <a:pt x="412" y="315"/>
                    </a:lnTo>
                    <a:lnTo>
                      <a:pt x="420" y="298"/>
                    </a:lnTo>
                    <a:lnTo>
                      <a:pt x="412" y="298"/>
                    </a:lnTo>
                    <a:lnTo>
                      <a:pt x="410" y="298"/>
                    </a:lnTo>
                    <a:lnTo>
                      <a:pt x="399" y="292"/>
                    </a:lnTo>
                    <a:lnTo>
                      <a:pt x="412" y="298"/>
                    </a:lnTo>
                    <a:lnTo>
                      <a:pt x="407" y="294"/>
                    </a:lnTo>
                    <a:lnTo>
                      <a:pt x="399" y="311"/>
                    </a:lnTo>
                    <a:lnTo>
                      <a:pt x="418" y="304"/>
                    </a:lnTo>
                    <a:lnTo>
                      <a:pt x="414" y="294"/>
                    </a:lnTo>
                    <a:lnTo>
                      <a:pt x="397" y="302"/>
                    </a:lnTo>
                    <a:lnTo>
                      <a:pt x="416" y="302"/>
                    </a:lnTo>
                    <a:lnTo>
                      <a:pt x="414" y="292"/>
                    </a:lnTo>
                    <a:lnTo>
                      <a:pt x="412" y="284"/>
                    </a:lnTo>
                    <a:lnTo>
                      <a:pt x="412" y="276"/>
                    </a:lnTo>
                    <a:lnTo>
                      <a:pt x="412" y="282"/>
                    </a:lnTo>
                    <a:lnTo>
                      <a:pt x="393" y="282"/>
                    </a:lnTo>
                    <a:lnTo>
                      <a:pt x="412" y="290"/>
                    </a:lnTo>
                    <a:lnTo>
                      <a:pt x="414" y="278"/>
                    </a:lnTo>
                    <a:lnTo>
                      <a:pt x="418" y="263"/>
                    </a:lnTo>
                    <a:lnTo>
                      <a:pt x="422" y="247"/>
                    </a:lnTo>
                    <a:lnTo>
                      <a:pt x="426" y="232"/>
                    </a:lnTo>
                    <a:lnTo>
                      <a:pt x="428" y="226"/>
                    </a:lnTo>
                    <a:lnTo>
                      <a:pt x="430" y="222"/>
                    </a:lnTo>
                    <a:lnTo>
                      <a:pt x="410" y="214"/>
                    </a:lnTo>
                    <a:lnTo>
                      <a:pt x="424" y="228"/>
                    </a:lnTo>
                    <a:lnTo>
                      <a:pt x="426" y="226"/>
                    </a:lnTo>
                    <a:lnTo>
                      <a:pt x="420" y="230"/>
                    </a:lnTo>
                    <a:lnTo>
                      <a:pt x="412" y="212"/>
                    </a:lnTo>
                    <a:lnTo>
                      <a:pt x="412" y="232"/>
                    </a:lnTo>
                    <a:lnTo>
                      <a:pt x="416" y="232"/>
                    </a:lnTo>
                    <a:lnTo>
                      <a:pt x="408" y="232"/>
                    </a:lnTo>
                    <a:lnTo>
                      <a:pt x="416" y="212"/>
                    </a:lnTo>
                    <a:lnTo>
                      <a:pt x="403" y="226"/>
                    </a:lnTo>
                    <a:lnTo>
                      <a:pt x="405" y="230"/>
                    </a:lnTo>
                    <a:lnTo>
                      <a:pt x="418" y="216"/>
                    </a:lnTo>
                    <a:lnTo>
                      <a:pt x="399" y="224"/>
                    </a:lnTo>
                    <a:lnTo>
                      <a:pt x="403" y="230"/>
                    </a:lnTo>
                    <a:lnTo>
                      <a:pt x="405" y="240"/>
                    </a:lnTo>
                    <a:lnTo>
                      <a:pt x="424" y="232"/>
                    </a:lnTo>
                    <a:lnTo>
                      <a:pt x="405" y="232"/>
                    </a:lnTo>
                    <a:lnTo>
                      <a:pt x="408" y="249"/>
                    </a:lnTo>
                    <a:lnTo>
                      <a:pt x="426" y="245"/>
                    </a:lnTo>
                    <a:lnTo>
                      <a:pt x="407" y="243"/>
                    </a:lnTo>
                    <a:lnTo>
                      <a:pt x="401" y="306"/>
                    </a:lnTo>
                    <a:lnTo>
                      <a:pt x="395" y="335"/>
                    </a:lnTo>
                    <a:lnTo>
                      <a:pt x="414" y="335"/>
                    </a:lnTo>
                    <a:lnTo>
                      <a:pt x="395" y="327"/>
                    </a:lnTo>
                    <a:lnTo>
                      <a:pt x="389" y="360"/>
                    </a:lnTo>
                    <a:lnTo>
                      <a:pt x="424" y="358"/>
                    </a:lnTo>
                    <a:lnTo>
                      <a:pt x="420" y="352"/>
                    </a:lnTo>
                    <a:lnTo>
                      <a:pt x="414" y="348"/>
                    </a:lnTo>
                    <a:lnTo>
                      <a:pt x="407" y="346"/>
                    </a:lnTo>
                    <a:lnTo>
                      <a:pt x="399" y="348"/>
                    </a:lnTo>
                    <a:lnTo>
                      <a:pt x="393" y="352"/>
                    </a:lnTo>
                    <a:lnTo>
                      <a:pt x="389" y="358"/>
                    </a:lnTo>
                    <a:lnTo>
                      <a:pt x="407" y="366"/>
                    </a:lnTo>
                    <a:lnTo>
                      <a:pt x="426" y="362"/>
                    </a:lnTo>
                    <a:lnTo>
                      <a:pt x="410" y="282"/>
                    </a:lnTo>
                    <a:lnTo>
                      <a:pt x="393" y="290"/>
                    </a:lnTo>
                    <a:lnTo>
                      <a:pt x="412" y="290"/>
                    </a:lnTo>
                    <a:lnTo>
                      <a:pt x="407" y="251"/>
                    </a:lnTo>
                    <a:lnTo>
                      <a:pt x="403" y="212"/>
                    </a:lnTo>
                    <a:lnTo>
                      <a:pt x="403" y="171"/>
                    </a:lnTo>
                    <a:lnTo>
                      <a:pt x="405" y="135"/>
                    </a:lnTo>
                    <a:lnTo>
                      <a:pt x="410" y="96"/>
                    </a:lnTo>
                    <a:lnTo>
                      <a:pt x="391" y="96"/>
                    </a:lnTo>
                    <a:lnTo>
                      <a:pt x="410" y="103"/>
                    </a:lnTo>
                    <a:lnTo>
                      <a:pt x="420" y="63"/>
                    </a:lnTo>
                    <a:lnTo>
                      <a:pt x="383" y="65"/>
                    </a:lnTo>
                    <a:lnTo>
                      <a:pt x="387" y="70"/>
                    </a:lnTo>
                    <a:lnTo>
                      <a:pt x="393" y="74"/>
                    </a:lnTo>
                    <a:lnTo>
                      <a:pt x="401" y="76"/>
                    </a:lnTo>
                    <a:lnTo>
                      <a:pt x="408" y="74"/>
                    </a:lnTo>
                    <a:lnTo>
                      <a:pt x="414" y="70"/>
                    </a:lnTo>
                    <a:lnTo>
                      <a:pt x="418" y="65"/>
                    </a:lnTo>
                    <a:lnTo>
                      <a:pt x="401" y="57"/>
                    </a:lnTo>
                    <a:lnTo>
                      <a:pt x="383" y="61"/>
                    </a:lnTo>
                    <a:lnTo>
                      <a:pt x="391" y="117"/>
                    </a:lnTo>
                    <a:lnTo>
                      <a:pt x="410" y="109"/>
                    </a:lnTo>
                    <a:lnTo>
                      <a:pt x="391" y="109"/>
                    </a:lnTo>
                    <a:lnTo>
                      <a:pt x="397" y="162"/>
                    </a:lnTo>
                    <a:lnTo>
                      <a:pt x="401" y="214"/>
                    </a:lnTo>
                    <a:lnTo>
                      <a:pt x="401" y="267"/>
                    </a:lnTo>
                    <a:lnTo>
                      <a:pt x="401" y="282"/>
                    </a:lnTo>
                    <a:lnTo>
                      <a:pt x="401" y="292"/>
                    </a:lnTo>
                    <a:lnTo>
                      <a:pt x="401" y="300"/>
                    </a:lnTo>
                    <a:lnTo>
                      <a:pt x="420" y="300"/>
                    </a:lnTo>
                    <a:lnTo>
                      <a:pt x="403" y="292"/>
                    </a:lnTo>
                    <a:lnTo>
                      <a:pt x="401" y="298"/>
                    </a:lnTo>
                    <a:lnTo>
                      <a:pt x="418" y="306"/>
                    </a:lnTo>
                    <a:lnTo>
                      <a:pt x="405" y="292"/>
                    </a:lnTo>
                    <a:lnTo>
                      <a:pt x="403" y="296"/>
                    </a:lnTo>
                    <a:lnTo>
                      <a:pt x="416" y="310"/>
                    </a:lnTo>
                    <a:lnTo>
                      <a:pt x="408" y="292"/>
                    </a:lnTo>
                    <a:lnTo>
                      <a:pt x="403" y="294"/>
                    </a:lnTo>
                    <a:lnTo>
                      <a:pt x="397" y="298"/>
                    </a:lnTo>
                    <a:lnTo>
                      <a:pt x="385" y="306"/>
                    </a:lnTo>
                    <a:lnTo>
                      <a:pt x="410" y="313"/>
                    </a:lnTo>
                    <a:lnTo>
                      <a:pt x="407" y="308"/>
                    </a:lnTo>
                    <a:lnTo>
                      <a:pt x="401" y="304"/>
                    </a:lnTo>
                    <a:lnTo>
                      <a:pt x="393" y="302"/>
                    </a:lnTo>
                    <a:lnTo>
                      <a:pt x="385" y="304"/>
                    </a:lnTo>
                    <a:lnTo>
                      <a:pt x="393" y="321"/>
                    </a:lnTo>
                    <a:lnTo>
                      <a:pt x="412" y="315"/>
                    </a:lnTo>
                    <a:lnTo>
                      <a:pt x="399" y="261"/>
                    </a:lnTo>
                    <a:lnTo>
                      <a:pt x="379" y="269"/>
                    </a:lnTo>
                    <a:lnTo>
                      <a:pt x="399" y="269"/>
                    </a:lnTo>
                    <a:lnTo>
                      <a:pt x="391" y="214"/>
                    </a:lnTo>
                    <a:lnTo>
                      <a:pt x="385" y="162"/>
                    </a:lnTo>
                    <a:lnTo>
                      <a:pt x="379" y="105"/>
                    </a:lnTo>
                    <a:lnTo>
                      <a:pt x="377" y="94"/>
                    </a:lnTo>
                    <a:lnTo>
                      <a:pt x="375" y="84"/>
                    </a:lnTo>
                    <a:lnTo>
                      <a:pt x="373" y="68"/>
                    </a:lnTo>
                    <a:lnTo>
                      <a:pt x="372" y="61"/>
                    </a:lnTo>
                    <a:lnTo>
                      <a:pt x="370" y="49"/>
                    </a:lnTo>
                    <a:lnTo>
                      <a:pt x="350" y="57"/>
                    </a:lnTo>
                    <a:lnTo>
                      <a:pt x="370" y="57"/>
                    </a:lnTo>
                    <a:lnTo>
                      <a:pt x="370" y="49"/>
                    </a:lnTo>
                    <a:lnTo>
                      <a:pt x="370" y="45"/>
                    </a:lnTo>
                    <a:lnTo>
                      <a:pt x="350" y="45"/>
                    </a:lnTo>
                    <a:lnTo>
                      <a:pt x="368" y="53"/>
                    </a:lnTo>
                    <a:lnTo>
                      <a:pt x="370" y="47"/>
                    </a:lnTo>
                    <a:lnTo>
                      <a:pt x="373" y="39"/>
                    </a:lnTo>
                    <a:lnTo>
                      <a:pt x="377" y="28"/>
                    </a:lnTo>
                    <a:lnTo>
                      <a:pt x="342" y="28"/>
                    </a:lnTo>
                    <a:lnTo>
                      <a:pt x="346" y="33"/>
                    </a:lnTo>
                    <a:lnTo>
                      <a:pt x="352" y="37"/>
                    </a:lnTo>
                    <a:lnTo>
                      <a:pt x="360" y="39"/>
                    </a:lnTo>
                    <a:lnTo>
                      <a:pt x="368" y="37"/>
                    </a:lnTo>
                    <a:lnTo>
                      <a:pt x="373" y="33"/>
                    </a:lnTo>
                    <a:lnTo>
                      <a:pt x="360" y="20"/>
                    </a:lnTo>
                    <a:lnTo>
                      <a:pt x="342" y="24"/>
                    </a:lnTo>
                    <a:lnTo>
                      <a:pt x="340" y="22"/>
                    </a:lnTo>
                    <a:lnTo>
                      <a:pt x="342" y="30"/>
                    </a:lnTo>
                    <a:lnTo>
                      <a:pt x="344" y="41"/>
                    </a:lnTo>
                    <a:lnTo>
                      <a:pt x="346" y="55"/>
                    </a:lnTo>
                    <a:lnTo>
                      <a:pt x="348" y="63"/>
                    </a:lnTo>
                    <a:lnTo>
                      <a:pt x="354" y="94"/>
                    </a:lnTo>
                    <a:lnTo>
                      <a:pt x="358" y="107"/>
                    </a:lnTo>
                    <a:lnTo>
                      <a:pt x="362" y="119"/>
                    </a:lnTo>
                    <a:lnTo>
                      <a:pt x="362" y="121"/>
                    </a:lnTo>
                    <a:lnTo>
                      <a:pt x="362" y="123"/>
                    </a:lnTo>
                    <a:lnTo>
                      <a:pt x="364" y="127"/>
                    </a:lnTo>
                    <a:lnTo>
                      <a:pt x="368" y="135"/>
                    </a:lnTo>
                    <a:lnTo>
                      <a:pt x="372" y="146"/>
                    </a:lnTo>
                    <a:lnTo>
                      <a:pt x="375" y="158"/>
                    </a:lnTo>
                    <a:lnTo>
                      <a:pt x="379" y="171"/>
                    </a:lnTo>
                    <a:lnTo>
                      <a:pt x="391" y="203"/>
                    </a:lnTo>
                    <a:lnTo>
                      <a:pt x="401" y="234"/>
                    </a:lnTo>
                    <a:lnTo>
                      <a:pt x="408" y="267"/>
                    </a:lnTo>
                    <a:lnTo>
                      <a:pt x="426" y="259"/>
                    </a:lnTo>
                    <a:lnTo>
                      <a:pt x="407" y="259"/>
                    </a:lnTo>
                    <a:lnTo>
                      <a:pt x="410" y="286"/>
                    </a:lnTo>
                    <a:lnTo>
                      <a:pt x="408" y="296"/>
                    </a:lnTo>
                    <a:lnTo>
                      <a:pt x="428" y="296"/>
                    </a:lnTo>
                    <a:lnTo>
                      <a:pt x="410" y="288"/>
                    </a:lnTo>
                    <a:lnTo>
                      <a:pt x="408" y="298"/>
                    </a:lnTo>
                    <a:lnTo>
                      <a:pt x="440" y="292"/>
                    </a:lnTo>
                    <a:lnTo>
                      <a:pt x="434" y="288"/>
                    </a:lnTo>
                    <a:lnTo>
                      <a:pt x="426" y="286"/>
                    </a:lnTo>
                    <a:lnTo>
                      <a:pt x="418" y="288"/>
                    </a:lnTo>
                    <a:lnTo>
                      <a:pt x="412" y="292"/>
                    </a:lnTo>
                    <a:lnTo>
                      <a:pt x="426" y="306"/>
                    </a:lnTo>
                    <a:lnTo>
                      <a:pt x="442" y="294"/>
                    </a:lnTo>
                    <a:lnTo>
                      <a:pt x="430" y="280"/>
                    </a:lnTo>
                    <a:lnTo>
                      <a:pt x="422" y="273"/>
                    </a:lnTo>
                    <a:lnTo>
                      <a:pt x="416" y="267"/>
                    </a:lnTo>
                    <a:lnTo>
                      <a:pt x="403" y="280"/>
                    </a:lnTo>
                    <a:lnTo>
                      <a:pt x="422" y="273"/>
                    </a:lnTo>
                    <a:lnTo>
                      <a:pt x="418" y="265"/>
                    </a:lnTo>
                    <a:lnTo>
                      <a:pt x="414" y="259"/>
                    </a:lnTo>
                    <a:lnTo>
                      <a:pt x="408" y="249"/>
                    </a:lnTo>
                    <a:lnTo>
                      <a:pt x="403" y="234"/>
                    </a:lnTo>
                    <a:lnTo>
                      <a:pt x="391" y="214"/>
                    </a:lnTo>
                    <a:lnTo>
                      <a:pt x="373" y="179"/>
                    </a:lnTo>
                    <a:lnTo>
                      <a:pt x="358" y="144"/>
                    </a:lnTo>
                    <a:lnTo>
                      <a:pt x="338" y="150"/>
                    </a:lnTo>
                    <a:lnTo>
                      <a:pt x="358" y="144"/>
                    </a:lnTo>
                    <a:lnTo>
                      <a:pt x="350" y="119"/>
                    </a:lnTo>
                    <a:lnTo>
                      <a:pt x="333" y="127"/>
                    </a:lnTo>
                    <a:lnTo>
                      <a:pt x="352" y="127"/>
                    </a:lnTo>
                    <a:lnTo>
                      <a:pt x="348" y="103"/>
                    </a:lnTo>
                    <a:lnTo>
                      <a:pt x="344" y="80"/>
                    </a:lnTo>
                    <a:lnTo>
                      <a:pt x="342" y="72"/>
                    </a:lnTo>
                    <a:lnTo>
                      <a:pt x="338" y="53"/>
                    </a:lnTo>
                    <a:lnTo>
                      <a:pt x="338" y="51"/>
                    </a:lnTo>
                    <a:lnTo>
                      <a:pt x="337" y="47"/>
                    </a:lnTo>
                    <a:lnTo>
                      <a:pt x="333" y="41"/>
                    </a:lnTo>
                    <a:lnTo>
                      <a:pt x="325" y="37"/>
                    </a:lnTo>
                    <a:lnTo>
                      <a:pt x="319" y="35"/>
                    </a:lnTo>
                    <a:lnTo>
                      <a:pt x="311" y="37"/>
                    </a:lnTo>
                    <a:lnTo>
                      <a:pt x="303" y="41"/>
                    </a:lnTo>
                    <a:lnTo>
                      <a:pt x="300" y="47"/>
                    </a:lnTo>
                    <a:lnTo>
                      <a:pt x="300" y="55"/>
                    </a:lnTo>
                    <a:lnTo>
                      <a:pt x="300" y="57"/>
                    </a:lnTo>
                    <a:lnTo>
                      <a:pt x="300" y="61"/>
                    </a:lnTo>
                    <a:lnTo>
                      <a:pt x="300" y="68"/>
                    </a:lnTo>
                    <a:lnTo>
                      <a:pt x="303" y="88"/>
                    </a:lnTo>
                    <a:lnTo>
                      <a:pt x="305" y="96"/>
                    </a:lnTo>
                    <a:lnTo>
                      <a:pt x="307" y="105"/>
                    </a:lnTo>
                    <a:lnTo>
                      <a:pt x="307" y="107"/>
                    </a:lnTo>
                    <a:lnTo>
                      <a:pt x="313" y="142"/>
                    </a:lnTo>
                    <a:lnTo>
                      <a:pt x="321" y="173"/>
                    </a:lnTo>
                    <a:lnTo>
                      <a:pt x="331" y="206"/>
                    </a:lnTo>
                    <a:lnTo>
                      <a:pt x="342" y="236"/>
                    </a:lnTo>
                    <a:lnTo>
                      <a:pt x="354" y="265"/>
                    </a:lnTo>
                    <a:lnTo>
                      <a:pt x="372" y="257"/>
                    </a:lnTo>
                    <a:lnTo>
                      <a:pt x="352" y="257"/>
                    </a:lnTo>
                    <a:lnTo>
                      <a:pt x="362" y="292"/>
                    </a:lnTo>
                    <a:lnTo>
                      <a:pt x="362" y="300"/>
                    </a:lnTo>
                    <a:lnTo>
                      <a:pt x="362" y="308"/>
                    </a:lnTo>
                    <a:lnTo>
                      <a:pt x="362" y="313"/>
                    </a:lnTo>
                    <a:lnTo>
                      <a:pt x="381" y="313"/>
                    </a:lnTo>
                    <a:lnTo>
                      <a:pt x="362" y="306"/>
                    </a:lnTo>
                    <a:lnTo>
                      <a:pt x="360" y="310"/>
                    </a:lnTo>
                    <a:lnTo>
                      <a:pt x="364" y="304"/>
                    </a:lnTo>
                    <a:lnTo>
                      <a:pt x="377" y="317"/>
                    </a:lnTo>
                    <a:lnTo>
                      <a:pt x="370" y="300"/>
                    </a:lnTo>
                    <a:lnTo>
                      <a:pt x="362" y="306"/>
                    </a:lnTo>
                    <a:lnTo>
                      <a:pt x="354" y="308"/>
                    </a:lnTo>
                    <a:lnTo>
                      <a:pt x="348" y="310"/>
                    </a:lnTo>
                    <a:lnTo>
                      <a:pt x="366" y="313"/>
                    </a:lnTo>
                    <a:lnTo>
                      <a:pt x="360" y="310"/>
                    </a:lnTo>
                    <a:lnTo>
                      <a:pt x="352" y="308"/>
                    </a:lnTo>
                    <a:lnTo>
                      <a:pt x="352" y="327"/>
                    </a:lnTo>
                    <a:lnTo>
                      <a:pt x="368" y="317"/>
                    </a:lnTo>
                    <a:lnTo>
                      <a:pt x="358" y="302"/>
                    </a:lnTo>
                    <a:lnTo>
                      <a:pt x="354" y="296"/>
                    </a:lnTo>
                    <a:lnTo>
                      <a:pt x="346" y="284"/>
                    </a:lnTo>
                    <a:lnTo>
                      <a:pt x="333" y="298"/>
                    </a:lnTo>
                    <a:lnTo>
                      <a:pt x="350" y="290"/>
                    </a:lnTo>
                    <a:lnTo>
                      <a:pt x="344" y="280"/>
                    </a:lnTo>
                    <a:lnTo>
                      <a:pt x="340" y="273"/>
                    </a:lnTo>
                    <a:lnTo>
                      <a:pt x="337" y="265"/>
                    </a:lnTo>
                    <a:lnTo>
                      <a:pt x="331" y="253"/>
                    </a:lnTo>
                    <a:lnTo>
                      <a:pt x="325" y="238"/>
                    </a:lnTo>
                    <a:lnTo>
                      <a:pt x="321" y="226"/>
                    </a:lnTo>
                    <a:lnTo>
                      <a:pt x="317" y="216"/>
                    </a:lnTo>
                    <a:lnTo>
                      <a:pt x="298" y="222"/>
                    </a:lnTo>
                    <a:lnTo>
                      <a:pt x="317" y="216"/>
                    </a:lnTo>
                    <a:lnTo>
                      <a:pt x="303" y="177"/>
                    </a:lnTo>
                    <a:lnTo>
                      <a:pt x="292" y="140"/>
                    </a:lnTo>
                    <a:lnTo>
                      <a:pt x="290" y="138"/>
                    </a:lnTo>
                    <a:lnTo>
                      <a:pt x="288" y="133"/>
                    </a:lnTo>
                    <a:lnTo>
                      <a:pt x="286" y="127"/>
                    </a:lnTo>
                    <a:lnTo>
                      <a:pt x="280" y="113"/>
                    </a:lnTo>
                    <a:lnTo>
                      <a:pt x="278" y="107"/>
                    </a:lnTo>
                    <a:lnTo>
                      <a:pt x="272" y="101"/>
                    </a:lnTo>
                    <a:lnTo>
                      <a:pt x="270" y="98"/>
                    </a:lnTo>
                    <a:lnTo>
                      <a:pt x="265" y="94"/>
                    </a:lnTo>
                    <a:lnTo>
                      <a:pt x="263" y="94"/>
                    </a:lnTo>
                    <a:lnTo>
                      <a:pt x="255" y="92"/>
                    </a:lnTo>
                    <a:lnTo>
                      <a:pt x="247" y="94"/>
                    </a:lnTo>
                    <a:lnTo>
                      <a:pt x="239" y="98"/>
                    </a:lnTo>
                    <a:lnTo>
                      <a:pt x="235" y="103"/>
                    </a:lnTo>
                    <a:lnTo>
                      <a:pt x="232" y="111"/>
                    </a:lnTo>
                    <a:lnTo>
                      <a:pt x="230" y="119"/>
                    </a:lnTo>
                    <a:lnTo>
                      <a:pt x="230" y="123"/>
                    </a:lnTo>
                    <a:lnTo>
                      <a:pt x="232" y="131"/>
                    </a:lnTo>
                    <a:lnTo>
                      <a:pt x="233" y="142"/>
                    </a:lnTo>
                    <a:lnTo>
                      <a:pt x="241" y="154"/>
                    </a:lnTo>
                    <a:lnTo>
                      <a:pt x="247" y="164"/>
                    </a:lnTo>
                    <a:lnTo>
                      <a:pt x="263" y="197"/>
                    </a:lnTo>
                    <a:lnTo>
                      <a:pt x="280" y="230"/>
                    </a:lnTo>
                    <a:lnTo>
                      <a:pt x="280" y="232"/>
                    </a:lnTo>
                    <a:lnTo>
                      <a:pt x="296" y="263"/>
                    </a:lnTo>
                    <a:lnTo>
                      <a:pt x="309" y="298"/>
                    </a:lnTo>
                    <a:lnTo>
                      <a:pt x="335" y="368"/>
                    </a:lnTo>
                    <a:lnTo>
                      <a:pt x="360" y="343"/>
                    </a:lnTo>
                    <a:lnTo>
                      <a:pt x="352" y="341"/>
                    </a:lnTo>
                    <a:lnTo>
                      <a:pt x="344" y="343"/>
                    </a:lnTo>
                    <a:lnTo>
                      <a:pt x="338" y="346"/>
                    </a:lnTo>
                    <a:lnTo>
                      <a:pt x="335" y="352"/>
                    </a:lnTo>
                    <a:lnTo>
                      <a:pt x="333" y="360"/>
                    </a:lnTo>
                    <a:lnTo>
                      <a:pt x="352" y="360"/>
                    </a:lnTo>
                    <a:lnTo>
                      <a:pt x="362" y="343"/>
                    </a:lnTo>
                    <a:lnTo>
                      <a:pt x="348" y="337"/>
                    </a:lnTo>
                    <a:lnTo>
                      <a:pt x="340" y="333"/>
                    </a:lnTo>
                    <a:lnTo>
                      <a:pt x="335" y="329"/>
                    </a:lnTo>
                    <a:lnTo>
                      <a:pt x="327" y="346"/>
                    </a:lnTo>
                    <a:lnTo>
                      <a:pt x="340" y="333"/>
                    </a:lnTo>
                    <a:lnTo>
                      <a:pt x="337" y="329"/>
                    </a:lnTo>
                    <a:lnTo>
                      <a:pt x="333" y="325"/>
                    </a:lnTo>
                    <a:lnTo>
                      <a:pt x="325" y="317"/>
                    </a:lnTo>
                    <a:lnTo>
                      <a:pt x="315" y="308"/>
                    </a:lnTo>
                    <a:lnTo>
                      <a:pt x="300" y="292"/>
                    </a:lnTo>
                    <a:lnTo>
                      <a:pt x="292" y="284"/>
                    </a:lnTo>
                    <a:lnTo>
                      <a:pt x="282" y="275"/>
                    </a:lnTo>
                    <a:lnTo>
                      <a:pt x="265" y="249"/>
                    </a:lnTo>
                    <a:lnTo>
                      <a:pt x="245" y="224"/>
                    </a:lnTo>
                    <a:lnTo>
                      <a:pt x="232" y="238"/>
                    </a:lnTo>
                    <a:lnTo>
                      <a:pt x="251" y="230"/>
                    </a:lnTo>
                    <a:lnTo>
                      <a:pt x="233" y="203"/>
                    </a:lnTo>
                    <a:lnTo>
                      <a:pt x="218" y="181"/>
                    </a:lnTo>
                    <a:lnTo>
                      <a:pt x="212" y="173"/>
                    </a:lnTo>
                    <a:lnTo>
                      <a:pt x="208" y="166"/>
                    </a:lnTo>
                    <a:lnTo>
                      <a:pt x="204" y="160"/>
                    </a:lnTo>
                    <a:lnTo>
                      <a:pt x="200" y="156"/>
                    </a:lnTo>
                    <a:lnTo>
                      <a:pt x="195" y="152"/>
                    </a:lnTo>
                    <a:lnTo>
                      <a:pt x="187" y="150"/>
                    </a:lnTo>
                    <a:lnTo>
                      <a:pt x="179" y="152"/>
                    </a:lnTo>
                    <a:lnTo>
                      <a:pt x="173" y="156"/>
                    </a:lnTo>
                    <a:lnTo>
                      <a:pt x="169" y="162"/>
                    </a:lnTo>
                    <a:lnTo>
                      <a:pt x="167" y="170"/>
                    </a:lnTo>
                    <a:lnTo>
                      <a:pt x="167" y="177"/>
                    </a:lnTo>
                    <a:lnTo>
                      <a:pt x="169" y="181"/>
                    </a:lnTo>
                    <a:lnTo>
                      <a:pt x="173" y="189"/>
                    </a:lnTo>
                    <a:lnTo>
                      <a:pt x="202" y="243"/>
                    </a:lnTo>
                    <a:lnTo>
                      <a:pt x="218" y="273"/>
                    </a:lnTo>
                    <a:lnTo>
                      <a:pt x="233" y="302"/>
                    </a:lnTo>
                    <a:lnTo>
                      <a:pt x="241" y="321"/>
                    </a:lnTo>
                    <a:lnTo>
                      <a:pt x="249" y="337"/>
                    </a:lnTo>
                    <a:lnTo>
                      <a:pt x="253" y="350"/>
                    </a:lnTo>
                    <a:lnTo>
                      <a:pt x="259" y="362"/>
                    </a:lnTo>
                    <a:lnTo>
                      <a:pt x="263" y="376"/>
                    </a:lnTo>
                    <a:lnTo>
                      <a:pt x="265" y="387"/>
                    </a:lnTo>
                    <a:lnTo>
                      <a:pt x="268" y="403"/>
                    </a:lnTo>
                    <a:lnTo>
                      <a:pt x="274" y="420"/>
                    </a:lnTo>
                    <a:lnTo>
                      <a:pt x="305" y="401"/>
                    </a:lnTo>
                    <a:lnTo>
                      <a:pt x="300" y="397"/>
                    </a:lnTo>
                    <a:lnTo>
                      <a:pt x="292" y="395"/>
                    </a:lnTo>
                    <a:lnTo>
                      <a:pt x="284" y="397"/>
                    </a:lnTo>
                    <a:lnTo>
                      <a:pt x="278" y="401"/>
                    </a:lnTo>
                    <a:lnTo>
                      <a:pt x="274" y="407"/>
                    </a:lnTo>
                    <a:lnTo>
                      <a:pt x="272" y="415"/>
                    </a:lnTo>
                    <a:lnTo>
                      <a:pt x="292" y="415"/>
                    </a:lnTo>
                    <a:lnTo>
                      <a:pt x="309" y="405"/>
                    </a:lnTo>
                    <a:lnTo>
                      <a:pt x="302" y="393"/>
                    </a:lnTo>
                    <a:lnTo>
                      <a:pt x="296" y="383"/>
                    </a:lnTo>
                    <a:lnTo>
                      <a:pt x="292" y="376"/>
                    </a:lnTo>
                    <a:lnTo>
                      <a:pt x="286" y="370"/>
                    </a:lnTo>
                    <a:lnTo>
                      <a:pt x="282" y="364"/>
                    </a:lnTo>
                    <a:lnTo>
                      <a:pt x="276" y="358"/>
                    </a:lnTo>
                    <a:lnTo>
                      <a:pt x="268" y="348"/>
                    </a:lnTo>
                    <a:lnTo>
                      <a:pt x="259" y="339"/>
                    </a:lnTo>
                    <a:lnTo>
                      <a:pt x="245" y="325"/>
                    </a:lnTo>
                    <a:lnTo>
                      <a:pt x="222" y="304"/>
                    </a:lnTo>
                    <a:lnTo>
                      <a:pt x="197" y="280"/>
                    </a:lnTo>
                    <a:lnTo>
                      <a:pt x="183" y="294"/>
                    </a:lnTo>
                    <a:lnTo>
                      <a:pt x="198" y="282"/>
                    </a:lnTo>
                    <a:lnTo>
                      <a:pt x="191" y="273"/>
                    </a:lnTo>
                    <a:lnTo>
                      <a:pt x="181" y="265"/>
                    </a:lnTo>
                    <a:lnTo>
                      <a:pt x="175" y="259"/>
                    </a:lnTo>
                    <a:lnTo>
                      <a:pt x="162" y="273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62" y="292"/>
                    </a:lnTo>
                    <a:lnTo>
                      <a:pt x="169" y="290"/>
                    </a:lnTo>
                    <a:lnTo>
                      <a:pt x="175" y="286"/>
                    </a:lnTo>
                    <a:lnTo>
                      <a:pt x="179" y="280"/>
                    </a:lnTo>
                    <a:lnTo>
                      <a:pt x="181" y="273"/>
                    </a:lnTo>
                    <a:lnTo>
                      <a:pt x="162" y="273"/>
                    </a:lnTo>
                    <a:lnTo>
                      <a:pt x="154" y="290"/>
                    </a:lnTo>
                    <a:lnTo>
                      <a:pt x="156" y="290"/>
                    </a:lnTo>
                    <a:lnTo>
                      <a:pt x="158" y="292"/>
                    </a:lnTo>
                    <a:lnTo>
                      <a:pt x="165" y="294"/>
                    </a:lnTo>
                    <a:lnTo>
                      <a:pt x="173" y="276"/>
                    </a:lnTo>
                    <a:lnTo>
                      <a:pt x="160" y="290"/>
                    </a:lnTo>
                    <a:lnTo>
                      <a:pt x="169" y="298"/>
                    </a:lnTo>
                    <a:lnTo>
                      <a:pt x="183" y="311"/>
                    </a:lnTo>
                    <a:lnTo>
                      <a:pt x="183" y="313"/>
                    </a:lnTo>
                    <a:lnTo>
                      <a:pt x="195" y="325"/>
                    </a:lnTo>
                    <a:lnTo>
                      <a:pt x="208" y="341"/>
                    </a:lnTo>
                    <a:lnTo>
                      <a:pt x="224" y="358"/>
                    </a:lnTo>
                    <a:lnTo>
                      <a:pt x="239" y="378"/>
                    </a:lnTo>
                    <a:lnTo>
                      <a:pt x="253" y="364"/>
                    </a:lnTo>
                    <a:lnTo>
                      <a:pt x="233" y="372"/>
                    </a:lnTo>
                    <a:lnTo>
                      <a:pt x="247" y="389"/>
                    </a:lnTo>
                    <a:lnTo>
                      <a:pt x="257" y="409"/>
                    </a:lnTo>
                    <a:lnTo>
                      <a:pt x="261" y="426"/>
                    </a:lnTo>
                    <a:lnTo>
                      <a:pt x="261" y="418"/>
                    </a:lnTo>
                    <a:lnTo>
                      <a:pt x="280" y="418"/>
                    </a:lnTo>
                    <a:lnTo>
                      <a:pt x="261" y="411"/>
                    </a:lnTo>
                    <a:lnTo>
                      <a:pt x="261" y="426"/>
                    </a:lnTo>
                    <a:lnTo>
                      <a:pt x="286" y="415"/>
                    </a:lnTo>
                    <a:lnTo>
                      <a:pt x="278" y="413"/>
                    </a:lnTo>
                    <a:lnTo>
                      <a:pt x="270" y="415"/>
                    </a:lnTo>
                    <a:lnTo>
                      <a:pt x="265" y="418"/>
                    </a:lnTo>
                    <a:lnTo>
                      <a:pt x="261" y="424"/>
                    </a:lnTo>
                    <a:lnTo>
                      <a:pt x="278" y="432"/>
                    </a:lnTo>
                    <a:lnTo>
                      <a:pt x="292" y="418"/>
                    </a:lnTo>
                    <a:lnTo>
                      <a:pt x="290" y="416"/>
                    </a:lnTo>
                    <a:lnTo>
                      <a:pt x="284" y="413"/>
                    </a:lnTo>
                    <a:lnTo>
                      <a:pt x="278" y="407"/>
                    </a:lnTo>
                    <a:lnTo>
                      <a:pt x="272" y="401"/>
                    </a:lnTo>
                    <a:lnTo>
                      <a:pt x="270" y="401"/>
                    </a:lnTo>
                    <a:lnTo>
                      <a:pt x="255" y="387"/>
                    </a:lnTo>
                    <a:lnTo>
                      <a:pt x="233" y="372"/>
                    </a:lnTo>
                    <a:lnTo>
                      <a:pt x="193" y="339"/>
                    </a:lnTo>
                    <a:lnTo>
                      <a:pt x="173" y="321"/>
                    </a:lnTo>
                    <a:lnTo>
                      <a:pt x="156" y="302"/>
                    </a:lnTo>
                    <a:lnTo>
                      <a:pt x="140" y="282"/>
                    </a:lnTo>
                    <a:lnTo>
                      <a:pt x="127" y="296"/>
                    </a:lnTo>
                    <a:lnTo>
                      <a:pt x="146" y="288"/>
                    </a:lnTo>
                    <a:lnTo>
                      <a:pt x="136" y="271"/>
                    </a:lnTo>
                    <a:lnTo>
                      <a:pt x="109" y="294"/>
                    </a:lnTo>
                    <a:lnTo>
                      <a:pt x="117" y="296"/>
                    </a:lnTo>
                    <a:lnTo>
                      <a:pt x="125" y="294"/>
                    </a:lnTo>
                    <a:lnTo>
                      <a:pt x="130" y="290"/>
                    </a:lnTo>
                    <a:lnTo>
                      <a:pt x="134" y="284"/>
                    </a:lnTo>
                    <a:lnTo>
                      <a:pt x="136" y="276"/>
                    </a:lnTo>
                    <a:lnTo>
                      <a:pt x="117" y="276"/>
                    </a:lnTo>
                    <a:lnTo>
                      <a:pt x="107" y="292"/>
                    </a:lnTo>
                    <a:lnTo>
                      <a:pt x="132" y="311"/>
                    </a:lnTo>
                    <a:lnTo>
                      <a:pt x="140" y="294"/>
                    </a:lnTo>
                    <a:lnTo>
                      <a:pt x="127" y="308"/>
                    </a:lnTo>
                    <a:lnTo>
                      <a:pt x="154" y="327"/>
                    </a:lnTo>
                    <a:lnTo>
                      <a:pt x="181" y="350"/>
                    </a:lnTo>
                    <a:lnTo>
                      <a:pt x="206" y="376"/>
                    </a:lnTo>
                    <a:lnTo>
                      <a:pt x="228" y="403"/>
                    </a:lnTo>
                    <a:lnTo>
                      <a:pt x="241" y="389"/>
                    </a:lnTo>
                    <a:lnTo>
                      <a:pt x="224" y="397"/>
                    </a:lnTo>
                    <a:lnTo>
                      <a:pt x="232" y="409"/>
                    </a:lnTo>
                    <a:lnTo>
                      <a:pt x="239" y="422"/>
                    </a:lnTo>
                    <a:lnTo>
                      <a:pt x="245" y="436"/>
                    </a:lnTo>
                    <a:lnTo>
                      <a:pt x="247" y="448"/>
                    </a:lnTo>
                    <a:lnTo>
                      <a:pt x="267" y="440"/>
                    </a:lnTo>
                    <a:lnTo>
                      <a:pt x="247" y="440"/>
                    </a:lnTo>
                    <a:lnTo>
                      <a:pt x="247" y="453"/>
                    </a:lnTo>
                    <a:lnTo>
                      <a:pt x="267" y="453"/>
                    </a:lnTo>
                    <a:lnTo>
                      <a:pt x="249" y="446"/>
                    </a:lnTo>
                    <a:lnTo>
                      <a:pt x="247" y="459"/>
                    </a:lnTo>
                    <a:lnTo>
                      <a:pt x="272" y="448"/>
                    </a:lnTo>
                    <a:lnTo>
                      <a:pt x="265" y="446"/>
                    </a:lnTo>
                    <a:lnTo>
                      <a:pt x="257" y="448"/>
                    </a:lnTo>
                    <a:lnTo>
                      <a:pt x="251" y="451"/>
                    </a:lnTo>
                    <a:lnTo>
                      <a:pt x="247" y="457"/>
                    </a:lnTo>
                    <a:lnTo>
                      <a:pt x="265" y="465"/>
                    </a:lnTo>
                    <a:lnTo>
                      <a:pt x="274" y="450"/>
                    </a:lnTo>
                    <a:lnTo>
                      <a:pt x="257" y="440"/>
                    </a:lnTo>
                    <a:lnTo>
                      <a:pt x="245" y="432"/>
                    </a:lnTo>
                    <a:lnTo>
                      <a:pt x="235" y="428"/>
                    </a:lnTo>
                    <a:lnTo>
                      <a:pt x="228" y="422"/>
                    </a:lnTo>
                    <a:lnTo>
                      <a:pt x="220" y="416"/>
                    </a:lnTo>
                    <a:lnTo>
                      <a:pt x="212" y="434"/>
                    </a:lnTo>
                    <a:lnTo>
                      <a:pt x="226" y="420"/>
                    </a:lnTo>
                    <a:lnTo>
                      <a:pt x="216" y="415"/>
                    </a:lnTo>
                    <a:lnTo>
                      <a:pt x="204" y="407"/>
                    </a:lnTo>
                    <a:lnTo>
                      <a:pt x="189" y="393"/>
                    </a:lnTo>
                    <a:lnTo>
                      <a:pt x="167" y="378"/>
                    </a:lnTo>
                    <a:lnTo>
                      <a:pt x="144" y="358"/>
                    </a:lnTo>
                    <a:lnTo>
                      <a:pt x="130" y="372"/>
                    </a:lnTo>
                    <a:lnTo>
                      <a:pt x="144" y="358"/>
                    </a:lnTo>
                    <a:lnTo>
                      <a:pt x="140" y="352"/>
                    </a:lnTo>
                    <a:lnTo>
                      <a:pt x="127" y="366"/>
                    </a:lnTo>
                    <a:lnTo>
                      <a:pt x="144" y="358"/>
                    </a:lnTo>
                    <a:lnTo>
                      <a:pt x="140" y="350"/>
                    </a:lnTo>
                    <a:lnTo>
                      <a:pt x="136" y="346"/>
                    </a:lnTo>
                    <a:lnTo>
                      <a:pt x="132" y="341"/>
                    </a:lnTo>
                    <a:lnTo>
                      <a:pt x="130" y="339"/>
                    </a:lnTo>
                    <a:lnTo>
                      <a:pt x="125" y="335"/>
                    </a:lnTo>
                    <a:lnTo>
                      <a:pt x="117" y="333"/>
                    </a:lnTo>
                    <a:lnTo>
                      <a:pt x="109" y="335"/>
                    </a:lnTo>
                    <a:lnTo>
                      <a:pt x="103" y="339"/>
                    </a:lnTo>
                    <a:lnTo>
                      <a:pt x="99" y="346"/>
                    </a:lnTo>
                    <a:lnTo>
                      <a:pt x="97" y="352"/>
                    </a:lnTo>
                    <a:lnTo>
                      <a:pt x="97" y="354"/>
                    </a:lnTo>
                    <a:lnTo>
                      <a:pt x="99" y="362"/>
                    </a:lnTo>
                    <a:lnTo>
                      <a:pt x="99" y="370"/>
                    </a:lnTo>
                    <a:lnTo>
                      <a:pt x="103" y="380"/>
                    </a:lnTo>
                    <a:lnTo>
                      <a:pt x="113" y="393"/>
                    </a:lnTo>
                    <a:lnTo>
                      <a:pt x="117" y="399"/>
                    </a:lnTo>
                    <a:lnTo>
                      <a:pt x="130" y="415"/>
                    </a:lnTo>
                    <a:lnTo>
                      <a:pt x="144" y="428"/>
                    </a:lnTo>
                    <a:lnTo>
                      <a:pt x="158" y="415"/>
                    </a:lnTo>
                    <a:lnTo>
                      <a:pt x="144" y="426"/>
                    </a:lnTo>
                    <a:lnTo>
                      <a:pt x="160" y="446"/>
                    </a:lnTo>
                    <a:lnTo>
                      <a:pt x="179" y="463"/>
                    </a:lnTo>
                    <a:lnTo>
                      <a:pt x="216" y="498"/>
                    </a:lnTo>
                    <a:lnTo>
                      <a:pt x="233" y="514"/>
                    </a:lnTo>
                    <a:lnTo>
                      <a:pt x="251" y="533"/>
                    </a:lnTo>
                    <a:lnTo>
                      <a:pt x="265" y="520"/>
                    </a:lnTo>
                    <a:lnTo>
                      <a:pt x="245" y="527"/>
                    </a:lnTo>
                    <a:lnTo>
                      <a:pt x="259" y="547"/>
                    </a:lnTo>
                    <a:lnTo>
                      <a:pt x="268" y="564"/>
                    </a:lnTo>
                    <a:lnTo>
                      <a:pt x="294" y="541"/>
                    </a:lnTo>
                    <a:lnTo>
                      <a:pt x="286" y="539"/>
                    </a:lnTo>
                    <a:lnTo>
                      <a:pt x="278" y="541"/>
                    </a:lnTo>
                    <a:lnTo>
                      <a:pt x="272" y="545"/>
                    </a:lnTo>
                    <a:lnTo>
                      <a:pt x="268" y="551"/>
                    </a:lnTo>
                    <a:lnTo>
                      <a:pt x="267" y="558"/>
                    </a:lnTo>
                    <a:lnTo>
                      <a:pt x="286" y="558"/>
                    </a:lnTo>
                    <a:lnTo>
                      <a:pt x="296" y="543"/>
                    </a:lnTo>
                    <a:lnTo>
                      <a:pt x="290" y="539"/>
                    </a:lnTo>
                    <a:lnTo>
                      <a:pt x="282" y="533"/>
                    </a:lnTo>
                    <a:lnTo>
                      <a:pt x="270" y="525"/>
                    </a:lnTo>
                    <a:lnTo>
                      <a:pt x="255" y="518"/>
                    </a:lnTo>
                    <a:lnTo>
                      <a:pt x="220" y="494"/>
                    </a:lnTo>
                    <a:lnTo>
                      <a:pt x="204" y="485"/>
                    </a:lnTo>
                    <a:lnTo>
                      <a:pt x="197" y="502"/>
                    </a:lnTo>
                    <a:lnTo>
                      <a:pt x="210" y="488"/>
                    </a:lnTo>
                    <a:lnTo>
                      <a:pt x="195" y="477"/>
                    </a:lnTo>
                    <a:lnTo>
                      <a:pt x="183" y="492"/>
                    </a:lnTo>
                    <a:lnTo>
                      <a:pt x="195" y="477"/>
                    </a:lnTo>
                    <a:lnTo>
                      <a:pt x="175" y="463"/>
                    </a:lnTo>
                    <a:lnTo>
                      <a:pt x="158" y="450"/>
                    </a:lnTo>
                    <a:lnTo>
                      <a:pt x="146" y="440"/>
                    </a:lnTo>
                    <a:lnTo>
                      <a:pt x="136" y="430"/>
                    </a:lnTo>
                    <a:lnTo>
                      <a:pt x="128" y="422"/>
                    </a:lnTo>
                    <a:lnTo>
                      <a:pt x="121" y="411"/>
                    </a:lnTo>
                    <a:lnTo>
                      <a:pt x="109" y="397"/>
                    </a:lnTo>
                    <a:lnTo>
                      <a:pt x="97" y="381"/>
                    </a:lnTo>
                    <a:lnTo>
                      <a:pt x="82" y="413"/>
                    </a:lnTo>
                    <a:lnTo>
                      <a:pt x="90" y="411"/>
                    </a:lnTo>
                    <a:lnTo>
                      <a:pt x="95" y="407"/>
                    </a:lnTo>
                    <a:lnTo>
                      <a:pt x="99" y="401"/>
                    </a:lnTo>
                    <a:lnTo>
                      <a:pt x="101" y="393"/>
                    </a:lnTo>
                    <a:lnTo>
                      <a:pt x="99" y="385"/>
                    </a:lnTo>
                    <a:lnTo>
                      <a:pt x="82" y="393"/>
                    </a:lnTo>
                    <a:lnTo>
                      <a:pt x="74" y="411"/>
                    </a:lnTo>
                    <a:lnTo>
                      <a:pt x="115" y="430"/>
                    </a:lnTo>
                    <a:lnTo>
                      <a:pt x="152" y="451"/>
                    </a:lnTo>
                    <a:lnTo>
                      <a:pt x="160" y="434"/>
                    </a:lnTo>
                    <a:lnTo>
                      <a:pt x="146" y="448"/>
                    </a:lnTo>
                    <a:lnTo>
                      <a:pt x="179" y="473"/>
                    </a:lnTo>
                    <a:lnTo>
                      <a:pt x="212" y="502"/>
                    </a:lnTo>
                    <a:lnTo>
                      <a:pt x="232" y="520"/>
                    </a:lnTo>
                    <a:lnTo>
                      <a:pt x="251" y="539"/>
                    </a:lnTo>
                    <a:lnTo>
                      <a:pt x="253" y="541"/>
                    </a:lnTo>
                    <a:lnTo>
                      <a:pt x="257" y="543"/>
                    </a:lnTo>
                    <a:lnTo>
                      <a:pt x="263" y="547"/>
                    </a:lnTo>
                    <a:lnTo>
                      <a:pt x="270" y="551"/>
                    </a:lnTo>
                    <a:lnTo>
                      <a:pt x="276" y="555"/>
                    </a:lnTo>
                    <a:lnTo>
                      <a:pt x="267" y="543"/>
                    </a:lnTo>
                    <a:lnTo>
                      <a:pt x="270" y="551"/>
                    </a:lnTo>
                    <a:lnTo>
                      <a:pt x="284" y="537"/>
                    </a:lnTo>
                    <a:lnTo>
                      <a:pt x="265" y="537"/>
                    </a:lnTo>
                    <a:lnTo>
                      <a:pt x="267" y="541"/>
                    </a:lnTo>
                    <a:lnTo>
                      <a:pt x="267" y="543"/>
                    </a:lnTo>
                    <a:lnTo>
                      <a:pt x="278" y="525"/>
                    </a:lnTo>
                    <a:lnTo>
                      <a:pt x="272" y="529"/>
                    </a:lnTo>
                    <a:lnTo>
                      <a:pt x="267" y="535"/>
                    </a:lnTo>
                    <a:lnTo>
                      <a:pt x="267" y="543"/>
                    </a:lnTo>
                    <a:lnTo>
                      <a:pt x="286" y="543"/>
                    </a:lnTo>
                    <a:lnTo>
                      <a:pt x="286" y="523"/>
                    </a:lnTo>
                    <a:lnTo>
                      <a:pt x="284" y="523"/>
                    </a:lnTo>
                    <a:lnTo>
                      <a:pt x="284" y="543"/>
                    </a:lnTo>
                    <a:lnTo>
                      <a:pt x="292" y="525"/>
                    </a:lnTo>
                    <a:lnTo>
                      <a:pt x="286" y="521"/>
                    </a:lnTo>
                    <a:lnTo>
                      <a:pt x="278" y="539"/>
                    </a:lnTo>
                    <a:lnTo>
                      <a:pt x="292" y="525"/>
                    </a:lnTo>
                    <a:lnTo>
                      <a:pt x="284" y="521"/>
                    </a:lnTo>
                    <a:lnTo>
                      <a:pt x="278" y="518"/>
                    </a:lnTo>
                    <a:lnTo>
                      <a:pt x="270" y="514"/>
                    </a:lnTo>
                    <a:lnTo>
                      <a:pt x="265" y="531"/>
                    </a:lnTo>
                    <a:lnTo>
                      <a:pt x="272" y="514"/>
                    </a:lnTo>
                    <a:lnTo>
                      <a:pt x="245" y="502"/>
                    </a:lnTo>
                    <a:lnTo>
                      <a:pt x="216" y="490"/>
                    </a:lnTo>
                    <a:lnTo>
                      <a:pt x="171" y="475"/>
                    </a:lnTo>
                    <a:lnTo>
                      <a:pt x="127" y="457"/>
                    </a:lnTo>
                    <a:lnTo>
                      <a:pt x="82" y="440"/>
                    </a:lnTo>
                    <a:lnTo>
                      <a:pt x="37" y="420"/>
                    </a:lnTo>
                    <a:lnTo>
                      <a:pt x="33" y="418"/>
                    </a:lnTo>
                    <a:lnTo>
                      <a:pt x="31" y="418"/>
                    </a:lnTo>
                    <a:lnTo>
                      <a:pt x="23" y="416"/>
                    </a:lnTo>
                    <a:lnTo>
                      <a:pt x="18" y="418"/>
                    </a:lnTo>
                    <a:lnTo>
                      <a:pt x="10" y="422"/>
                    </a:lnTo>
                    <a:lnTo>
                      <a:pt x="6" y="428"/>
                    </a:lnTo>
                    <a:lnTo>
                      <a:pt x="4" y="436"/>
                    </a:lnTo>
                    <a:lnTo>
                      <a:pt x="6" y="444"/>
                    </a:lnTo>
                    <a:lnTo>
                      <a:pt x="10" y="450"/>
                    </a:lnTo>
                    <a:lnTo>
                      <a:pt x="12" y="451"/>
                    </a:lnTo>
                    <a:lnTo>
                      <a:pt x="18" y="455"/>
                    </a:lnTo>
                    <a:lnTo>
                      <a:pt x="25" y="459"/>
                    </a:lnTo>
                    <a:lnTo>
                      <a:pt x="35" y="465"/>
                    </a:lnTo>
                    <a:lnTo>
                      <a:pt x="47" y="473"/>
                    </a:lnTo>
                    <a:lnTo>
                      <a:pt x="60" y="481"/>
                    </a:lnTo>
                    <a:lnTo>
                      <a:pt x="72" y="486"/>
                    </a:lnTo>
                    <a:lnTo>
                      <a:pt x="82" y="492"/>
                    </a:lnTo>
                    <a:lnTo>
                      <a:pt x="90" y="475"/>
                    </a:lnTo>
                    <a:lnTo>
                      <a:pt x="80" y="492"/>
                    </a:lnTo>
                    <a:lnTo>
                      <a:pt x="111" y="508"/>
                    </a:lnTo>
                    <a:lnTo>
                      <a:pt x="144" y="521"/>
                    </a:lnTo>
                    <a:lnTo>
                      <a:pt x="150" y="502"/>
                    </a:lnTo>
                    <a:lnTo>
                      <a:pt x="142" y="520"/>
                    </a:lnTo>
                    <a:lnTo>
                      <a:pt x="148" y="521"/>
                    </a:lnTo>
                    <a:lnTo>
                      <a:pt x="156" y="504"/>
                    </a:lnTo>
                    <a:lnTo>
                      <a:pt x="142" y="518"/>
                    </a:lnTo>
                    <a:lnTo>
                      <a:pt x="144" y="520"/>
                    </a:lnTo>
                    <a:lnTo>
                      <a:pt x="144" y="492"/>
                    </a:lnTo>
                    <a:lnTo>
                      <a:pt x="140" y="498"/>
                    </a:lnTo>
                    <a:lnTo>
                      <a:pt x="138" y="506"/>
                    </a:lnTo>
                    <a:lnTo>
                      <a:pt x="140" y="514"/>
                    </a:lnTo>
                    <a:lnTo>
                      <a:pt x="158" y="506"/>
                    </a:lnTo>
                    <a:lnTo>
                      <a:pt x="150" y="488"/>
                    </a:lnTo>
                    <a:lnTo>
                      <a:pt x="150" y="490"/>
                    </a:lnTo>
                    <a:lnTo>
                      <a:pt x="158" y="508"/>
                    </a:lnTo>
                    <a:lnTo>
                      <a:pt x="158" y="488"/>
                    </a:lnTo>
                    <a:lnTo>
                      <a:pt x="154" y="486"/>
                    </a:lnTo>
                    <a:lnTo>
                      <a:pt x="146" y="486"/>
                    </a:lnTo>
                    <a:lnTo>
                      <a:pt x="138" y="485"/>
                    </a:lnTo>
                    <a:lnTo>
                      <a:pt x="138" y="504"/>
                    </a:lnTo>
                    <a:lnTo>
                      <a:pt x="146" y="486"/>
                    </a:lnTo>
                    <a:lnTo>
                      <a:pt x="125" y="481"/>
                    </a:lnTo>
                    <a:lnTo>
                      <a:pt x="99" y="475"/>
                    </a:lnTo>
                    <a:lnTo>
                      <a:pt x="74" y="469"/>
                    </a:lnTo>
                    <a:lnTo>
                      <a:pt x="49" y="461"/>
                    </a:lnTo>
                    <a:lnTo>
                      <a:pt x="39" y="459"/>
                    </a:lnTo>
                    <a:lnTo>
                      <a:pt x="25" y="457"/>
                    </a:lnTo>
                    <a:lnTo>
                      <a:pt x="22" y="455"/>
                    </a:lnTo>
                    <a:lnTo>
                      <a:pt x="20" y="455"/>
                    </a:lnTo>
                    <a:lnTo>
                      <a:pt x="14" y="457"/>
                    </a:lnTo>
                    <a:lnTo>
                      <a:pt x="6" y="461"/>
                    </a:lnTo>
                    <a:lnTo>
                      <a:pt x="2" y="467"/>
                    </a:lnTo>
                    <a:lnTo>
                      <a:pt x="0" y="475"/>
                    </a:lnTo>
                    <a:lnTo>
                      <a:pt x="2" y="483"/>
                    </a:lnTo>
                    <a:lnTo>
                      <a:pt x="6" y="488"/>
                    </a:lnTo>
                    <a:lnTo>
                      <a:pt x="12" y="492"/>
                    </a:lnTo>
                    <a:lnTo>
                      <a:pt x="14" y="492"/>
                    </a:lnTo>
                    <a:lnTo>
                      <a:pt x="20" y="494"/>
                    </a:lnTo>
                    <a:lnTo>
                      <a:pt x="27" y="496"/>
                    </a:lnTo>
                    <a:lnTo>
                      <a:pt x="39" y="500"/>
                    </a:lnTo>
                    <a:lnTo>
                      <a:pt x="43" y="481"/>
                    </a:lnTo>
                    <a:lnTo>
                      <a:pt x="37" y="500"/>
                    </a:lnTo>
                    <a:lnTo>
                      <a:pt x="76" y="512"/>
                    </a:lnTo>
                    <a:lnTo>
                      <a:pt x="113" y="529"/>
                    </a:lnTo>
                    <a:lnTo>
                      <a:pt x="152" y="547"/>
                    </a:lnTo>
                    <a:lnTo>
                      <a:pt x="189" y="564"/>
                    </a:lnTo>
                    <a:lnTo>
                      <a:pt x="191" y="566"/>
                    </a:lnTo>
                    <a:lnTo>
                      <a:pt x="191" y="564"/>
                    </a:lnTo>
                    <a:lnTo>
                      <a:pt x="198" y="566"/>
                    </a:lnTo>
                    <a:lnTo>
                      <a:pt x="206" y="566"/>
                    </a:lnTo>
                    <a:lnTo>
                      <a:pt x="212" y="560"/>
                    </a:lnTo>
                    <a:lnTo>
                      <a:pt x="218" y="555"/>
                    </a:lnTo>
                    <a:lnTo>
                      <a:pt x="218" y="547"/>
                    </a:lnTo>
                    <a:lnTo>
                      <a:pt x="218" y="541"/>
                    </a:lnTo>
                    <a:lnTo>
                      <a:pt x="212" y="533"/>
                    </a:lnTo>
                    <a:lnTo>
                      <a:pt x="206" y="529"/>
                    </a:lnTo>
                    <a:lnTo>
                      <a:pt x="202" y="529"/>
                    </a:lnTo>
                    <a:lnTo>
                      <a:pt x="197" y="527"/>
                    </a:lnTo>
                    <a:lnTo>
                      <a:pt x="183" y="521"/>
                    </a:lnTo>
                    <a:lnTo>
                      <a:pt x="177" y="520"/>
                    </a:lnTo>
                    <a:lnTo>
                      <a:pt x="169" y="518"/>
                    </a:lnTo>
                    <a:lnTo>
                      <a:pt x="165" y="516"/>
                    </a:lnTo>
                    <a:lnTo>
                      <a:pt x="134" y="514"/>
                    </a:lnTo>
                    <a:lnTo>
                      <a:pt x="105" y="512"/>
                    </a:lnTo>
                    <a:lnTo>
                      <a:pt x="103" y="531"/>
                    </a:lnTo>
                    <a:lnTo>
                      <a:pt x="107" y="514"/>
                    </a:lnTo>
                    <a:lnTo>
                      <a:pt x="92" y="510"/>
                    </a:lnTo>
                    <a:lnTo>
                      <a:pt x="80" y="508"/>
                    </a:lnTo>
                    <a:lnTo>
                      <a:pt x="80" y="527"/>
                    </a:lnTo>
                    <a:lnTo>
                      <a:pt x="88" y="510"/>
                    </a:lnTo>
                    <a:lnTo>
                      <a:pt x="72" y="506"/>
                    </a:lnTo>
                    <a:lnTo>
                      <a:pt x="64" y="504"/>
                    </a:lnTo>
                    <a:lnTo>
                      <a:pt x="62" y="502"/>
                    </a:lnTo>
                    <a:lnTo>
                      <a:pt x="62" y="537"/>
                    </a:lnTo>
                    <a:lnTo>
                      <a:pt x="68" y="533"/>
                    </a:lnTo>
                    <a:lnTo>
                      <a:pt x="72" y="527"/>
                    </a:lnTo>
                    <a:lnTo>
                      <a:pt x="74" y="520"/>
                    </a:lnTo>
                    <a:lnTo>
                      <a:pt x="72" y="512"/>
                    </a:lnTo>
                    <a:lnTo>
                      <a:pt x="68" y="506"/>
                    </a:lnTo>
                    <a:lnTo>
                      <a:pt x="55" y="520"/>
                    </a:lnTo>
                    <a:lnTo>
                      <a:pt x="55" y="539"/>
                    </a:lnTo>
                    <a:lnTo>
                      <a:pt x="57" y="539"/>
                    </a:lnTo>
                    <a:lnTo>
                      <a:pt x="64" y="539"/>
                    </a:lnTo>
                    <a:lnTo>
                      <a:pt x="76" y="541"/>
                    </a:lnTo>
                    <a:lnTo>
                      <a:pt x="76" y="521"/>
                    </a:lnTo>
                    <a:lnTo>
                      <a:pt x="68" y="539"/>
                    </a:lnTo>
                    <a:lnTo>
                      <a:pt x="84" y="545"/>
                    </a:lnTo>
                    <a:lnTo>
                      <a:pt x="88" y="545"/>
                    </a:lnTo>
                    <a:lnTo>
                      <a:pt x="93" y="545"/>
                    </a:lnTo>
                    <a:lnTo>
                      <a:pt x="93" y="525"/>
                    </a:lnTo>
                    <a:lnTo>
                      <a:pt x="86" y="543"/>
                    </a:lnTo>
                    <a:lnTo>
                      <a:pt x="90" y="545"/>
                    </a:lnTo>
                    <a:lnTo>
                      <a:pt x="105" y="549"/>
                    </a:lnTo>
                    <a:lnTo>
                      <a:pt x="121" y="553"/>
                    </a:lnTo>
                    <a:lnTo>
                      <a:pt x="136" y="556"/>
                    </a:lnTo>
                    <a:lnTo>
                      <a:pt x="142" y="558"/>
                    </a:lnTo>
                    <a:lnTo>
                      <a:pt x="146" y="558"/>
                    </a:lnTo>
                    <a:lnTo>
                      <a:pt x="150" y="560"/>
                    </a:lnTo>
                    <a:lnTo>
                      <a:pt x="158" y="562"/>
                    </a:lnTo>
                    <a:lnTo>
                      <a:pt x="165" y="560"/>
                    </a:lnTo>
                    <a:lnTo>
                      <a:pt x="171" y="556"/>
                    </a:lnTo>
                    <a:lnTo>
                      <a:pt x="175" y="551"/>
                    </a:lnTo>
                    <a:lnTo>
                      <a:pt x="177" y="543"/>
                    </a:lnTo>
                    <a:lnTo>
                      <a:pt x="175" y="535"/>
                    </a:lnTo>
                    <a:lnTo>
                      <a:pt x="171" y="529"/>
                    </a:lnTo>
                    <a:lnTo>
                      <a:pt x="165" y="525"/>
                    </a:lnTo>
                    <a:lnTo>
                      <a:pt x="162" y="523"/>
                    </a:lnTo>
                    <a:lnTo>
                      <a:pt x="156" y="521"/>
                    </a:lnTo>
                    <a:lnTo>
                      <a:pt x="144" y="518"/>
                    </a:lnTo>
                    <a:lnTo>
                      <a:pt x="128" y="514"/>
                    </a:lnTo>
                    <a:lnTo>
                      <a:pt x="125" y="512"/>
                    </a:lnTo>
                    <a:lnTo>
                      <a:pt x="107" y="510"/>
                    </a:lnTo>
                    <a:lnTo>
                      <a:pt x="93" y="506"/>
                    </a:lnTo>
                    <a:lnTo>
                      <a:pt x="78" y="506"/>
                    </a:lnTo>
                    <a:lnTo>
                      <a:pt x="58" y="508"/>
                    </a:lnTo>
                    <a:lnTo>
                      <a:pt x="57" y="508"/>
                    </a:lnTo>
                    <a:lnTo>
                      <a:pt x="53" y="510"/>
                    </a:lnTo>
                    <a:lnTo>
                      <a:pt x="47" y="514"/>
                    </a:lnTo>
                    <a:lnTo>
                      <a:pt x="43" y="521"/>
                    </a:lnTo>
                    <a:lnTo>
                      <a:pt x="41" y="527"/>
                    </a:lnTo>
                    <a:lnTo>
                      <a:pt x="41" y="535"/>
                    </a:lnTo>
                    <a:lnTo>
                      <a:pt x="43" y="541"/>
                    </a:lnTo>
                    <a:lnTo>
                      <a:pt x="49" y="547"/>
                    </a:lnTo>
                    <a:lnTo>
                      <a:pt x="53" y="551"/>
                    </a:lnTo>
                    <a:lnTo>
                      <a:pt x="58" y="555"/>
                    </a:lnTo>
                    <a:lnTo>
                      <a:pt x="60" y="556"/>
                    </a:lnTo>
                    <a:lnTo>
                      <a:pt x="57" y="555"/>
                    </a:lnTo>
                    <a:lnTo>
                      <a:pt x="70" y="541"/>
                    </a:lnTo>
                    <a:lnTo>
                      <a:pt x="55" y="553"/>
                    </a:lnTo>
                    <a:lnTo>
                      <a:pt x="60" y="558"/>
                    </a:lnTo>
                    <a:lnTo>
                      <a:pt x="66" y="566"/>
                    </a:lnTo>
                    <a:lnTo>
                      <a:pt x="72" y="568"/>
                    </a:lnTo>
                    <a:lnTo>
                      <a:pt x="82" y="576"/>
                    </a:lnTo>
                    <a:lnTo>
                      <a:pt x="93" y="580"/>
                    </a:lnTo>
                    <a:lnTo>
                      <a:pt x="111" y="588"/>
                    </a:lnTo>
                    <a:lnTo>
                      <a:pt x="115" y="588"/>
                    </a:lnTo>
                    <a:lnTo>
                      <a:pt x="146" y="593"/>
                    </a:lnTo>
                    <a:lnTo>
                      <a:pt x="146" y="574"/>
                    </a:lnTo>
                    <a:lnTo>
                      <a:pt x="138" y="591"/>
                    </a:lnTo>
                    <a:lnTo>
                      <a:pt x="163" y="597"/>
                    </a:lnTo>
                    <a:lnTo>
                      <a:pt x="171" y="599"/>
                    </a:lnTo>
                    <a:lnTo>
                      <a:pt x="197" y="601"/>
                    </a:lnTo>
                    <a:lnTo>
                      <a:pt x="210" y="601"/>
                    </a:lnTo>
                    <a:lnTo>
                      <a:pt x="228" y="599"/>
                    </a:lnTo>
                    <a:lnTo>
                      <a:pt x="232" y="597"/>
                    </a:lnTo>
                    <a:lnTo>
                      <a:pt x="237" y="593"/>
                    </a:lnTo>
                    <a:lnTo>
                      <a:pt x="241" y="588"/>
                    </a:lnTo>
                    <a:lnTo>
                      <a:pt x="243" y="580"/>
                    </a:lnTo>
                    <a:lnTo>
                      <a:pt x="241" y="572"/>
                    </a:lnTo>
                    <a:lnTo>
                      <a:pt x="237" y="566"/>
                    </a:lnTo>
                    <a:lnTo>
                      <a:pt x="232" y="562"/>
                    </a:lnTo>
                    <a:lnTo>
                      <a:pt x="226" y="560"/>
                    </a:lnTo>
                    <a:lnTo>
                      <a:pt x="198" y="556"/>
                    </a:lnTo>
                    <a:lnTo>
                      <a:pt x="171" y="555"/>
                    </a:lnTo>
                    <a:lnTo>
                      <a:pt x="169" y="555"/>
                    </a:lnTo>
                    <a:lnTo>
                      <a:pt x="162" y="556"/>
                    </a:lnTo>
                    <a:lnTo>
                      <a:pt x="156" y="560"/>
                    </a:lnTo>
                    <a:lnTo>
                      <a:pt x="152" y="566"/>
                    </a:lnTo>
                    <a:lnTo>
                      <a:pt x="150" y="574"/>
                    </a:lnTo>
                    <a:lnTo>
                      <a:pt x="152" y="582"/>
                    </a:lnTo>
                    <a:lnTo>
                      <a:pt x="156" y="588"/>
                    </a:lnTo>
                    <a:lnTo>
                      <a:pt x="162" y="591"/>
                    </a:lnTo>
                    <a:lnTo>
                      <a:pt x="167" y="593"/>
                    </a:lnTo>
                    <a:lnTo>
                      <a:pt x="175" y="595"/>
                    </a:lnTo>
                    <a:lnTo>
                      <a:pt x="187" y="599"/>
                    </a:lnTo>
                    <a:lnTo>
                      <a:pt x="189" y="599"/>
                    </a:lnTo>
                    <a:lnTo>
                      <a:pt x="210" y="601"/>
                    </a:lnTo>
                    <a:lnTo>
                      <a:pt x="226" y="603"/>
                    </a:lnTo>
                    <a:lnTo>
                      <a:pt x="237" y="603"/>
                    </a:lnTo>
                    <a:lnTo>
                      <a:pt x="243" y="605"/>
                    </a:lnTo>
                    <a:lnTo>
                      <a:pt x="224" y="586"/>
                    </a:lnTo>
                    <a:lnTo>
                      <a:pt x="226" y="593"/>
                    </a:lnTo>
                    <a:lnTo>
                      <a:pt x="230" y="599"/>
                    </a:lnTo>
                    <a:lnTo>
                      <a:pt x="235" y="603"/>
                    </a:lnTo>
                    <a:lnTo>
                      <a:pt x="243" y="586"/>
                    </a:lnTo>
                    <a:lnTo>
                      <a:pt x="226" y="578"/>
                    </a:lnTo>
                    <a:lnTo>
                      <a:pt x="224" y="578"/>
                    </a:lnTo>
                    <a:lnTo>
                      <a:pt x="235" y="568"/>
                    </a:lnTo>
                    <a:lnTo>
                      <a:pt x="230" y="572"/>
                    </a:lnTo>
                    <a:lnTo>
                      <a:pt x="243" y="586"/>
                    </a:lnTo>
                    <a:lnTo>
                      <a:pt x="243" y="566"/>
                    </a:lnTo>
                    <a:lnTo>
                      <a:pt x="239" y="566"/>
                    </a:lnTo>
                    <a:lnTo>
                      <a:pt x="235" y="568"/>
                    </a:lnTo>
                    <a:lnTo>
                      <a:pt x="230" y="568"/>
                    </a:lnTo>
                    <a:lnTo>
                      <a:pt x="220" y="570"/>
                    </a:lnTo>
                    <a:lnTo>
                      <a:pt x="210" y="570"/>
                    </a:lnTo>
                    <a:lnTo>
                      <a:pt x="195" y="574"/>
                    </a:lnTo>
                    <a:lnTo>
                      <a:pt x="197" y="591"/>
                    </a:lnTo>
                    <a:lnTo>
                      <a:pt x="198" y="572"/>
                    </a:lnTo>
                    <a:lnTo>
                      <a:pt x="169" y="570"/>
                    </a:lnTo>
                    <a:lnTo>
                      <a:pt x="150" y="568"/>
                    </a:lnTo>
                    <a:lnTo>
                      <a:pt x="134" y="568"/>
                    </a:lnTo>
                    <a:lnTo>
                      <a:pt x="123" y="568"/>
                    </a:lnTo>
                    <a:lnTo>
                      <a:pt x="117" y="566"/>
                    </a:lnTo>
                    <a:lnTo>
                      <a:pt x="113" y="566"/>
                    </a:lnTo>
                    <a:lnTo>
                      <a:pt x="111" y="566"/>
                    </a:lnTo>
                    <a:lnTo>
                      <a:pt x="109" y="566"/>
                    </a:lnTo>
                    <a:lnTo>
                      <a:pt x="117" y="568"/>
                    </a:lnTo>
                    <a:lnTo>
                      <a:pt x="109" y="586"/>
                    </a:lnTo>
                    <a:lnTo>
                      <a:pt x="123" y="572"/>
                    </a:lnTo>
                    <a:lnTo>
                      <a:pt x="117" y="568"/>
                    </a:lnTo>
                    <a:lnTo>
                      <a:pt x="115" y="566"/>
                    </a:lnTo>
                    <a:lnTo>
                      <a:pt x="113" y="566"/>
                    </a:lnTo>
                    <a:lnTo>
                      <a:pt x="107" y="564"/>
                    </a:lnTo>
                    <a:lnTo>
                      <a:pt x="97" y="562"/>
                    </a:lnTo>
                    <a:lnTo>
                      <a:pt x="90" y="560"/>
                    </a:lnTo>
                    <a:lnTo>
                      <a:pt x="76" y="558"/>
                    </a:lnTo>
                    <a:lnTo>
                      <a:pt x="60" y="556"/>
                    </a:lnTo>
                    <a:lnTo>
                      <a:pt x="57" y="555"/>
                    </a:lnTo>
                    <a:lnTo>
                      <a:pt x="55" y="555"/>
                    </a:lnTo>
                    <a:lnTo>
                      <a:pt x="47" y="556"/>
                    </a:lnTo>
                    <a:lnTo>
                      <a:pt x="41" y="560"/>
                    </a:lnTo>
                    <a:lnTo>
                      <a:pt x="37" y="566"/>
                    </a:lnTo>
                    <a:lnTo>
                      <a:pt x="35" y="574"/>
                    </a:lnTo>
                    <a:lnTo>
                      <a:pt x="37" y="582"/>
                    </a:lnTo>
                    <a:lnTo>
                      <a:pt x="41" y="588"/>
                    </a:lnTo>
                    <a:lnTo>
                      <a:pt x="47" y="591"/>
                    </a:lnTo>
                    <a:lnTo>
                      <a:pt x="53" y="593"/>
                    </a:lnTo>
                    <a:lnTo>
                      <a:pt x="62" y="595"/>
                    </a:lnTo>
                    <a:lnTo>
                      <a:pt x="70" y="599"/>
                    </a:lnTo>
                    <a:lnTo>
                      <a:pt x="78" y="601"/>
                    </a:lnTo>
                    <a:lnTo>
                      <a:pt x="86" y="603"/>
                    </a:lnTo>
                    <a:lnTo>
                      <a:pt x="95" y="609"/>
                    </a:lnTo>
                    <a:lnTo>
                      <a:pt x="107" y="615"/>
                    </a:lnTo>
                    <a:lnTo>
                      <a:pt x="113" y="619"/>
                    </a:lnTo>
                    <a:lnTo>
                      <a:pt x="121" y="625"/>
                    </a:lnTo>
                    <a:lnTo>
                      <a:pt x="127" y="626"/>
                    </a:lnTo>
                    <a:lnTo>
                      <a:pt x="130" y="626"/>
                    </a:lnTo>
                    <a:lnTo>
                      <a:pt x="134" y="628"/>
                    </a:lnTo>
                    <a:lnTo>
                      <a:pt x="140" y="628"/>
                    </a:lnTo>
                    <a:lnTo>
                      <a:pt x="142" y="630"/>
                    </a:lnTo>
                    <a:lnTo>
                      <a:pt x="130" y="613"/>
                    </a:lnTo>
                    <a:lnTo>
                      <a:pt x="132" y="621"/>
                    </a:lnTo>
                    <a:lnTo>
                      <a:pt x="136" y="626"/>
                    </a:lnTo>
                    <a:lnTo>
                      <a:pt x="150" y="613"/>
                    </a:lnTo>
                    <a:lnTo>
                      <a:pt x="132" y="605"/>
                    </a:lnTo>
                    <a:lnTo>
                      <a:pt x="130" y="613"/>
                    </a:lnTo>
                    <a:lnTo>
                      <a:pt x="130" y="615"/>
                    </a:lnTo>
                    <a:lnTo>
                      <a:pt x="132" y="623"/>
                    </a:lnTo>
                    <a:lnTo>
                      <a:pt x="136" y="628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50" y="640"/>
                    </a:lnTo>
                    <a:lnTo>
                      <a:pt x="156" y="644"/>
                    </a:lnTo>
                    <a:lnTo>
                      <a:pt x="162" y="648"/>
                    </a:lnTo>
                    <a:lnTo>
                      <a:pt x="187" y="660"/>
                    </a:lnTo>
                    <a:lnTo>
                      <a:pt x="210" y="66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4" name="Arc 219"/>
              <p:cNvSpPr>
                <a:spLocks/>
              </p:cNvSpPr>
              <p:nvPr/>
            </p:nvSpPr>
            <p:spPr bwMode="auto">
              <a:xfrm flipH="1" flipV="1">
                <a:off x="4765" y="1380"/>
                <a:ext cx="507" cy="273"/>
              </a:xfrm>
              <a:custGeom>
                <a:avLst/>
                <a:gdLst>
                  <a:gd name="T0" fmla="*/ 0 w 26318"/>
                  <a:gd name="T1" fmla="*/ 0 h 21600"/>
                  <a:gd name="T2" fmla="*/ 10 w 26318"/>
                  <a:gd name="T3" fmla="*/ 2 h 21600"/>
                  <a:gd name="T4" fmla="*/ 3 w 26318"/>
                  <a:gd name="T5" fmla="*/ 3 h 21600"/>
                  <a:gd name="T6" fmla="*/ 0 60000 65536"/>
                  <a:gd name="T7" fmla="*/ 0 60000 65536"/>
                  <a:gd name="T8" fmla="*/ 0 60000 65536"/>
                  <a:gd name="T9" fmla="*/ 0 w 26318"/>
                  <a:gd name="T10" fmla="*/ 0 h 21600"/>
                  <a:gd name="T11" fmla="*/ 26318 w 263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18" h="21600" fill="none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</a:path>
                  <a:path w="26318" h="21600" stroke="0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  <a:lnTo>
                      <a:pt x="7778" y="21600"/>
                    </a:lnTo>
                    <a:lnTo>
                      <a:pt x="0" y="1449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5" name="Arc 220"/>
              <p:cNvSpPr>
                <a:spLocks/>
              </p:cNvSpPr>
              <p:nvPr/>
            </p:nvSpPr>
            <p:spPr bwMode="auto">
              <a:xfrm flipH="1" flipV="1">
                <a:off x="4759" y="1468"/>
                <a:ext cx="507" cy="273"/>
              </a:xfrm>
              <a:custGeom>
                <a:avLst/>
                <a:gdLst>
                  <a:gd name="T0" fmla="*/ 0 w 26318"/>
                  <a:gd name="T1" fmla="*/ 0 h 21600"/>
                  <a:gd name="T2" fmla="*/ 10 w 26318"/>
                  <a:gd name="T3" fmla="*/ 2 h 21600"/>
                  <a:gd name="T4" fmla="*/ 3 w 26318"/>
                  <a:gd name="T5" fmla="*/ 3 h 21600"/>
                  <a:gd name="T6" fmla="*/ 0 60000 65536"/>
                  <a:gd name="T7" fmla="*/ 0 60000 65536"/>
                  <a:gd name="T8" fmla="*/ 0 60000 65536"/>
                  <a:gd name="T9" fmla="*/ 0 w 26318"/>
                  <a:gd name="T10" fmla="*/ 0 h 21600"/>
                  <a:gd name="T11" fmla="*/ 26318 w 26318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318" h="21600" fill="none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</a:path>
                  <a:path w="26318" h="21600" stroke="0" extrusionOk="0">
                    <a:moveTo>
                      <a:pt x="0" y="1449"/>
                    </a:moveTo>
                    <a:cubicBezTo>
                      <a:pt x="2481" y="491"/>
                      <a:pt x="5118" y="0"/>
                      <a:pt x="7778" y="0"/>
                    </a:cubicBezTo>
                    <a:cubicBezTo>
                      <a:pt x="15377" y="0"/>
                      <a:pt x="22418" y="3993"/>
                      <a:pt x="26317" y="10517"/>
                    </a:cubicBezTo>
                    <a:lnTo>
                      <a:pt x="7778" y="21600"/>
                    </a:lnTo>
                    <a:lnTo>
                      <a:pt x="0" y="1449"/>
                    </a:lnTo>
                    <a:close/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6" name="Line 221"/>
              <p:cNvSpPr>
                <a:spLocks noChangeShapeType="1"/>
              </p:cNvSpPr>
              <p:nvPr/>
            </p:nvSpPr>
            <p:spPr bwMode="auto">
              <a:xfrm>
                <a:off x="5156" y="1656"/>
                <a:ext cx="0" cy="8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7" name="Line 222"/>
              <p:cNvSpPr>
                <a:spLocks noChangeShapeType="1"/>
              </p:cNvSpPr>
              <p:nvPr/>
            </p:nvSpPr>
            <p:spPr bwMode="auto">
              <a:xfrm>
                <a:off x="5231" y="164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8" name="Line 223"/>
              <p:cNvSpPr>
                <a:spLocks noChangeShapeType="1"/>
              </p:cNvSpPr>
              <p:nvPr/>
            </p:nvSpPr>
            <p:spPr bwMode="auto">
              <a:xfrm>
                <a:off x="5006" y="1646"/>
                <a:ext cx="0" cy="8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9" name="Line 224"/>
              <p:cNvSpPr>
                <a:spLocks noChangeShapeType="1"/>
              </p:cNvSpPr>
              <p:nvPr/>
            </p:nvSpPr>
            <p:spPr bwMode="auto">
              <a:xfrm>
                <a:off x="5081" y="165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0" name="Line 225"/>
              <p:cNvSpPr>
                <a:spLocks noChangeShapeType="1"/>
              </p:cNvSpPr>
              <p:nvPr/>
            </p:nvSpPr>
            <p:spPr bwMode="auto">
              <a:xfrm>
                <a:off x="4853" y="1590"/>
                <a:ext cx="0" cy="8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1" name="Line 226"/>
              <p:cNvSpPr>
                <a:spLocks noChangeShapeType="1"/>
              </p:cNvSpPr>
              <p:nvPr/>
            </p:nvSpPr>
            <p:spPr bwMode="auto">
              <a:xfrm>
                <a:off x="4928" y="1623"/>
                <a:ext cx="0" cy="8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2" name="Line 227"/>
              <p:cNvSpPr>
                <a:spLocks noChangeShapeType="1"/>
              </p:cNvSpPr>
              <p:nvPr/>
            </p:nvSpPr>
            <p:spPr bwMode="auto">
              <a:xfrm>
                <a:off x="4778" y="1535"/>
                <a:ext cx="0" cy="95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61" name="Line 228"/>
            <p:cNvSpPr>
              <a:spLocks noChangeShapeType="1"/>
            </p:cNvSpPr>
            <p:nvPr/>
          </p:nvSpPr>
          <p:spPr bwMode="auto">
            <a:xfrm>
              <a:off x="2499" y="3504"/>
              <a:ext cx="572" cy="0"/>
            </a:xfrm>
            <a:prstGeom prst="line">
              <a:avLst/>
            </a:prstGeom>
            <a:noFill/>
            <a:ln w="76200" cmpd="tri">
              <a:solidFill>
                <a:srgbClr val="FF0000"/>
              </a:solidFill>
              <a:round/>
              <a:headEnd type="none" w="sm" len="sm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62" name="Text Box 229"/>
            <p:cNvSpPr txBox="1">
              <a:spLocks noChangeArrowheads="1"/>
            </p:cNvSpPr>
            <p:nvPr/>
          </p:nvSpPr>
          <p:spPr bwMode="auto">
            <a:xfrm>
              <a:off x="2334" y="3625"/>
              <a:ext cx="1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>
                  <a:latin typeface="Times New Roman" pitchFamily="18" charset="0"/>
                  <a:cs typeface="Times New Roman" pitchFamily="18" charset="0"/>
                </a:rPr>
                <a:t>ORTHODONTIST</a:t>
              </a:r>
            </a:p>
          </p:txBody>
        </p:sp>
      </p:grpSp>
      <p:grpSp>
        <p:nvGrpSpPr>
          <p:cNvPr id="230" name="Group 230"/>
          <p:cNvGrpSpPr>
            <a:grpSpLocks/>
          </p:cNvGrpSpPr>
          <p:nvPr/>
        </p:nvGrpSpPr>
        <p:grpSpPr bwMode="auto">
          <a:xfrm>
            <a:off x="7694613" y="2940050"/>
            <a:ext cx="2478087" cy="588963"/>
            <a:chOff x="3944" y="1820"/>
            <a:chExt cx="1561" cy="371"/>
          </a:xfrm>
        </p:grpSpPr>
        <p:sp>
          <p:nvSpPr>
            <p:cNvPr id="20556" name="Line 231"/>
            <p:cNvSpPr>
              <a:spLocks noChangeShapeType="1"/>
            </p:cNvSpPr>
            <p:nvPr/>
          </p:nvSpPr>
          <p:spPr bwMode="auto">
            <a:xfrm>
              <a:off x="3944" y="1925"/>
              <a:ext cx="58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7" name="Text Box 232"/>
            <p:cNvSpPr txBox="1">
              <a:spLocks noChangeArrowheads="1"/>
            </p:cNvSpPr>
            <p:nvPr/>
          </p:nvSpPr>
          <p:spPr bwMode="auto">
            <a:xfrm>
              <a:off x="4519" y="1836"/>
              <a:ext cx="9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400">
                  <a:latin typeface="Times New Roman" pitchFamily="18" charset="0"/>
                  <a:cs typeface="Times New Roman" pitchFamily="18" charset="0"/>
                </a:rPr>
                <a:t>SPECTROMETER</a:t>
              </a:r>
            </a:p>
          </p:txBody>
        </p:sp>
        <p:sp>
          <p:nvSpPr>
            <p:cNvPr id="20558" name="Rectangle 233"/>
            <p:cNvSpPr>
              <a:spLocks noChangeArrowheads="1"/>
            </p:cNvSpPr>
            <p:nvPr/>
          </p:nvSpPr>
          <p:spPr bwMode="auto">
            <a:xfrm>
              <a:off x="4548" y="1820"/>
              <a:ext cx="931" cy="22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lg" len="lg"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59" name="Line 234"/>
            <p:cNvSpPr>
              <a:spLocks noChangeShapeType="1"/>
            </p:cNvSpPr>
            <p:nvPr/>
          </p:nvSpPr>
          <p:spPr bwMode="auto">
            <a:xfrm>
              <a:off x="5014" y="2046"/>
              <a:ext cx="0" cy="145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9" name="Group 235"/>
          <p:cNvGrpSpPr>
            <a:grpSpLocks/>
          </p:cNvGrpSpPr>
          <p:nvPr/>
        </p:nvGrpSpPr>
        <p:grpSpPr bwMode="auto">
          <a:xfrm>
            <a:off x="1687513" y="644525"/>
            <a:ext cx="3951287" cy="1666875"/>
            <a:chOff x="160" y="374"/>
            <a:chExt cx="2489" cy="1050"/>
          </a:xfrm>
        </p:grpSpPr>
        <p:sp>
          <p:nvSpPr>
            <p:cNvPr id="20523" name="Freeform 236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148 w 243"/>
                <a:gd name="T1" fmla="*/ 118 h 120"/>
                <a:gd name="T2" fmla="*/ 146 w 243"/>
                <a:gd name="T3" fmla="*/ 108 h 120"/>
                <a:gd name="T4" fmla="*/ 3 w 243"/>
                <a:gd name="T5" fmla="*/ 0 h 120"/>
                <a:gd name="T6" fmla="*/ 0 w 243"/>
                <a:gd name="T7" fmla="*/ 12 h 120"/>
                <a:gd name="T8" fmla="*/ 143 w 243"/>
                <a:gd name="T9" fmla="*/ 119 h 120"/>
                <a:gd name="T10" fmla="*/ 142 w 243"/>
                <a:gd name="T11" fmla="*/ 109 h 120"/>
                <a:gd name="T12" fmla="*/ 148 w 243"/>
                <a:gd name="T13" fmla="*/ 118 h 120"/>
                <a:gd name="T14" fmla="*/ 152 w 243"/>
                <a:gd name="T15" fmla="*/ 112 h 120"/>
                <a:gd name="T16" fmla="*/ 146 w 243"/>
                <a:gd name="T17" fmla="*/ 108 h 120"/>
                <a:gd name="T18" fmla="*/ 148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4" name="Freeform 237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148 w 243"/>
                <a:gd name="T1" fmla="*/ 118 h 120"/>
                <a:gd name="T2" fmla="*/ 146 w 243"/>
                <a:gd name="T3" fmla="*/ 108 h 120"/>
                <a:gd name="T4" fmla="*/ 3 w 243"/>
                <a:gd name="T5" fmla="*/ 0 h 120"/>
                <a:gd name="T6" fmla="*/ 0 w 243"/>
                <a:gd name="T7" fmla="*/ 12 h 120"/>
                <a:gd name="T8" fmla="*/ 143 w 243"/>
                <a:gd name="T9" fmla="*/ 119 h 120"/>
                <a:gd name="T10" fmla="*/ 142 w 243"/>
                <a:gd name="T11" fmla="*/ 109 h 120"/>
                <a:gd name="T12" fmla="*/ 148 w 243"/>
                <a:gd name="T13" fmla="*/ 118 h 120"/>
                <a:gd name="T14" fmla="*/ 152 w 243"/>
                <a:gd name="T15" fmla="*/ 112 h 120"/>
                <a:gd name="T16" fmla="*/ 146 w 243"/>
                <a:gd name="T17" fmla="*/ 108 h 120"/>
                <a:gd name="T18" fmla="*/ 148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5" name="Freeform 238"/>
            <p:cNvSpPr>
              <a:spLocks/>
            </p:cNvSpPr>
            <p:nvPr/>
          </p:nvSpPr>
          <p:spPr bwMode="auto">
            <a:xfrm>
              <a:off x="1785" y="557"/>
              <a:ext cx="193" cy="120"/>
            </a:xfrm>
            <a:custGeom>
              <a:avLst/>
              <a:gdLst>
                <a:gd name="T0" fmla="*/ 148 w 243"/>
                <a:gd name="T1" fmla="*/ 118 h 120"/>
                <a:gd name="T2" fmla="*/ 146 w 243"/>
                <a:gd name="T3" fmla="*/ 108 h 120"/>
                <a:gd name="T4" fmla="*/ 3 w 243"/>
                <a:gd name="T5" fmla="*/ 0 h 120"/>
                <a:gd name="T6" fmla="*/ 0 w 243"/>
                <a:gd name="T7" fmla="*/ 12 h 120"/>
                <a:gd name="T8" fmla="*/ 143 w 243"/>
                <a:gd name="T9" fmla="*/ 119 h 120"/>
                <a:gd name="T10" fmla="*/ 142 w 243"/>
                <a:gd name="T11" fmla="*/ 109 h 120"/>
                <a:gd name="T12" fmla="*/ 148 w 243"/>
                <a:gd name="T13" fmla="*/ 118 h 120"/>
                <a:gd name="T14" fmla="*/ 152 w 243"/>
                <a:gd name="T15" fmla="*/ 112 h 120"/>
                <a:gd name="T16" fmla="*/ 146 w 243"/>
                <a:gd name="T17" fmla="*/ 108 h 120"/>
                <a:gd name="T18" fmla="*/ 148 w 243"/>
                <a:gd name="T19" fmla="*/ 118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239"/>
            <p:cNvSpPr>
              <a:spLocks noChangeShapeType="1"/>
            </p:cNvSpPr>
            <p:nvPr/>
          </p:nvSpPr>
          <p:spPr bwMode="auto">
            <a:xfrm>
              <a:off x="2169" y="470"/>
              <a:ext cx="0" cy="221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Rectangle 240"/>
            <p:cNvSpPr>
              <a:spLocks noChangeArrowheads="1"/>
            </p:cNvSpPr>
            <p:nvPr/>
          </p:nvSpPr>
          <p:spPr bwMode="auto">
            <a:xfrm>
              <a:off x="2383" y="429"/>
              <a:ext cx="222" cy="28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8" name="Rectangle 241"/>
            <p:cNvSpPr>
              <a:spLocks noChangeArrowheads="1"/>
            </p:cNvSpPr>
            <p:nvPr/>
          </p:nvSpPr>
          <p:spPr bwMode="auto">
            <a:xfrm>
              <a:off x="2392" y="436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>
                  <a:latin typeface="Times New Roman" pitchFamily="18" charset="0"/>
                  <a:ea typeface="MS PGothic" pitchFamily="34" charset="-128"/>
                </a:rPr>
                <a:t>D</a:t>
              </a:r>
            </a:p>
          </p:txBody>
        </p:sp>
        <p:sp>
          <p:nvSpPr>
            <p:cNvPr id="20529" name="Line 242"/>
            <p:cNvSpPr>
              <a:spLocks noChangeShapeType="1"/>
            </p:cNvSpPr>
            <p:nvPr/>
          </p:nvSpPr>
          <p:spPr bwMode="auto">
            <a:xfrm>
              <a:off x="2181" y="578"/>
              <a:ext cx="199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43"/>
            <p:cNvSpPr>
              <a:spLocks noChangeShapeType="1"/>
            </p:cNvSpPr>
            <p:nvPr/>
          </p:nvSpPr>
          <p:spPr bwMode="auto">
            <a:xfrm>
              <a:off x="2038" y="374"/>
              <a:ext cx="0" cy="1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1" name="Line 244"/>
            <p:cNvSpPr>
              <a:spLocks noChangeShapeType="1"/>
            </p:cNvSpPr>
            <p:nvPr/>
          </p:nvSpPr>
          <p:spPr bwMode="auto">
            <a:xfrm>
              <a:off x="2038" y="602"/>
              <a:ext cx="0" cy="20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2" name="Line 245"/>
            <p:cNvSpPr>
              <a:spLocks noChangeShapeType="1"/>
            </p:cNvSpPr>
            <p:nvPr/>
          </p:nvSpPr>
          <p:spPr bwMode="auto">
            <a:xfrm>
              <a:off x="2017" y="602"/>
              <a:ext cx="5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46"/>
            <p:cNvSpPr>
              <a:spLocks noChangeShapeType="1"/>
            </p:cNvSpPr>
            <p:nvPr/>
          </p:nvSpPr>
          <p:spPr bwMode="auto">
            <a:xfrm>
              <a:off x="2019" y="560"/>
              <a:ext cx="4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4" name="Rectangle 247"/>
            <p:cNvSpPr>
              <a:spLocks noChangeArrowheads="1"/>
            </p:cNvSpPr>
            <p:nvPr/>
          </p:nvSpPr>
          <p:spPr bwMode="auto">
            <a:xfrm>
              <a:off x="1991" y="757"/>
              <a:ext cx="223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400">
                  <a:latin typeface="Symbol" pitchFamily="18" charset="2"/>
                  <a:ea typeface="MS PGothic" pitchFamily="34" charset="-128"/>
                </a:rPr>
                <a:t>l</a:t>
              </a:r>
            </a:p>
          </p:txBody>
        </p:sp>
        <p:sp>
          <p:nvSpPr>
            <p:cNvPr id="20535" name="Line 248"/>
            <p:cNvSpPr>
              <a:spLocks noChangeShapeType="1"/>
            </p:cNvSpPr>
            <p:nvPr/>
          </p:nvSpPr>
          <p:spPr bwMode="auto">
            <a:xfrm>
              <a:off x="1826" y="579"/>
              <a:ext cx="32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Freeform 249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84 h 139"/>
                <a:gd name="T2" fmla="*/ 6 w 189"/>
                <a:gd name="T3" fmla="*/ 86 h 139"/>
                <a:gd name="T4" fmla="*/ 118 w 189"/>
                <a:gd name="T5" fmla="*/ 6 h 139"/>
                <a:gd name="T6" fmla="*/ 114 w 189"/>
                <a:gd name="T7" fmla="*/ 0 h 139"/>
                <a:gd name="T8" fmla="*/ 2 w 189"/>
                <a:gd name="T9" fmla="*/ 81 h 139"/>
                <a:gd name="T10" fmla="*/ 8 w 189"/>
                <a:gd name="T11" fmla="*/ 82 h 139"/>
                <a:gd name="T12" fmla="*/ 0 w 189"/>
                <a:gd name="T13" fmla="*/ 84 h 139"/>
                <a:gd name="T14" fmla="*/ 2 w 189"/>
                <a:gd name="T15" fmla="*/ 89 h 139"/>
                <a:gd name="T16" fmla="*/ 6 w 189"/>
                <a:gd name="T17" fmla="*/ 86 h 139"/>
                <a:gd name="T18" fmla="*/ 0 w 189"/>
                <a:gd name="T19" fmla="*/ 8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250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6 w 58"/>
                <a:gd name="T1" fmla="*/ 3 h 251"/>
                <a:gd name="T2" fmla="*/ 2 w 58"/>
                <a:gd name="T3" fmla="*/ 8 h 251"/>
                <a:gd name="T4" fmla="*/ 29 w 58"/>
                <a:gd name="T5" fmla="*/ 162 h 251"/>
                <a:gd name="T6" fmla="*/ 36 w 58"/>
                <a:gd name="T7" fmla="*/ 161 h 251"/>
                <a:gd name="T8" fmla="*/ 8 w 58"/>
                <a:gd name="T9" fmla="*/ 6 h 251"/>
                <a:gd name="T10" fmla="*/ 4 w 58"/>
                <a:gd name="T11" fmla="*/ 10 h 251"/>
                <a:gd name="T12" fmla="*/ 6 w 58"/>
                <a:gd name="T13" fmla="*/ 3 h 251"/>
                <a:gd name="T14" fmla="*/ 0 w 58"/>
                <a:gd name="T15" fmla="*/ 0 h 251"/>
                <a:gd name="T16" fmla="*/ 2 w 58"/>
                <a:gd name="T17" fmla="*/ 8 h 251"/>
                <a:gd name="T18" fmla="*/ 6 w 58"/>
                <a:gd name="T19" fmla="*/ 3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8" name="Freeform 251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84 h 139"/>
                <a:gd name="T2" fmla="*/ 6 w 189"/>
                <a:gd name="T3" fmla="*/ 86 h 139"/>
                <a:gd name="T4" fmla="*/ 118 w 189"/>
                <a:gd name="T5" fmla="*/ 6 h 139"/>
                <a:gd name="T6" fmla="*/ 114 w 189"/>
                <a:gd name="T7" fmla="*/ 0 h 139"/>
                <a:gd name="T8" fmla="*/ 2 w 189"/>
                <a:gd name="T9" fmla="*/ 81 h 139"/>
                <a:gd name="T10" fmla="*/ 8 w 189"/>
                <a:gd name="T11" fmla="*/ 82 h 139"/>
                <a:gd name="T12" fmla="*/ 0 w 189"/>
                <a:gd name="T13" fmla="*/ 84 h 139"/>
                <a:gd name="T14" fmla="*/ 2 w 189"/>
                <a:gd name="T15" fmla="*/ 89 h 139"/>
                <a:gd name="T16" fmla="*/ 6 w 189"/>
                <a:gd name="T17" fmla="*/ 86 h 139"/>
                <a:gd name="T18" fmla="*/ 0 w 189"/>
                <a:gd name="T19" fmla="*/ 8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39" name="Freeform 252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6 w 58"/>
                <a:gd name="T1" fmla="*/ 3 h 251"/>
                <a:gd name="T2" fmla="*/ 2 w 58"/>
                <a:gd name="T3" fmla="*/ 8 h 251"/>
                <a:gd name="T4" fmla="*/ 29 w 58"/>
                <a:gd name="T5" fmla="*/ 162 h 251"/>
                <a:gd name="T6" fmla="*/ 36 w 58"/>
                <a:gd name="T7" fmla="*/ 161 h 251"/>
                <a:gd name="T8" fmla="*/ 8 w 58"/>
                <a:gd name="T9" fmla="*/ 6 h 251"/>
                <a:gd name="T10" fmla="*/ 4 w 58"/>
                <a:gd name="T11" fmla="*/ 10 h 251"/>
                <a:gd name="T12" fmla="*/ 6 w 58"/>
                <a:gd name="T13" fmla="*/ 3 h 251"/>
                <a:gd name="T14" fmla="*/ 0 w 58"/>
                <a:gd name="T15" fmla="*/ 0 h 251"/>
                <a:gd name="T16" fmla="*/ 2 w 58"/>
                <a:gd name="T17" fmla="*/ 8 h 251"/>
                <a:gd name="T18" fmla="*/ 6 w 58"/>
                <a:gd name="T19" fmla="*/ 3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0" name="Freeform 253"/>
            <p:cNvSpPr>
              <a:spLocks/>
            </p:cNvSpPr>
            <p:nvPr/>
          </p:nvSpPr>
          <p:spPr bwMode="auto">
            <a:xfrm>
              <a:off x="1820" y="648"/>
              <a:ext cx="150" cy="112"/>
            </a:xfrm>
            <a:custGeom>
              <a:avLst/>
              <a:gdLst>
                <a:gd name="T0" fmla="*/ 0 w 189"/>
                <a:gd name="T1" fmla="*/ 84 h 139"/>
                <a:gd name="T2" fmla="*/ 6 w 189"/>
                <a:gd name="T3" fmla="*/ 86 h 139"/>
                <a:gd name="T4" fmla="*/ 118 w 189"/>
                <a:gd name="T5" fmla="*/ 6 h 139"/>
                <a:gd name="T6" fmla="*/ 114 w 189"/>
                <a:gd name="T7" fmla="*/ 0 h 139"/>
                <a:gd name="T8" fmla="*/ 2 w 189"/>
                <a:gd name="T9" fmla="*/ 81 h 139"/>
                <a:gd name="T10" fmla="*/ 8 w 189"/>
                <a:gd name="T11" fmla="*/ 82 h 139"/>
                <a:gd name="T12" fmla="*/ 0 w 189"/>
                <a:gd name="T13" fmla="*/ 84 h 139"/>
                <a:gd name="T14" fmla="*/ 2 w 189"/>
                <a:gd name="T15" fmla="*/ 89 h 139"/>
                <a:gd name="T16" fmla="*/ 6 w 189"/>
                <a:gd name="T17" fmla="*/ 86 h 139"/>
                <a:gd name="T18" fmla="*/ 0 w 189"/>
                <a:gd name="T19" fmla="*/ 84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1" name="Freeform 254"/>
            <p:cNvSpPr>
              <a:spLocks/>
            </p:cNvSpPr>
            <p:nvPr/>
          </p:nvSpPr>
          <p:spPr bwMode="auto">
            <a:xfrm>
              <a:off x="1780" y="553"/>
              <a:ext cx="46" cy="202"/>
            </a:xfrm>
            <a:custGeom>
              <a:avLst/>
              <a:gdLst>
                <a:gd name="T0" fmla="*/ 6 w 58"/>
                <a:gd name="T1" fmla="*/ 3 h 251"/>
                <a:gd name="T2" fmla="*/ 2 w 58"/>
                <a:gd name="T3" fmla="*/ 8 h 251"/>
                <a:gd name="T4" fmla="*/ 29 w 58"/>
                <a:gd name="T5" fmla="*/ 162 h 251"/>
                <a:gd name="T6" fmla="*/ 36 w 58"/>
                <a:gd name="T7" fmla="*/ 161 h 251"/>
                <a:gd name="T8" fmla="*/ 8 w 58"/>
                <a:gd name="T9" fmla="*/ 6 h 251"/>
                <a:gd name="T10" fmla="*/ 4 w 58"/>
                <a:gd name="T11" fmla="*/ 10 h 251"/>
                <a:gd name="T12" fmla="*/ 6 w 58"/>
                <a:gd name="T13" fmla="*/ 3 h 251"/>
                <a:gd name="T14" fmla="*/ 0 w 58"/>
                <a:gd name="T15" fmla="*/ 0 h 251"/>
                <a:gd name="T16" fmla="*/ 2 w 58"/>
                <a:gd name="T17" fmla="*/ 8 h 251"/>
                <a:gd name="T18" fmla="*/ 6 w 58"/>
                <a:gd name="T19" fmla="*/ 3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2" name="Freeform 255"/>
            <p:cNvSpPr>
              <a:spLocks/>
            </p:cNvSpPr>
            <p:nvPr/>
          </p:nvSpPr>
          <p:spPr bwMode="auto">
            <a:xfrm>
              <a:off x="1817" y="647"/>
              <a:ext cx="155" cy="120"/>
            </a:xfrm>
            <a:custGeom>
              <a:avLst/>
              <a:gdLst>
                <a:gd name="T0" fmla="*/ 0 w 196"/>
                <a:gd name="T1" fmla="*/ 87 h 148"/>
                <a:gd name="T2" fmla="*/ 9 w 196"/>
                <a:gd name="T3" fmla="*/ 91 h 148"/>
                <a:gd name="T4" fmla="*/ 122 w 196"/>
                <a:gd name="T5" fmla="*/ 9 h 148"/>
                <a:gd name="T6" fmla="*/ 115 w 196"/>
                <a:gd name="T7" fmla="*/ 0 h 148"/>
                <a:gd name="T8" fmla="*/ 2 w 196"/>
                <a:gd name="T9" fmla="*/ 81 h 148"/>
                <a:gd name="T10" fmla="*/ 11 w 196"/>
                <a:gd name="T11" fmla="*/ 85 h 148"/>
                <a:gd name="T12" fmla="*/ 0 w 196"/>
                <a:gd name="T13" fmla="*/ 87 h 148"/>
                <a:gd name="T14" fmla="*/ 2 w 196"/>
                <a:gd name="T15" fmla="*/ 96 h 148"/>
                <a:gd name="T16" fmla="*/ 9 w 196"/>
                <a:gd name="T17" fmla="*/ 91 h 148"/>
                <a:gd name="T18" fmla="*/ 0 w 196"/>
                <a:gd name="T19" fmla="*/ 87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0" y="132"/>
                  </a:moveTo>
                  <a:lnTo>
                    <a:pt x="15" y="138"/>
                  </a:lnTo>
                  <a:lnTo>
                    <a:pt x="195" y="14"/>
                  </a:lnTo>
                  <a:lnTo>
                    <a:pt x="185" y="0"/>
                  </a:lnTo>
                  <a:lnTo>
                    <a:pt x="4" y="123"/>
                  </a:lnTo>
                  <a:lnTo>
                    <a:pt x="18" y="130"/>
                  </a:lnTo>
                  <a:lnTo>
                    <a:pt x="0" y="132"/>
                  </a:lnTo>
                  <a:lnTo>
                    <a:pt x="3" y="147"/>
                  </a:lnTo>
                  <a:lnTo>
                    <a:pt x="15" y="138"/>
                  </a:lnTo>
                  <a:lnTo>
                    <a:pt x="0" y="132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43" name="Line 256"/>
            <p:cNvSpPr>
              <a:spLocks noChangeShapeType="1"/>
            </p:cNvSpPr>
            <p:nvPr/>
          </p:nvSpPr>
          <p:spPr bwMode="auto">
            <a:xfrm flipH="1">
              <a:off x="578" y="1343"/>
              <a:ext cx="896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Line 257"/>
            <p:cNvSpPr>
              <a:spLocks noChangeShapeType="1"/>
            </p:cNvSpPr>
            <p:nvPr/>
          </p:nvSpPr>
          <p:spPr bwMode="auto">
            <a:xfrm flipV="1">
              <a:off x="575" y="1150"/>
              <a:ext cx="393" cy="197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58"/>
            <p:cNvSpPr>
              <a:spLocks noChangeShapeType="1"/>
            </p:cNvSpPr>
            <p:nvPr/>
          </p:nvSpPr>
          <p:spPr bwMode="auto">
            <a:xfrm flipH="1">
              <a:off x="166" y="1153"/>
              <a:ext cx="80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Line 259"/>
            <p:cNvSpPr>
              <a:spLocks noChangeShapeType="1"/>
            </p:cNvSpPr>
            <p:nvPr/>
          </p:nvSpPr>
          <p:spPr bwMode="auto">
            <a:xfrm flipH="1">
              <a:off x="1528" y="615"/>
              <a:ext cx="263" cy="68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Rectangle 260"/>
            <p:cNvSpPr>
              <a:spLocks noChangeArrowheads="1"/>
            </p:cNvSpPr>
            <p:nvPr/>
          </p:nvSpPr>
          <p:spPr bwMode="auto">
            <a:xfrm>
              <a:off x="752" y="1201"/>
              <a:ext cx="26" cy="107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48" name="Arc 261"/>
            <p:cNvSpPr>
              <a:spLocks/>
            </p:cNvSpPr>
            <p:nvPr/>
          </p:nvSpPr>
          <p:spPr bwMode="auto">
            <a:xfrm>
              <a:off x="917" y="1076"/>
              <a:ext cx="80" cy="162"/>
            </a:xfrm>
            <a:custGeom>
              <a:avLst/>
              <a:gdLst>
                <a:gd name="T0" fmla="*/ 0 w 21816"/>
                <a:gd name="T1" fmla="*/ 0 h 21600"/>
                <a:gd name="T2" fmla="*/ 0 w 21816"/>
                <a:gd name="T3" fmla="*/ 1 h 21600"/>
                <a:gd name="T4" fmla="*/ 0 w 21816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16"/>
                <a:gd name="T10" fmla="*/ 0 h 21600"/>
                <a:gd name="T11" fmla="*/ 21816 w 218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16" h="21600" fill="none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</a:path>
                <a:path w="21816" h="21600" stroke="0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  <a:lnTo>
                    <a:pt x="216" y="2160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Arc 262"/>
            <p:cNvSpPr>
              <a:spLocks/>
            </p:cNvSpPr>
            <p:nvPr/>
          </p:nvSpPr>
          <p:spPr bwMode="auto">
            <a:xfrm>
              <a:off x="538" y="1276"/>
              <a:ext cx="95" cy="148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0" name="Line 263"/>
            <p:cNvSpPr>
              <a:spLocks noChangeShapeType="1"/>
            </p:cNvSpPr>
            <p:nvPr/>
          </p:nvSpPr>
          <p:spPr bwMode="auto">
            <a:xfrm>
              <a:off x="160" y="1050"/>
              <a:ext cx="0" cy="21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Freeform 264"/>
            <p:cNvSpPr>
              <a:spLocks/>
            </p:cNvSpPr>
            <p:nvPr/>
          </p:nvSpPr>
          <p:spPr bwMode="auto">
            <a:xfrm>
              <a:off x="1346" y="1153"/>
              <a:ext cx="155" cy="119"/>
            </a:xfrm>
            <a:custGeom>
              <a:avLst/>
              <a:gdLst>
                <a:gd name="T0" fmla="*/ 122 w 196"/>
                <a:gd name="T1" fmla="*/ 9 h 148"/>
                <a:gd name="T2" fmla="*/ 112 w 196"/>
                <a:gd name="T3" fmla="*/ 5 h 148"/>
                <a:gd name="T4" fmla="*/ 0 w 196"/>
                <a:gd name="T5" fmla="*/ 85 h 148"/>
                <a:gd name="T6" fmla="*/ 7 w 196"/>
                <a:gd name="T7" fmla="*/ 95 h 148"/>
                <a:gd name="T8" fmla="*/ 119 w 196"/>
                <a:gd name="T9" fmla="*/ 14 h 148"/>
                <a:gd name="T10" fmla="*/ 110 w 196"/>
                <a:gd name="T11" fmla="*/ 11 h 148"/>
                <a:gd name="T12" fmla="*/ 122 w 196"/>
                <a:gd name="T13" fmla="*/ 9 h 148"/>
                <a:gd name="T14" fmla="*/ 120 w 196"/>
                <a:gd name="T15" fmla="*/ 0 h 148"/>
                <a:gd name="T16" fmla="*/ 112 w 196"/>
                <a:gd name="T17" fmla="*/ 5 h 148"/>
                <a:gd name="T18" fmla="*/ 122 w 196"/>
                <a:gd name="T19" fmla="*/ 9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195" y="14"/>
                  </a:moveTo>
                  <a:lnTo>
                    <a:pt x="180" y="8"/>
                  </a:lnTo>
                  <a:lnTo>
                    <a:pt x="0" y="132"/>
                  </a:lnTo>
                  <a:lnTo>
                    <a:pt x="11" y="147"/>
                  </a:lnTo>
                  <a:lnTo>
                    <a:pt x="191" y="23"/>
                  </a:lnTo>
                  <a:lnTo>
                    <a:pt x="176" y="17"/>
                  </a:lnTo>
                  <a:lnTo>
                    <a:pt x="195" y="14"/>
                  </a:lnTo>
                  <a:lnTo>
                    <a:pt x="192" y="0"/>
                  </a:lnTo>
                  <a:lnTo>
                    <a:pt x="180" y="8"/>
                  </a:lnTo>
                  <a:lnTo>
                    <a:pt x="195" y="14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2" name="Freeform 265"/>
            <p:cNvSpPr>
              <a:spLocks/>
            </p:cNvSpPr>
            <p:nvPr/>
          </p:nvSpPr>
          <p:spPr bwMode="auto">
            <a:xfrm>
              <a:off x="1490" y="1166"/>
              <a:ext cx="54" cy="207"/>
            </a:xfrm>
            <a:custGeom>
              <a:avLst/>
              <a:gdLst>
                <a:gd name="T0" fmla="*/ 32 w 68"/>
                <a:gd name="T1" fmla="*/ 161 h 257"/>
                <a:gd name="T2" fmla="*/ 40 w 68"/>
                <a:gd name="T3" fmla="*/ 155 h 257"/>
                <a:gd name="T4" fmla="*/ 11 w 68"/>
                <a:gd name="T5" fmla="*/ 0 h 257"/>
                <a:gd name="T6" fmla="*/ 0 w 68"/>
                <a:gd name="T7" fmla="*/ 2 h 257"/>
                <a:gd name="T8" fmla="*/ 29 w 68"/>
                <a:gd name="T9" fmla="*/ 156 h 257"/>
                <a:gd name="T10" fmla="*/ 37 w 68"/>
                <a:gd name="T11" fmla="*/ 151 h 257"/>
                <a:gd name="T12" fmla="*/ 32 w 68"/>
                <a:gd name="T13" fmla="*/ 161 h 257"/>
                <a:gd name="T14" fmla="*/ 42 w 68"/>
                <a:gd name="T15" fmla="*/ 166 h 257"/>
                <a:gd name="T16" fmla="*/ 40 w 68"/>
                <a:gd name="T17" fmla="*/ 155 h 257"/>
                <a:gd name="T18" fmla="*/ 32 w 68"/>
                <a:gd name="T19" fmla="*/ 161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57"/>
                <a:gd name="T32" fmla="*/ 68 w 6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57">
                  <a:moveTo>
                    <a:pt x="50" y="248"/>
                  </a:moveTo>
                  <a:lnTo>
                    <a:pt x="63" y="239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241"/>
                  </a:lnTo>
                  <a:lnTo>
                    <a:pt x="59" y="232"/>
                  </a:lnTo>
                  <a:lnTo>
                    <a:pt x="50" y="248"/>
                  </a:lnTo>
                  <a:lnTo>
                    <a:pt x="67" y="256"/>
                  </a:lnTo>
                  <a:lnTo>
                    <a:pt x="63" y="239"/>
                  </a:lnTo>
                  <a:lnTo>
                    <a:pt x="50" y="24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3" name="Freeform 266"/>
            <p:cNvSpPr>
              <a:spLocks/>
            </p:cNvSpPr>
            <p:nvPr/>
          </p:nvSpPr>
          <p:spPr bwMode="auto">
            <a:xfrm>
              <a:off x="1337" y="1264"/>
              <a:ext cx="199" cy="102"/>
            </a:xfrm>
            <a:custGeom>
              <a:avLst/>
              <a:gdLst>
                <a:gd name="T0" fmla="*/ 8 w 252"/>
                <a:gd name="T1" fmla="*/ 0 h 126"/>
                <a:gd name="T2" fmla="*/ 9 w 252"/>
                <a:gd name="T3" fmla="*/ 11 h 126"/>
                <a:gd name="T4" fmla="*/ 151 w 252"/>
                <a:gd name="T5" fmla="*/ 82 h 126"/>
                <a:gd name="T6" fmla="*/ 156 w 252"/>
                <a:gd name="T7" fmla="*/ 70 h 126"/>
                <a:gd name="T8" fmla="*/ 13 w 252"/>
                <a:gd name="T9" fmla="*/ 0 h 126"/>
                <a:gd name="T10" fmla="*/ 14 w 252"/>
                <a:gd name="T11" fmla="*/ 10 h 126"/>
                <a:gd name="T12" fmla="*/ 8 w 252"/>
                <a:gd name="T13" fmla="*/ 0 h 126"/>
                <a:gd name="T14" fmla="*/ 0 w 252"/>
                <a:gd name="T15" fmla="*/ 5 h 126"/>
                <a:gd name="T16" fmla="*/ 9 w 252"/>
                <a:gd name="T17" fmla="*/ 11 h 126"/>
                <a:gd name="T18" fmla="*/ 8 w 252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126"/>
                <a:gd name="T32" fmla="*/ 252 w 25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126">
                  <a:moveTo>
                    <a:pt x="13" y="0"/>
                  </a:moveTo>
                  <a:lnTo>
                    <a:pt x="14" y="16"/>
                  </a:lnTo>
                  <a:lnTo>
                    <a:pt x="242" y="125"/>
                  </a:lnTo>
                  <a:lnTo>
                    <a:pt x="251" y="108"/>
                  </a:lnTo>
                  <a:lnTo>
                    <a:pt x="22" y="0"/>
                  </a:lnTo>
                  <a:lnTo>
                    <a:pt x="23" y="15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4" name="Freeform 267"/>
            <p:cNvSpPr>
              <a:spLocks/>
            </p:cNvSpPr>
            <p:nvPr/>
          </p:nvSpPr>
          <p:spPr bwMode="auto">
            <a:xfrm>
              <a:off x="1781" y="554"/>
              <a:ext cx="201" cy="125"/>
            </a:xfrm>
            <a:custGeom>
              <a:avLst/>
              <a:gdLst>
                <a:gd name="T0" fmla="*/ 151 w 253"/>
                <a:gd name="T1" fmla="*/ 123 h 125"/>
                <a:gd name="T2" fmla="*/ 151 w 253"/>
                <a:gd name="T3" fmla="*/ 108 h 125"/>
                <a:gd name="T4" fmla="*/ 5 w 253"/>
                <a:gd name="T5" fmla="*/ 0 h 125"/>
                <a:gd name="T6" fmla="*/ 0 w 253"/>
                <a:gd name="T7" fmla="*/ 16 h 125"/>
                <a:gd name="T8" fmla="*/ 145 w 253"/>
                <a:gd name="T9" fmla="*/ 124 h 125"/>
                <a:gd name="T10" fmla="*/ 145 w 253"/>
                <a:gd name="T11" fmla="*/ 108 h 125"/>
                <a:gd name="T12" fmla="*/ 151 w 253"/>
                <a:gd name="T13" fmla="*/ 123 h 125"/>
                <a:gd name="T14" fmla="*/ 159 w 253"/>
                <a:gd name="T15" fmla="*/ 115 h 125"/>
                <a:gd name="T16" fmla="*/ 151 w 253"/>
                <a:gd name="T17" fmla="*/ 108 h 125"/>
                <a:gd name="T18" fmla="*/ 151 w 253"/>
                <a:gd name="T19" fmla="*/ 123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125"/>
                <a:gd name="T32" fmla="*/ 253 w 25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125">
                  <a:moveTo>
                    <a:pt x="239" y="123"/>
                  </a:moveTo>
                  <a:lnTo>
                    <a:pt x="239" y="10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29" y="124"/>
                  </a:lnTo>
                  <a:lnTo>
                    <a:pt x="229" y="108"/>
                  </a:lnTo>
                  <a:lnTo>
                    <a:pt x="239" y="123"/>
                  </a:lnTo>
                  <a:lnTo>
                    <a:pt x="252" y="115"/>
                  </a:lnTo>
                  <a:lnTo>
                    <a:pt x="239" y="108"/>
                  </a:lnTo>
                  <a:lnTo>
                    <a:pt x="239" y="123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55" name="Freeform 268"/>
            <p:cNvSpPr>
              <a:spLocks/>
            </p:cNvSpPr>
            <p:nvPr/>
          </p:nvSpPr>
          <p:spPr bwMode="auto">
            <a:xfrm>
              <a:off x="1776" y="548"/>
              <a:ext cx="51" cy="207"/>
            </a:xfrm>
            <a:custGeom>
              <a:avLst/>
              <a:gdLst>
                <a:gd name="T0" fmla="*/ 10 w 65"/>
                <a:gd name="T1" fmla="*/ 5 h 257"/>
                <a:gd name="T2" fmla="*/ 2 w 65"/>
                <a:gd name="T3" fmla="*/ 11 h 257"/>
                <a:gd name="T4" fmla="*/ 29 w 65"/>
                <a:gd name="T5" fmla="*/ 166 h 257"/>
                <a:gd name="T6" fmla="*/ 39 w 65"/>
                <a:gd name="T7" fmla="*/ 164 h 257"/>
                <a:gd name="T8" fmla="*/ 13 w 65"/>
                <a:gd name="T9" fmla="*/ 9 h 257"/>
                <a:gd name="T10" fmla="*/ 5 w 65"/>
                <a:gd name="T11" fmla="*/ 15 h 257"/>
                <a:gd name="T12" fmla="*/ 10 w 65"/>
                <a:gd name="T13" fmla="*/ 5 h 257"/>
                <a:gd name="T14" fmla="*/ 0 w 65"/>
                <a:gd name="T15" fmla="*/ 0 h 257"/>
                <a:gd name="T16" fmla="*/ 2 w 65"/>
                <a:gd name="T17" fmla="*/ 11 h 257"/>
                <a:gd name="T18" fmla="*/ 10 w 65"/>
                <a:gd name="T19" fmla="*/ 5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57"/>
                <a:gd name="T32" fmla="*/ 65 w 65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57">
                  <a:moveTo>
                    <a:pt x="16" y="8"/>
                  </a:moveTo>
                  <a:lnTo>
                    <a:pt x="3" y="18"/>
                  </a:lnTo>
                  <a:lnTo>
                    <a:pt x="47" y="256"/>
                  </a:lnTo>
                  <a:lnTo>
                    <a:pt x="64" y="252"/>
                  </a:lnTo>
                  <a:lnTo>
                    <a:pt x="21" y="14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3" y="1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9" name="Freeform 269"/>
          <p:cNvSpPr>
            <a:spLocks/>
          </p:cNvSpPr>
          <p:nvPr/>
        </p:nvSpPr>
        <p:spPr bwMode="auto">
          <a:xfrm>
            <a:off x="2644775" y="1168400"/>
            <a:ext cx="2784475" cy="1800225"/>
          </a:xfrm>
          <a:custGeom>
            <a:avLst/>
            <a:gdLst>
              <a:gd name="T0" fmla="*/ 2147483647 w 1754"/>
              <a:gd name="T1" fmla="*/ 0 h 1134"/>
              <a:gd name="T2" fmla="*/ 2147483647 w 1754"/>
              <a:gd name="T3" fmla="*/ 322579960 h 1134"/>
              <a:gd name="T4" fmla="*/ 2147483647 w 1754"/>
              <a:gd name="T5" fmla="*/ 829132041 h 1134"/>
              <a:gd name="T6" fmla="*/ 2147483647 w 1754"/>
              <a:gd name="T7" fmla="*/ 1451609772 h 1134"/>
              <a:gd name="T8" fmla="*/ 2147483647 w 1754"/>
              <a:gd name="T9" fmla="*/ 2028726495 h 1134"/>
              <a:gd name="T10" fmla="*/ 451108835 w 1754"/>
              <a:gd name="T11" fmla="*/ 2147483647 h 1134"/>
              <a:gd name="T12" fmla="*/ 241935032 w 1754"/>
              <a:gd name="T13" fmla="*/ 2147483647 h 1134"/>
              <a:gd name="T14" fmla="*/ 35282190 w 1754"/>
              <a:gd name="T15" fmla="*/ 2147483647 h 1134"/>
              <a:gd name="T16" fmla="*/ 35282190 w 1754"/>
              <a:gd name="T17" fmla="*/ 2147483647 h 11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54"/>
              <a:gd name="T28" fmla="*/ 0 h 1134"/>
              <a:gd name="T29" fmla="*/ 1754 w 1754"/>
              <a:gd name="T30" fmla="*/ 1134 h 113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54" h="1134">
                <a:moveTo>
                  <a:pt x="1742" y="0"/>
                </a:moveTo>
                <a:cubicBezTo>
                  <a:pt x="1748" y="36"/>
                  <a:pt x="1754" y="73"/>
                  <a:pt x="1742" y="128"/>
                </a:cubicBezTo>
                <a:cubicBezTo>
                  <a:pt x="1730" y="183"/>
                  <a:pt x="1716" y="254"/>
                  <a:pt x="1669" y="329"/>
                </a:cubicBezTo>
                <a:cubicBezTo>
                  <a:pt x="1622" y="404"/>
                  <a:pt x="1587" y="497"/>
                  <a:pt x="1459" y="576"/>
                </a:cubicBezTo>
                <a:cubicBezTo>
                  <a:pt x="1331" y="655"/>
                  <a:pt x="1114" y="756"/>
                  <a:pt x="901" y="805"/>
                </a:cubicBezTo>
                <a:cubicBezTo>
                  <a:pt x="688" y="854"/>
                  <a:pt x="313" y="854"/>
                  <a:pt x="179" y="869"/>
                </a:cubicBezTo>
                <a:cubicBezTo>
                  <a:pt x="45" y="884"/>
                  <a:pt x="123" y="867"/>
                  <a:pt x="96" y="896"/>
                </a:cubicBezTo>
                <a:cubicBezTo>
                  <a:pt x="69" y="925"/>
                  <a:pt x="28" y="1002"/>
                  <a:pt x="14" y="1042"/>
                </a:cubicBezTo>
                <a:cubicBezTo>
                  <a:pt x="0" y="1082"/>
                  <a:pt x="14" y="1119"/>
                  <a:pt x="14" y="1134"/>
                </a:cubicBez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Rectangle 270"/>
          <p:cNvSpPr>
            <a:spLocks noChangeArrowheads="1"/>
          </p:cNvSpPr>
          <p:nvPr/>
        </p:nvSpPr>
        <p:spPr bwMode="auto">
          <a:xfrm>
            <a:off x="1766888" y="820738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000" b="1">
                <a:latin typeface="Times New Roman" pitchFamily="18" charset="0"/>
                <a:ea typeface="MS PGothic" pitchFamily="34" charset="-128"/>
              </a:rPr>
              <a:t>Tuned cw laser</a:t>
            </a:r>
          </a:p>
        </p:txBody>
      </p:sp>
      <p:grpSp>
        <p:nvGrpSpPr>
          <p:cNvPr id="271" name="Group 271"/>
          <p:cNvGrpSpPr>
            <a:grpSpLocks/>
          </p:cNvGrpSpPr>
          <p:nvPr/>
        </p:nvGrpSpPr>
        <p:grpSpPr bwMode="auto">
          <a:xfrm>
            <a:off x="6116638" y="588963"/>
            <a:ext cx="3562350" cy="1552575"/>
            <a:chOff x="2951" y="339"/>
            <a:chExt cx="2244" cy="978"/>
          </a:xfrm>
        </p:grpSpPr>
        <p:sp>
          <p:nvSpPr>
            <p:cNvPr id="20495" name="Line 272"/>
            <p:cNvSpPr>
              <a:spLocks noChangeShapeType="1"/>
            </p:cNvSpPr>
            <p:nvPr/>
          </p:nvSpPr>
          <p:spPr bwMode="auto">
            <a:xfrm flipH="1">
              <a:off x="4345" y="485"/>
              <a:ext cx="268" cy="70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273"/>
            <p:cNvSpPr>
              <a:spLocks noChangeShapeType="1"/>
            </p:cNvSpPr>
            <p:nvPr/>
          </p:nvSpPr>
          <p:spPr bwMode="auto">
            <a:xfrm>
              <a:off x="4957" y="339"/>
              <a:ext cx="0" cy="220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274"/>
            <p:cNvSpPr>
              <a:spLocks noChangeShapeType="1"/>
            </p:cNvSpPr>
            <p:nvPr/>
          </p:nvSpPr>
          <p:spPr bwMode="auto">
            <a:xfrm>
              <a:off x="4648" y="447"/>
              <a:ext cx="29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Freeform 275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89 h 139"/>
                <a:gd name="T2" fmla="*/ 6 w 189"/>
                <a:gd name="T3" fmla="*/ 91 h 139"/>
                <a:gd name="T4" fmla="*/ 123 w 189"/>
                <a:gd name="T5" fmla="*/ 7 h 139"/>
                <a:gd name="T6" fmla="*/ 119 w 189"/>
                <a:gd name="T7" fmla="*/ 0 h 139"/>
                <a:gd name="T8" fmla="*/ 2 w 189"/>
                <a:gd name="T9" fmla="*/ 85 h 139"/>
                <a:gd name="T10" fmla="*/ 9 w 189"/>
                <a:gd name="T11" fmla="*/ 87 h 139"/>
                <a:gd name="T12" fmla="*/ 0 w 189"/>
                <a:gd name="T13" fmla="*/ 89 h 139"/>
                <a:gd name="T14" fmla="*/ 2 w 189"/>
                <a:gd name="T15" fmla="*/ 94 h 139"/>
                <a:gd name="T16" fmla="*/ 6 w 189"/>
                <a:gd name="T17" fmla="*/ 91 h 139"/>
                <a:gd name="T18" fmla="*/ 0 w 189"/>
                <a:gd name="T19" fmla="*/ 89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276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6 w 58"/>
                <a:gd name="T1" fmla="*/ 3 h 251"/>
                <a:gd name="T2" fmla="*/ 2 w 58"/>
                <a:gd name="T3" fmla="*/ 9 h 251"/>
                <a:gd name="T4" fmla="*/ 30 w 58"/>
                <a:gd name="T5" fmla="*/ 170 h 251"/>
                <a:gd name="T6" fmla="*/ 37 w 58"/>
                <a:gd name="T7" fmla="*/ 169 h 251"/>
                <a:gd name="T8" fmla="*/ 9 w 58"/>
                <a:gd name="T9" fmla="*/ 6 h 251"/>
                <a:gd name="T10" fmla="*/ 4 w 58"/>
                <a:gd name="T11" fmla="*/ 11 h 251"/>
                <a:gd name="T12" fmla="*/ 6 w 58"/>
                <a:gd name="T13" fmla="*/ 3 h 251"/>
                <a:gd name="T14" fmla="*/ 0 w 58"/>
                <a:gd name="T15" fmla="*/ 0 h 251"/>
                <a:gd name="T16" fmla="*/ 2 w 58"/>
                <a:gd name="T17" fmla="*/ 9 h 251"/>
                <a:gd name="T18" fmla="*/ 6 w 58"/>
                <a:gd name="T19" fmla="*/ 3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277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152 w 243"/>
                <a:gd name="T1" fmla="*/ 82 h 120"/>
                <a:gd name="T2" fmla="*/ 151 w 243"/>
                <a:gd name="T3" fmla="*/ 75 h 120"/>
                <a:gd name="T4" fmla="*/ 3 w 243"/>
                <a:gd name="T5" fmla="*/ 0 h 120"/>
                <a:gd name="T6" fmla="*/ 0 w 243"/>
                <a:gd name="T7" fmla="*/ 8 h 120"/>
                <a:gd name="T8" fmla="*/ 148 w 243"/>
                <a:gd name="T9" fmla="*/ 83 h 120"/>
                <a:gd name="T10" fmla="*/ 147 w 243"/>
                <a:gd name="T11" fmla="*/ 76 h 120"/>
                <a:gd name="T12" fmla="*/ 152 w 243"/>
                <a:gd name="T13" fmla="*/ 82 h 120"/>
                <a:gd name="T14" fmla="*/ 157 w 243"/>
                <a:gd name="T15" fmla="*/ 78 h 120"/>
                <a:gd name="T16" fmla="*/ 151 w 243"/>
                <a:gd name="T17" fmla="*/ 75 h 120"/>
                <a:gd name="T18" fmla="*/ 152 w 243"/>
                <a:gd name="T19" fmla="*/ 82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278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89 h 139"/>
                <a:gd name="T2" fmla="*/ 6 w 189"/>
                <a:gd name="T3" fmla="*/ 91 h 139"/>
                <a:gd name="T4" fmla="*/ 123 w 189"/>
                <a:gd name="T5" fmla="*/ 7 h 139"/>
                <a:gd name="T6" fmla="*/ 119 w 189"/>
                <a:gd name="T7" fmla="*/ 0 h 139"/>
                <a:gd name="T8" fmla="*/ 2 w 189"/>
                <a:gd name="T9" fmla="*/ 85 h 139"/>
                <a:gd name="T10" fmla="*/ 9 w 189"/>
                <a:gd name="T11" fmla="*/ 87 h 139"/>
                <a:gd name="T12" fmla="*/ 0 w 189"/>
                <a:gd name="T13" fmla="*/ 89 h 139"/>
                <a:gd name="T14" fmla="*/ 2 w 189"/>
                <a:gd name="T15" fmla="*/ 94 h 139"/>
                <a:gd name="T16" fmla="*/ 6 w 189"/>
                <a:gd name="T17" fmla="*/ 91 h 139"/>
                <a:gd name="T18" fmla="*/ 0 w 189"/>
                <a:gd name="T19" fmla="*/ 89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Freeform 279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6 w 58"/>
                <a:gd name="T1" fmla="*/ 3 h 251"/>
                <a:gd name="T2" fmla="*/ 2 w 58"/>
                <a:gd name="T3" fmla="*/ 9 h 251"/>
                <a:gd name="T4" fmla="*/ 30 w 58"/>
                <a:gd name="T5" fmla="*/ 170 h 251"/>
                <a:gd name="T6" fmla="*/ 37 w 58"/>
                <a:gd name="T7" fmla="*/ 169 h 251"/>
                <a:gd name="T8" fmla="*/ 9 w 58"/>
                <a:gd name="T9" fmla="*/ 6 h 251"/>
                <a:gd name="T10" fmla="*/ 4 w 58"/>
                <a:gd name="T11" fmla="*/ 11 h 251"/>
                <a:gd name="T12" fmla="*/ 6 w 58"/>
                <a:gd name="T13" fmla="*/ 3 h 251"/>
                <a:gd name="T14" fmla="*/ 0 w 58"/>
                <a:gd name="T15" fmla="*/ 0 h 251"/>
                <a:gd name="T16" fmla="*/ 2 w 58"/>
                <a:gd name="T17" fmla="*/ 9 h 251"/>
                <a:gd name="T18" fmla="*/ 6 w 58"/>
                <a:gd name="T19" fmla="*/ 3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Freeform 280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152 w 243"/>
                <a:gd name="T1" fmla="*/ 82 h 120"/>
                <a:gd name="T2" fmla="*/ 151 w 243"/>
                <a:gd name="T3" fmla="*/ 75 h 120"/>
                <a:gd name="T4" fmla="*/ 3 w 243"/>
                <a:gd name="T5" fmla="*/ 0 h 120"/>
                <a:gd name="T6" fmla="*/ 0 w 243"/>
                <a:gd name="T7" fmla="*/ 8 h 120"/>
                <a:gd name="T8" fmla="*/ 148 w 243"/>
                <a:gd name="T9" fmla="*/ 83 h 120"/>
                <a:gd name="T10" fmla="*/ 147 w 243"/>
                <a:gd name="T11" fmla="*/ 76 h 120"/>
                <a:gd name="T12" fmla="*/ 152 w 243"/>
                <a:gd name="T13" fmla="*/ 82 h 120"/>
                <a:gd name="T14" fmla="*/ 157 w 243"/>
                <a:gd name="T15" fmla="*/ 78 h 120"/>
                <a:gd name="T16" fmla="*/ 151 w 243"/>
                <a:gd name="T17" fmla="*/ 75 h 120"/>
                <a:gd name="T18" fmla="*/ 152 w 243"/>
                <a:gd name="T19" fmla="*/ 82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4" name="Freeform 281"/>
            <p:cNvSpPr>
              <a:spLocks/>
            </p:cNvSpPr>
            <p:nvPr/>
          </p:nvSpPr>
          <p:spPr bwMode="auto">
            <a:xfrm>
              <a:off x="4642" y="519"/>
              <a:ext cx="153" cy="115"/>
            </a:xfrm>
            <a:custGeom>
              <a:avLst/>
              <a:gdLst>
                <a:gd name="T0" fmla="*/ 0 w 189"/>
                <a:gd name="T1" fmla="*/ 89 h 139"/>
                <a:gd name="T2" fmla="*/ 6 w 189"/>
                <a:gd name="T3" fmla="*/ 91 h 139"/>
                <a:gd name="T4" fmla="*/ 123 w 189"/>
                <a:gd name="T5" fmla="*/ 7 h 139"/>
                <a:gd name="T6" fmla="*/ 119 w 189"/>
                <a:gd name="T7" fmla="*/ 0 h 139"/>
                <a:gd name="T8" fmla="*/ 2 w 189"/>
                <a:gd name="T9" fmla="*/ 85 h 139"/>
                <a:gd name="T10" fmla="*/ 9 w 189"/>
                <a:gd name="T11" fmla="*/ 87 h 139"/>
                <a:gd name="T12" fmla="*/ 0 w 189"/>
                <a:gd name="T13" fmla="*/ 89 h 139"/>
                <a:gd name="T14" fmla="*/ 2 w 189"/>
                <a:gd name="T15" fmla="*/ 94 h 139"/>
                <a:gd name="T16" fmla="*/ 6 w 189"/>
                <a:gd name="T17" fmla="*/ 91 h 139"/>
                <a:gd name="T18" fmla="*/ 0 w 189"/>
                <a:gd name="T19" fmla="*/ 89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9"/>
                <a:gd name="T31" fmla="*/ 0 h 139"/>
                <a:gd name="T32" fmla="*/ 189 w 189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9" h="139">
                  <a:moveTo>
                    <a:pt x="0" y="129"/>
                  </a:moveTo>
                  <a:lnTo>
                    <a:pt x="10" y="133"/>
                  </a:lnTo>
                  <a:lnTo>
                    <a:pt x="188" y="10"/>
                  </a:lnTo>
                  <a:lnTo>
                    <a:pt x="181" y="0"/>
                  </a:lnTo>
                  <a:lnTo>
                    <a:pt x="2" y="124"/>
                  </a:lnTo>
                  <a:lnTo>
                    <a:pt x="13" y="127"/>
                  </a:lnTo>
                  <a:lnTo>
                    <a:pt x="0" y="129"/>
                  </a:lnTo>
                  <a:lnTo>
                    <a:pt x="2" y="138"/>
                  </a:lnTo>
                  <a:lnTo>
                    <a:pt x="10" y="133"/>
                  </a:lnTo>
                  <a:lnTo>
                    <a:pt x="0" y="129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5" name="Freeform 282"/>
            <p:cNvSpPr>
              <a:spLocks/>
            </p:cNvSpPr>
            <p:nvPr/>
          </p:nvSpPr>
          <p:spPr bwMode="auto">
            <a:xfrm>
              <a:off x="4601" y="422"/>
              <a:ext cx="47" cy="207"/>
            </a:xfrm>
            <a:custGeom>
              <a:avLst/>
              <a:gdLst>
                <a:gd name="T0" fmla="*/ 6 w 58"/>
                <a:gd name="T1" fmla="*/ 3 h 251"/>
                <a:gd name="T2" fmla="*/ 2 w 58"/>
                <a:gd name="T3" fmla="*/ 9 h 251"/>
                <a:gd name="T4" fmla="*/ 30 w 58"/>
                <a:gd name="T5" fmla="*/ 170 h 251"/>
                <a:gd name="T6" fmla="*/ 37 w 58"/>
                <a:gd name="T7" fmla="*/ 169 h 251"/>
                <a:gd name="T8" fmla="*/ 9 w 58"/>
                <a:gd name="T9" fmla="*/ 6 h 251"/>
                <a:gd name="T10" fmla="*/ 4 w 58"/>
                <a:gd name="T11" fmla="*/ 11 h 251"/>
                <a:gd name="T12" fmla="*/ 6 w 58"/>
                <a:gd name="T13" fmla="*/ 3 h 251"/>
                <a:gd name="T14" fmla="*/ 0 w 58"/>
                <a:gd name="T15" fmla="*/ 0 h 251"/>
                <a:gd name="T16" fmla="*/ 2 w 58"/>
                <a:gd name="T17" fmla="*/ 9 h 251"/>
                <a:gd name="T18" fmla="*/ 6 w 58"/>
                <a:gd name="T19" fmla="*/ 3 h 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251"/>
                <a:gd name="T32" fmla="*/ 58 w 58"/>
                <a:gd name="T33" fmla="*/ 251 h 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251">
                  <a:moveTo>
                    <a:pt x="10" y="5"/>
                  </a:moveTo>
                  <a:lnTo>
                    <a:pt x="2" y="13"/>
                  </a:lnTo>
                  <a:lnTo>
                    <a:pt x="46" y="250"/>
                  </a:lnTo>
                  <a:lnTo>
                    <a:pt x="57" y="248"/>
                  </a:lnTo>
                  <a:lnTo>
                    <a:pt x="13" y="9"/>
                  </a:lnTo>
                  <a:lnTo>
                    <a:pt x="6" y="16"/>
                  </a:lnTo>
                  <a:lnTo>
                    <a:pt x="10" y="5"/>
                  </a:lnTo>
                  <a:lnTo>
                    <a:pt x="0" y="0"/>
                  </a:lnTo>
                  <a:lnTo>
                    <a:pt x="2" y="13"/>
                  </a:lnTo>
                  <a:lnTo>
                    <a:pt x="10" y="5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Freeform 283"/>
            <p:cNvSpPr>
              <a:spLocks/>
            </p:cNvSpPr>
            <p:nvPr/>
          </p:nvSpPr>
          <p:spPr bwMode="auto">
            <a:xfrm>
              <a:off x="4607" y="423"/>
              <a:ext cx="196" cy="100"/>
            </a:xfrm>
            <a:custGeom>
              <a:avLst/>
              <a:gdLst>
                <a:gd name="T0" fmla="*/ 152 w 243"/>
                <a:gd name="T1" fmla="*/ 82 h 120"/>
                <a:gd name="T2" fmla="*/ 151 w 243"/>
                <a:gd name="T3" fmla="*/ 75 h 120"/>
                <a:gd name="T4" fmla="*/ 3 w 243"/>
                <a:gd name="T5" fmla="*/ 0 h 120"/>
                <a:gd name="T6" fmla="*/ 0 w 243"/>
                <a:gd name="T7" fmla="*/ 8 h 120"/>
                <a:gd name="T8" fmla="*/ 148 w 243"/>
                <a:gd name="T9" fmla="*/ 83 h 120"/>
                <a:gd name="T10" fmla="*/ 147 w 243"/>
                <a:gd name="T11" fmla="*/ 76 h 120"/>
                <a:gd name="T12" fmla="*/ 152 w 243"/>
                <a:gd name="T13" fmla="*/ 82 h 120"/>
                <a:gd name="T14" fmla="*/ 157 w 243"/>
                <a:gd name="T15" fmla="*/ 78 h 120"/>
                <a:gd name="T16" fmla="*/ 151 w 243"/>
                <a:gd name="T17" fmla="*/ 75 h 120"/>
                <a:gd name="T18" fmla="*/ 152 w 243"/>
                <a:gd name="T19" fmla="*/ 82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43"/>
                <a:gd name="T31" fmla="*/ 0 h 120"/>
                <a:gd name="T32" fmla="*/ 243 w 24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43" h="120">
                  <a:moveTo>
                    <a:pt x="234" y="118"/>
                  </a:moveTo>
                  <a:lnTo>
                    <a:pt x="232" y="108"/>
                  </a:lnTo>
                  <a:lnTo>
                    <a:pt x="5" y="0"/>
                  </a:lnTo>
                  <a:lnTo>
                    <a:pt x="0" y="12"/>
                  </a:lnTo>
                  <a:lnTo>
                    <a:pt x="227" y="119"/>
                  </a:lnTo>
                  <a:lnTo>
                    <a:pt x="226" y="109"/>
                  </a:lnTo>
                  <a:lnTo>
                    <a:pt x="234" y="118"/>
                  </a:lnTo>
                  <a:lnTo>
                    <a:pt x="242" y="112"/>
                  </a:lnTo>
                  <a:lnTo>
                    <a:pt x="232" y="108"/>
                  </a:lnTo>
                  <a:lnTo>
                    <a:pt x="234" y="11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284"/>
            <p:cNvSpPr>
              <a:spLocks/>
            </p:cNvSpPr>
            <p:nvPr/>
          </p:nvSpPr>
          <p:spPr bwMode="auto">
            <a:xfrm>
              <a:off x="4639" y="518"/>
              <a:ext cx="158" cy="123"/>
            </a:xfrm>
            <a:custGeom>
              <a:avLst/>
              <a:gdLst>
                <a:gd name="T0" fmla="*/ 0 w 196"/>
                <a:gd name="T1" fmla="*/ 91 h 148"/>
                <a:gd name="T2" fmla="*/ 10 w 196"/>
                <a:gd name="T3" fmla="*/ 96 h 148"/>
                <a:gd name="T4" fmla="*/ 127 w 196"/>
                <a:gd name="T5" fmla="*/ 10 h 148"/>
                <a:gd name="T6" fmla="*/ 120 w 196"/>
                <a:gd name="T7" fmla="*/ 0 h 148"/>
                <a:gd name="T8" fmla="*/ 2 w 196"/>
                <a:gd name="T9" fmla="*/ 85 h 148"/>
                <a:gd name="T10" fmla="*/ 12 w 196"/>
                <a:gd name="T11" fmla="*/ 90 h 148"/>
                <a:gd name="T12" fmla="*/ 0 w 196"/>
                <a:gd name="T13" fmla="*/ 91 h 148"/>
                <a:gd name="T14" fmla="*/ 2 w 196"/>
                <a:gd name="T15" fmla="*/ 101 h 148"/>
                <a:gd name="T16" fmla="*/ 10 w 196"/>
                <a:gd name="T17" fmla="*/ 96 h 148"/>
                <a:gd name="T18" fmla="*/ 0 w 196"/>
                <a:gd name="T19" fmla="*/ 91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0" y="132"/>
                  </a:moveTo>
                  <a:lnTo>
                    <a:pt x="15" y="138"/>
                  </a:lnTo>
                  <a:lnTo>
                    <a:pt x="195" y="14"/>
                  </a:lnTo>
                  <a:lnTo>
                    <a:pt x="185" y="0"/>
                  </a:lnTo>
                  <a:lnTo>
                    <a:pt x="4" y="123"/>
                  </a:lnTo>
                  <a:lnTo>
                    <a:pt x="18" y="130"/>
                  </a:lnTo>
                  <a:lnTo>
                    <a:pt x="0" y="132"/>
                  </a:lnTo>
                  <a:lnTo>
                    <a:pt x="3" y="147"/>
                  </a:lnTo>
                  <a:lnTo>
                    <a:pt x="15" y="138"/>
                  </a:lnTo>
                  <a:lnTo>
                    <a:pt x="0" y="132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285"/>
            <p:cNvSpPr>
              <a:spLocks/>
            </p:cNvSpPr>
            <p:nvPr/>
          </p:nvSpPr>
          <p:spPr bwMode="auto">
            <a:xfrm>
              <a:off x="4597" y="416"/>
              <a:ext cx="53" cy="213"/>
            </a:xfrm>
            <a:custGeom>
              <a:avLst/>
              <a:gdLst>
                <a:gd name="T0" fmla="*/ 11 w 65"/>
                <a:gd name="T1" fmla="*/ 6 h 257"/>
                <a:gd name="T2" fmla="*/ 2 w 65"/>
                <a:gd name="T3" fmla="*/ 12 h 257"/>
                <a:gd name="T4" fmla="*/ 31 w 65"/>
                <a:gd name="T5" fmla="*/ 176 h 257"/>
                <a:gd name="T6" fmla="*/ 42 w 65"/>
                <a:gd name="T7" fmla="*/ 173 h 257"/>
                <a:gd name="T8" fmla="*/ 14 w 65"/>
                <a:gd name="T9" fmla="*/ 10 h 257"/>
                <a:gd name="T10" fmla="*/ 6 w 65"/>
                <a:gd name="T11" fmla="*/ 17 h 257"/>
                <a:gd name="T12" fmla="*/ 11 w 65"/>
                <a:gd name="T13" fmla="*/ 6 h 257"/>
                <a:gd name="T14" fmla="*/ 0 w 65"/>
                <a:gd name="T15" fmla="*/ 0 h 257"/>
                <a:gd name="T16" fmla="*/ 2 w 65"/>
                <a:gd name="T17" fmla="*/ 12 h 257"/>
                <a:gd name="T18" fmla="*/ 11 w 65"/>
                <a:gd name="T19" fmla="*/ 6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257"/>
                <a:gd name="T32" fmla="*/ 65 w 65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257">
                  <a:moveTo>
                    <a:pt x="16" y="8"/>
                  </a:moveTo>
                  <a:lnTo>
                    <a:pt x="3" y="18"/>
                  </a:lnTo>
                  <a:lnTo>
                    <a:pt x="47" y="256"/>
                  </a:lnTo>
                  <a:lnTo>
                    <a:pt x="64" y="252"/>
                  </a:lnTo>
                  <a:lnTo>
                    <a:pt x="21" y="14"/>
                  </a:lnTo>
                  <a:lnTo>
                    <a:pt x="8" y="24"/>
                  </a:lnTo>
                  <a:lnTo>
                    <a:pt x="16" y="8"/>
                  </a:lnTo>
                  <a:lnTo>
                    <a:pt x="0" y="0"/>
                  </a:lnTo>
                  <a:lnTo>
                    <a:pt x="3" y="18"/>
                  </a:lnTo>
                  <a:lnTo>
                    <a:pt x="16" y="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286"/>
            <p:cNvSpPr>
              <a:spLocks/>
            </p:cNvSpPr>
            <p:nvPr/>
          </p:nvSpPr>
          <p:spPr bwMode="auto">
            <a:xfrm>
              <a:off x="4603" y="422"/>
              <a:ext cx="204" cy="103"/>
            </a:xfrm>
            <a:custGeom>
              <a:avLst/>
              <a:gdLst>
                <a:gd name="T0" fmla="*/ 156 w 253"/>
                <a:gd name="T1" fmla="*/ 83 h 125"/>
                <a:gd name="T2" fmla="*/ 156 w 253"/>
                <a:gd name="T3" fmla="*/ 73 h 125"/>
                <a:gd name="T4" fmla="*/ 5 w 253"/>
                <a:gd name="T5" fmla="*/ 0 h 125"/>
                <a:gd name="T6" fmla="*/ 0 w 253"/>
                <a:gd name="T7" fmla="*/ 11 h 125"/>
                <a:gd name="T8" fmla="*/ 149 w 253"/>
                <a:gd name="T9" fmla="*/ 84 h 125"/>
                <a:gd name="T10" fmla="*/ 149 w 253"/>
                <a:gd name="T11" fmla="*/ 73 h 125"/>
                <a:gd name="T12" fmla="*/ 156 w 253"/>
                <a:gd name="T13" fmla="*/ 83 h 125"/>
                <a:gd name="T14" fmla="*/ 164 w 253"/>
                <a:gd name="T15" fmla="*/ 78 h 125"/>
                <a:gd name="T16" fmla="*/ 156 w 253"/>
                <a:gd name="T17" fmla="*/ 73 h 125"/>
                <a:gd name="T18" fmla="*/ 156 w 253"/>
                <a:gd name="T19" fmla="*/ 83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3"/>
                <a:gd name="T31" fmla="*/ 0 h 125"/>
                <a:gd name="T32" fmla="*/ 253 w 253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3" h="125">
                  <a:moveTo>
                    <a:pt x="239" y="123"/>
                  </a:moveTo>
                  <a:lnTo>
                    <a:pt x="239" y="108"/>
                  </a:lnTo>
                  <a:lnTo>
                    <a:pt x="8" y="0"/>
                  </a:lnTo>
                  <a:lnTo>
                    <a:pt x="0" y="16"/>
                  </a:lnTo>
                  <a:lnTo>
                    <a:pt x="229" y="124"/>
                  </a:lnTo>
                  <a:lnTo>
                    <a:pt x="229" y="108"/>
                  </a:lnTo>
                  <a:lnTo>
                    <a:pt x="239" y="123"/>
                  </a:lnTo>
                  <a:lnTo>
                    <a:pt x="252" y="115"/>
                  </a:lnTo>
                  <a:lnTo>
                    <a:pt x="239" y="108"/>
                  </a:lnTo>
                  <a:lnTo>
                    <a:pt x="239" y="123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287"/>
            <p:cNvSpPr>
              <a:spLocks/>
            </p:cNvSpPr>
            <p:nvPr/>
          </p:nvSpPr>
          <p:spPr bwMode="auto">
            <a:xfrm>
              <a:off x="4159" y="1038"/>
              <a:ext cx="158" cy="123"/>
            </a:xfrm>
            <a:custGeom>
              <a:avLst/>
              <a:gdLst>
                <a:gd name="T0" fmla="*/ 127 w 196"/>
                <a:gd name="T1" fmla="*/ 10 h 148"/>
                <a:gd name="T2" fmla="*/ 117 w 196"/>
                <a:gd name="T3" fmla="*/ 6 h 148"/>
                <a:gd name="T4" fmla="*/ 0 w 196"/>
                <a:gd name="T5" fmla="*/ 91 h 148"/>
                <a:gd name="T6" fmla="*/ 7 w 196"/>
                <a:gd name="T7" fmla="*/ 101 h 148"/>
                <a:gd name="T8" fmla="*/ 124 w 196"/>
                <a:gd name="T9" fmla="*/ 16 h 148"/>
                <a:gd name="T10" fmla="*/ 114 w 196"/>
                <a:gd name="T11" fmla="*/ 12 h 148"/>
                <a:gd name="T12" fmla="*/ 127 w 196"/>
                <a:gd name="T13" fmla="*/ 10 h 148"/>
                <a:gd name="T14" fmla="*/ 125 w 196"/>
                <a:gd name="T15" fmla="*/ 0 h 148"/>
                <a:gd name="T16" fmla="*/ 117 w 196"/>
                <a:gd name="T17" fmla="*/ 6 h 148"/>
                <a:gd name="T18" fmla="*/ 127 w 196"/>
                <a:gd name="T19" fmla="*/ 10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6"/>
                <a:gd name="T31" fmla="*/ 0 h 148"/>
                <a:gd name="T32" fmla="*/ 196 w 196"/>
                <a:gd name="T33" fmla="*/ 148 h 1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6" h="148">
                  <a:moveTo>
                    <a:pt x="195" y="14"/>
                  </a:moveTo>
                  <a:lnTo>
                    <a:pt x="180" y="8"/>
                  </a:lnTo>
                  <a:lnTo>
                    <a:pt x="0" y="132"/>
                  </a:lnTo>
                  <a:lnTo>
                    <a:pt x="11" y="147"/>
                  </a:lnTo>
                  <a:lnTo>
                    <a:pt x="191" y="23"/>
                  </a:lnTo>
                  <a:lnTo>
                    <a:pt x="176" y="17"/>
                  </a:lnTo>
                  <a:lnTo>
                    <a:pt x="195" y="14"/>
                  </a:lnTo>
                  <a:lnTo>
                    <a:pt x="192" y="0"/>
                  </a:lnTo>
                  <a:lnTo>
                    <a:pt x="180" y="8"/>
                  </a:lnTo>
                  <a:lnTo>
                    <a:pt x="195" y="14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Freeform 288"/>
            <p:cNvSpPr>
              <a:spLocks/>
            </p:cNvSpPr>
            <p:nvPr/>
          </p:nvSpPr>
          <p:spPr bwMode="auto">
            <a:xfrm>
              <a:off x="4306" y="1052"/>
              <a:ext cx="55" cy="213"/>
            </a:xfrm>
            <a:custGeom>
              <a:avLst/>
              <a:gdLst>
                <a:gd name="T0" fmla="*/ 32 w 68"/>
                <a:gd name="T1" fmla="*/ 171 h 257"/>
                <a:gd name="T2" fmla="*/ 41 w 68"/>
                <a:gd name="T3" fmla="*/ 164 h 257"/>
                <a:gd name="T4" fmla="*/ 12 w 68"/>
                <a:gd name="T5" fmla="*/ 0 h 257"/>
                <a:gd name="T6" fmla="*/ 0 w 68"/>
                <a:gd name="T7" fmla="*/ 2 h 257"/>
                <a:gd name="T8" fmla="*/ 29 w 68"/>
                <a:gd name="T9" fmla="*/ 166 h 257"/>
                <a:gd name="T10" fmla="*/ 39 w 68"/>
                <a:gd name="T11" fmla="*/ 159 h 257"/>
                <a:gd name="T12" fmla="*/ 32 w 68"/>
                <a:gd name="T13" fmla="*/ 171 h 257"/>
                <a:gd name="T14" fmla="*/ 44 w 68"/>
                <a:gd name="T15" fmla="*/ 176 h 257"/>
                <a:gd name="T16" fmla="*/ 41 w 68"/>
                <a:gd name="T17" fmla="*/ 164 h 257"/>
                <a:gd name="T18" fmla="*/ 32 w 68"/>
                <a:gd name="T19" fmla="*/ 171 h 2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8"/>
                <a:gd name="T31" fmla="*/ 0 h 257"/>
                <a:gd name="T32" fmla="*/ 68 w 68"/>
                <a:gd name="T33" fmla="*/ 257 h 25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8" h="257">
                  <a:moveTo>
                    <a:pt x="50" y="248"/>
                  </a:moveTo>
                  <a:lnTo>
                    <a:pt x="63" y="239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241"/>
                  </a:lnTo>
                  <a:lnTo>
                    <a:pt x="59" y="232"/>
                  </a:lnTo>
                  <a:lnTo>
                    <a:pt x="50" y="248"/>
                  </a:lnTo>
                  <a:lnTo>
                    <a:pt x="67" y="256"/>
                  </a:lnTo>
                  <a:lnTo>
                    <a:pt x="63" y="239"/>
                  </a:lnTo>
                  <a:lnTo>
                    <a:pt x="50" y="248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Freeform 289"/>
            <p:cNvSpPr>
              <a:spLocks/>
            </p:cNvSpPr>
            <p:nvPr/>
          </p:nvSpPr>
          <p:spPr bwMode="auto">
            <a:xfrm>
              <a:off x="4150" y="1153"/>
              <a:ext cx="203" cy="104"/>
            </a:xfrm>
            <a:custGeom>
              <a:avLst/>
              <a:gdLst>
                <a:gd name="T0" fmla="*/ 8 w 252"/>
                <a:gd name="T1" fmla="*/ 0 h 126"/>
                <a:gd name="T2" fmla="*/ 9 w 252"/>
                <a:gd name="T3" fmla="*/ 11 h 126"/>
                <a:gd name="T4" fmla="*/ 157 w 252"/>
                <a:gd name="T5" fmla="*/ 85 h 126"/>
                <a:gd name="T6" fmla="*/ 163 w 252"/>
                <a:gd name="T7" fmla="*/ 73 h 126"/>
                <a:gd name="T8" fmla="*/ 15 w 252"/>
                <a:gd name="T9" fmla="*/ 0 h 126"/>
                <a:gd name="T10" fmla="*/ 15 w 252"/>
                <a:gd name="T11" fmla="*/ 10 h 126"/>
                <a:gd name="T12" fmla="*/ 8 w 252"/>
                <a:gd name="T13" fmla="*/ 0 h 126"/>
                <a:gd name="T14" fmla="*/ 0 w 252"/>
                <a:gd name="T15" fmla="*/ 6 h 126"/>
                <a:gd name="T16" fmla="*/ 9 w 252"/>
                <a:gd name="T17" fmla="*/ 11 h 126"/>
                <a:gd name="T18" fmla="*/ 8 w 252"/>
                <a:gd name="T19" fmla="*/ 0 h 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2"/>
                <a:gd name="T31" fmla="*/ 0 h 126"/>
                <a:gd name="T32" fmla="*/ 252 w 252"/>
                <a:gd name="T33" fmla="*/ 126 h 1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2" h="126">
                  <a:moveTo>
                    <a:pt x="13" y="0"/>
                  </a:moveTo>
                  <a:lnTo>
                    <a:pt x="14" y="16"/>
                  </a:lnTo>
                  <a:lnTo>
                    <a:pt x="242" y="125"/>
                  </a:lnTo>
                  <a:lnTo>
                    <a:pt x="251" y="108"/>
                  </a:lnTo>
                  <a:lnTo>
                    <a:pt x="22" y="0"/>
                  </a:lnTo>
                  <a:lnTo>
                    <a:pt x="23" y="15"/>
                  </a:lnTo>
                  <a:lnTo>
                    <a:pt x="13" y="0"/>
                  </a:lnTo>
                  <a:lnTo>
                    <a:pt x="0" y="8"/>
                  </a:lnTo>
                  <a:lnTo>
                    <a:pt x="14" y="16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290"/>
            <p:cNvSpPr>
              <a:spLocks noChangeShapeType="1"/>
            </p:cNvSpPr>
            <p:nvPr/>
          </p:nvSpPr>
          <p:spPr bwMode="auto">
            <a:xfrm flipH="1">
              <a:off x="3377" y="1234"/>
              <a:ext cx="913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4" name="Line 291"/>
            <p:cNvSpPr>
              <a:spLocks noChangeShapeType="1"/>
            </p:cNvSpPr>
            <p:nvPr/>
          </p:nvSpPr>
          <p:spPr bwMode="auto">
            <a:xfrm flipV="1">
              <a:off x="3374" y="1035"/>
              <a:ext cx="400" cy="20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292"/>
            <p:cNvSpPr>
              <a:spLocks noChangeShapeType="1"/>
            </p:cNvSpPr>
            <p:nvPr/>
          </p:nvSpPr>
          <p:spPr bwMode="auto">
            <a:xfrm flipH="1">
              <a:off x="2957" y="1038"/>
              <a:ext cx="817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Rectangle 293"/>
            <p:cNvSpPr>
              <a:spLocks noChangeArrowheads="1"/>
            </p:cNvSpPr>
            <p:nvPr/>
          </p:nvSpPr>
          <p:spPr bwMode="auto">
            <a:xfrm>
              <a:off x="3554" y="1088"/>
              <a:ext cx="26" cy="110"/>
            </a:xfrm>
            <a:prstGeom prst="rect">
              <a:avLst/>
            </a:prstGeom>
            <a:solidFill>
              <a:srgbClr val="FF00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17" name="Arc 294"/>
            <p:cNvSpPr>
              <a:spLocks/>
            </p:cNvSpPr>
            <p:nvPr/>
          </p:nvSpPr>
          <p:spPr bwMode="auto">
            <a:xfrm>
              <a:off x="3722" y="960"/>
              <a:ext cx="82" cy="166"/>
            </a:xfrm>
            <a:custGeom>
              <a:avLst/>
              <a:gdLst>
                <a:gd name="T0" fmla="*/ 0 w 21816"/>
                <a:gd name="T1" fmla="*/ 0 h 21600"/>
                <a:gd name="T2" fmla="*/ 0 w 21816"/>
                <a:gd name="T3" fmla="*/ 1 h 21600"/>
                <a:gd name="T4" fmla="*/ 0 w 21816"/>
                <a:gd name="T5" fmla="*/ 1 h 21600"/>
                <a:gd name="T6" fmla="*/ 0 60000 65536"/>
                <a:gd name="T7" fmla="*/ 0 60000 65536"/>
                <a:gd name="T8" fmla="*/ 0 60000 65536"/>
                <a:gd name="T9" fmla="*/ 0 w 21816"/>
                <a:gd name="T10" fmla="*/ 0 h 21600"/>
                <a:gd name="T11" fmla="*/ 21816 w 2181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816" h="21600" fill="none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</a:path>
                <a:path w="21816" h="21600" stroke="0" extrusionOk="0">
                  <a:moveTo>
                    <a:pt x="0" y="1"/>
                  </a:moveTo>
                  <a:cubicBezTo>
                    <a:pt x="71" y="0"/>
                    <a:pt x="143" y="0"/>
                    <a:pt x="216" y="0"/>
                  </a:cubicBezTo>
                  <a:cubicBezTo>
                    <a:pt x="12145" y="0"/>
                    <a:pt x="21816" y="9670"/>
                    <a:pt x="21816" y="21600"/>
                  </a:cubicBezTo>
                  <a:lnTo>
                    <a:pt x="216" y="2160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Arc 295"/>
            <p:cNvSpPr>
              <a:spLocks/>
            </p:cNvSpPr>
            <p:nvPr/>
          </p:nvSpPr>
          <p:spPr bwMode="auto">
            <a:xfrm>
              <a:off x="3336" y="1164"/>
              <a:ext cx="97" cy="153"/>
            </a:xfrm>
            <a:custGeom>
              <a:avLst/>
              <a:gdLst>
                <a:gd name="T0" fmla="*/ 0 w 21600"/>
                <a:gd name="T1" fmla="*/ 1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0" y="11929"/>
                    <a:pt x="0" y="0"/>
                  </a:cubicBezTo>
                  <a:lnTo>
                    <a:pt x="21600" y="0"/>
                  </a:lnTo>
                  <a:lnTo>
                    <a:pt x="21600" y="21599"/>
                  </a:lnTo>
                  <a:close/>
                </a:path>
              </a:pathLst>
            </a:custGeom>
            <a:noFill/>
            <a:ln w="508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296"/>
            <p:cNvSpPr>
              <a:spLocks noChangeShapeType="1"/>
            </p:cNvSpPr>
            <p:nvPr/>
          </p:nvSpPr>
          <p:spPr bwMode="auto">
            <a:xfrm>
              <a:off x="2951" y="932"/>
              <a:ext cx="0" cy="21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297"/>
            <p:cNvSpPr>
              <a:spLocks noChangeShapeType="1"/>
            </p:cNvSpPr>
            <p:nvPr/>
          </p:nvSpPr>
          <p:spPr bwMode="auto">
            <a:xfrm>
              <a:off x="4975" y="443"/>
              <a:ext cx="16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Rectangle 298"/>
            <p:cNvSpPr>
              <a:spLocks noChangeArrowheads="1"/>
            </p:cNvSpPr>
            <p:nvPr/>
          </p:nvSpPr>
          <p:spPr bwMode="auto">
            <a:xfrm>
              <a:off x="3054" y="509"/>
              <a:ext cx="13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en-US" sz="2000" b="1">
                  <a:latin typeface="Times New Roman" pitchFamily="18" charset="0"/>
                  <a:ea typeface="MS PGothic" pitchFamily="34" charset="-128"/>
                </a:rPr>
                <a:t>Mode locked laser</a:t>
              </a:r>
            </a:p>
          </p:txBody>
        </p:sp>
        <p:sp>
          <p:nvSpPr>
            <p:cNvPr id="20522" name="Line 299"/>
            <p:cNvSpPr>
              <a:spLocks noChangeShapeType="1"/>
            </p:cNvSpPr>
            <p:nvPr/>
          </p:nvSpPr>
          <p:spPr bwMode="auto">
            <a:xfrm>
              <a:off x="5099" y="387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0" name="Line 300"/>
          <p:cNvSpPr>
            <a:spLocks noChangeShapeType="1"/>
          </p:cNvSpPr>
          <p:nvPr/>
        </p:nvSpPr>
        <p:spPr bwMode="auto">
          <a:xfrm>
            <a:off x="9586913" y="755650"/>
            <a:ext cx="0" cy="21717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Text Box 301"/>
          <p:cNvSpPr txBox="1">
            <a:spLocks noChangeArrowheads="1"/>
          </p:cNvSpPr>
          <p:nvPr/>
        </p:nvSpPr>
        <p:spPr bwMode="auto">
          <a:xfrm>
            <a:off x="1674813" y="146050"/>
            <a:ext cx="382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The laser as an orthodontist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269" grpId="0" animBg="1"/>
      <p:bldP spid="30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"/>
          <p:cNvGrpSpPr>
            <a:grpSpLocks/>
          </p:cNvGrpSpPr>
          <p:nvPr/>
        </p:nvGrpSpPr>
        <p:grpSpPr bwMode="auto">
          <a:xfrm>
            <a:off x="2482850" y="4673600"/>
            <a:ext cx="7991475" cy="2187575"/>
            <a:chOff x="544" y="2837"/>
            <a:chExt cx="5034" cy="1378"/>
          </a:xfrm>
        </p:grpSpPr>
        <p:pic>
          <p:nvPicPr>
            <p:cNvPr id="1751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697" y="2895"/>
              <a:ext cx="129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20" name="Line 5"/>
            <p:cNvSpPr>
              <a:spLocks noChangeShapeType="1"/>
            </p:cNvSpPr>
            <p:nvPr/>
          </p:nvSpPr>
          <p:spPr bwMode="auto">
            <a:xfrm>
              <a:off x="3781" y="356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1" name="Line 6"/>
            <p:cNvSpPr>
              <a:spLocks noChangeShapeType="1"/>
            </p:cNvSpPr>
            <p:nvPr/>
          </p:nvSpPr>
          <p:spPr bwMode="auto">
            <a:xfrm>
              <a:off x="588" y="3893"/>
              <a:ext cx="49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22" name="Text Box 7"/>
            <p:cNvSpPr txBox="1">
              <a:spLocks noChangeArrowheads="1"/>
            </p:cNvSpPr>
            <p:nvPr/>
          </p:nvSpPr>
          <p:spPr bwMode="auto">
            <a:xfrm>
              <a:off x="4407" y="3963"/>
              <a:ext cx="114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imes New Roman" pitchFamily="18" charset="0"/>
                </a:rPr>
                <a:t>FREQUENCY</a:t>
              </a:r>
            </a:p>
          </p:txBody>
        </p:sp>
        <p:sp>
          <p:nvSpPr>
            <p:cNvPr id="17523" name="Line 8"/>
            <p:cNvSpPr>
              <a:spLocks noChangeShapeType="1"/>
            </p:cNvSpPr>
            <p:nvPr/>
          </p:nvSpPr>
          <p:spPr bwMode="auto">
            <a:xfrm>
              <a:off x="599" y="2837"/>
              <a:ext cx="0" cy="1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24" name="Text Box 9"/>
            <p:cNvSpPr txBox="1">
              <a:spLocks noChangeArrowheads="1"/>
            </p:cNvSpPr>
            <p:nvPr/>
          </p:nvSpPr>
          <p:spPr bwMode="auto">
            <a:xfrm>
              <a:off x="544" y="2858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altLang="en-US" sz="2000">
                <a:latin typeface="Symbol" pitchFamily="18" charset="2"/>
              </a:endParaRPr>
            </a:p>
          </p:txBody>
        </p:sp>
        <p:sp>
          <p:nvSpPr>
            <p:cNvPr id="17525" name="Line 10"/>
            <p:cNvSpPr>
              <a:spLocks noChangeShapeType="1"/>
            </p:cNvSpPr>
            <p:nvPr/>
          </p:nvSpPr>
          <p:spPr bwMode="auto">
            <a:xfrm flipV="1">
              <a:off x="3783" y="3143"/>
              <a:ext cx="0" cy="4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2952545" y="157927"/>
            <a:ext cx="62732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 dirty="0" smtClean="0">
                <a:solidFill>
                  <a:srgbClr val="000099"/>
                </a:solidFill>
                <a:latin typeface="Times New Roman" pitchFamily="18" charset="0"/>
              </a:rPr>
              <a:t>Description of a mode-locked train (or frequency comb)</a:t>
            </a:r>
            <a:endParaRPr lang="en-US" altLang="en-US" sz="2000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1831975" y="957263"/>
            <a:ext cx="8931275" cy="2884487"/>
            <a:chOff x="134" y="603"/>
            <a:chExt cx="5626" cy="1817"/>
          </a:xfrm>
        </p:grpSpPr>
        <p:sp>
          <p:nvSpPr>
            <p:cNvPr id="17515" name="Text Box 13"/>
            <p:cNvSpPr txBox="1">
              <a:spLocks noChangeArrowheads="1"/>
            </p:cNvSpPr>
            <p:nvPr/>
          </p:nvSpPr>
          <p:spPr bwMode="auto">
            <a:xfrm>
              <a:off x="5007" y="2132"/>
              <a:ext cx="59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imes New Roman" pitchFamily="18" charset="0"/>
                </a:rPr>
                <a:t>TIME</a:t>
              </a:r>
              <a:r>
                <a:rPr lang="en-US" altLang="en-US" sz="2400"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17516" name="Line 14"/>
            <p:cNvSpPr>
              <a:spLocks noChangeShapeType="1"/>
            </p:cNvSpPr>
            <p:nvPr/>
          </p:nvSpPr>
          <p:spPr bwMode="auto">
            <a:xfrm>
              <a:off x="411" y="750"/>
              <a:ext cx="0" cy="1408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7" name="Text Box 15"/>
            <p:cNvSpPr txBox="1">
              <a:spLocks noChangeArrowheads="1"/>
            </p:cNvSpPr>
            <p:nvPr/>
          </p:nvSpPr>
          <p:spPr bwMode="auto">
            <a:xfrm>
              <a:off x="134" y="603"/>
              <a:ext cx="2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17518" name="Line 16"/>
            <p:cNvSpPr>
              <a:spLocks noChangeShapeType="1"/>
            </p:cNvSpPr>
            <p:nvPr/>
          </p:nvSpPr>
          <p:spPr bwMode="auto">
            <a:xfrm>
              <a:off x="402" y="1582"/>
              <a:ext cx="535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12" name="Group 17"/>
          <p:cNvGrpSpPr>
            <a:grpSpLocks/>
          </p:cNvGrpSpPr>
          <p:nvPr/>
        </p:nvGrpSpPr>
        <p:grpSpPr bwMode="auto">
          <a:xfrm>
            <a:off x="2297113" y="1630363"/>
            <a:ext cx="8466137" cy="1755775"/>
            <a:chOff x="2584" y="716"/>
            <a:chExt cx="6056" cy="1382"/>
          </a:xfrm>
        </p:grpSpPr>
        <p:sp>
          <p:nvSpPr>
            <p:cNvPr id="17510" name="Freeform 18"/>
            <p:cNvSpPr>
              <a:spLocks/>
            </p:cNvSpPr>
            <p:nvPr/>
          </p:nvSpPr>
          <p:spPr bwMode="auto">
            <a:xfrm>
              <a:off x="4989" y="737"/>
              <a:ext cx="1210" cy="1361"/>
            </a:xfrm>
            <a:custGeom>
              <a:avLst/>
              <a:gdLst>
                <a:gd name="T0" fmla="*/ 29 w 661"/>
                <a:gd name="T1" fmla="*/ 3397 h 520"/>
                <a:gd name="T2" fmla="*/ 64 w 661"/>
                <a:gd name="T3" fmla="*/ 3350 h 520"/>
                <a:gd name="T4" fmla="*/ 101 w 661"/>
                <a:gd name="T5" fmla="*/ 2604 h 520"/>
                <a:gd name="T6" fmla="*/ 134 w 661"/>
                <a:gd name="T7" fmla="*/ 1432 h 520"/>
                <a:gd name="T8" fmla="*/ 174 w 661"/>
                <a:gd name="T9" fmla="*/ 424 h 520"/>
                <a:gd name="T10" fmla="*/ 207 w 661"/>
                <a:gd name="T11" fmla="*/ 47 h 520"/>
                <a:gd name="T12" fmla="*/ 242 w 661"/>
                <a:gd name="T13" fmla="*/ 314 h 520"/>
                <a:gd name="T14" fmla="*/ 278 w 661"/>
                <a:gd name="T15" fmla="*/ 1165 h 520"/>
                <a:gd name="T16" fmla="*/ 311 w 661"/>
                <a:gd name="T17" fmla="*/ 2282 h 520"/>
                <a:gd name="T18" fmla="*/ 348 w 661"/>
                <a:gd name="T19" fmla="*/ 3185 h 520"/>
                <a:gd name="T20" fmla="*/ 383 w 661"/>
                <a:gd name="T21" fmla="*/ 3507 h 520"/>
                <a:gd name="T22" fmla="*/ 416 w 661"/>
                <a:gd name="T23" fmla="*/ 3240 h 520"/>
                <a:gd name="T24" fmla="*/ 456 w 661"/>
                <a:gd name="T25" fmla="*/ 2282 h 520"/>
                <a:gd name="T26" fmla="*/ 489 w 661"/>
                <a:gd name="T27" fmla="*/ 1118 h 520"/>
                <a:gd name="T28" fmla="*/ 524 w 661"/>
                <a:gd name="T29" fmla="*/ 207 h 520"/>
                <a:gd name="T30" fmla="*/ 560 w 661"/>
                <a:gd name="T31" fmla="*/ 47 h 520"/>
                <a:gd name="T32" fmla="*/ 593 w 661"/>
                <a:gd name="T33" fmla="*/ 479 h 520"/>
                <a:gd name="T34" fmla="*/ 633 w 661"/>
                <a:gd name="T35" fmla="*/ 1487 h 520"/>
                <a:gd name="T36" fmla="*/ 666 w 661"/>
                <a:gd name="T37" fmla="*/ 2604 h 520"/>
                <a:gd name="T38" fmla="*/ 701 w 661"/>
                <a:gd name="T39" fmla="*/ 3350 h 520"/>
                <a:gd name="T40" fmla="*/ 738 w 661"/>
                <a:gd name="T41" fmla="*/ 3460 h 520"/>
                <a:gd name="T42" fmla="*/ 778 w 661"/>
                <a:gd name="T43" fmla="*/ 2808 h 520"/>
                <a:gd name="T44" fmla="*/ 811 w 661"/>
                <a:gd name="T45" fmla="*/ 1754 h 520"/>
                <a:gd name="T46" fmla="*/ 848 w 661"/>
                <a:gd name="T47" fmla="*/ 686 h 520"/>
                <a:gd name="T48" fmla="*/ 880 w 661"/>
                <a:gd name="T49" fmla="*/ 0 h 520"/>
                <a:gd name="T50" fmla="*/ 919 w 661"/>
                <a:gd name="T51" fmla="*/ 157 h 520"/>
                <a:gd name="T52" fmla="*/ 952 w 661"/>
                <a:gd name="T53" fmla="*/ 796 h 520"/>
                <a:gd name="T54" fmla="*/ 985 w 661"/>
                <a:gd name="T55" fmla="*/ 1864 h 520"/>
                <a:gd name="T56" fmla="*/ 1025 w 661"/>
                <a:gd name="T57" fmla="*/ 2871 h 520"/>
                <a:gd name="T58" fmla="*/ 1058 w 661"/>
                <a:gd name="T59" fmla="*/ 3460 h 520"/>
                <a:gd name="T60" fmla="*/ 1093 w 661"/>
                <a:gd name="T61" fmla="*/ 3350 h 520"/>
                <a:gd name="T62" fmla="*/ 1129 w 661"/>
                <a:gd name="T63" fmla="*/ 2500 h 520"/>
                <a:gd name="T64" fmla="*/ 1162 w 661"/>
                <a:gd name="T65" fmla="*/ 1385 h 520"/>
                <a:gd name="T66" fmla="*/ 1203 w 661"/>
                <a:gd name="T67" fmla="*/ 377 h 520"/>
                <a:gd name="T68" fmla="*/ 1236 w 661"/>
                <a:gd name="T69" fmla="*/ 47 h 520"/>
                <a:gd name="T70" fmla="*/ 1270 w 661"/>
                <a:gd name="T71" fmla="*/ 267 h 520"/>
                <a:gd name="T72" fmla="*/ 1307 w 661"/>
                <a:gd name="T73" fmla="*/ 1118 h 520"/>
                <a:gd name="T74" fmla="*/ 1340 w 661"/>
                <a:gd name="T75" fmla="*/ 2282 h 520"/>
                <a:gd name="T76" fmla="*/ 1375 w 661"/>
                <a:gd name="T77" fmla="*/ 3185 h 520"/>
                <a:gd name="T78" fmla="*/ 1413 w 661"/>
                <a:gd name="T79" fmla="*/ 3507 h 520"/>
                <a:gd name="T80" fmla="*/ 1448 w 661"/>
                <a:gd name="T81" fmla="*/ 3028 h 520"/>
                <a:gd name="T82" fmla="*/ 1485 w 661"/>
                <a:gd name="T83" fmla="*/ 2068 h 520"/>
                <a:gd name="T84" fmla="*/ 1518 w 661"/>
                <a:gd name="T85" fmla="*/ 953 h 520"/>
                <a:gd name="T86" fmla="*/ 1552 w 661"/>
                <a:gd name="T87" fmla="*/ 157 h 520"/>
                <a:gd name="T88" fmla="*/ 1589 w 661"/>
                <a:gd name="T89" fmla="*/ 0 h 520"/>
                <a:gd name="T90" fmla="*/ 1622 w 661"/>
                <a:gd name="T91" fmla="*/ 529 h 520"/>
                <a:gd name="T92" fmla="*/ 1655 w 661"/>
                <a:gd name="T93" fmla="*/ 1597 h 520"/>
                <a:gd name="T94" fmla="*/ 1695 w 661"/>
                <a:gd name="T95" fmla="*/ 2761 h 520"/>
                <a:gd name="T96" fmla="*/ 1730 w 661"/>
                <a:gd name="T97" fmla="*/ 3350 h 520"/>
                <a:gd name="T98" fmla="*/ 1766 w 661"/>
                <a:gd name="T99" fmla="*/ 3350 h 520"/>
                <a:gd name="T100" fmla="*/ 1799 w 661"/>
                <a:gd name="T101" fmla="*/ 2604 h 520"/>
                <a:gd name="T102" fmla="*/ 1832 w 661"/>
                <a:gd name="T103" fmla="*/ 1487 h 520"/>
                <a:gd name="T104" fmla="*/ 1873 w 661"/>
                <a:gd name="T105" fmla="*/ 479 h 520"/>
                <a:gd name="T106" fmla="*/ 1907 w 661"/>
                <a:gd name="T107" fmla="*/ 47 h 520"/>
                <a:gd name="T108" fmla="*/ 1944 w 661"/>
                <a:gd name="T109" fmla="*/ 377 h 520"/>
                <a:gd name="T110" fmla="*/ 1977 w 661"/>
                <a:gd name="T111" fmla="*/ 1432 h 520"/>
                <a:gd name="T112" fmla="*/ 2010 w 661"/>
                <a:gd name="T113" fmla="*/ 2439 h 520"/>
                <a:gd name="T114" fmla="*/ 2050 w 661"/>
                <a:gd name="T115" fmla="*/ 3287 h 520"/>
                <a:gd name="T116" fmla="*/ 2087 w 661"/>
                <a:gd name="T117" fmla="*/ 3507 h 520"/>
                <a:gd name="T118" fmla="*/ 2122 w 661"/>
                <a:gd name="T119" fmla="*/ 2918 h 520"/>
                <a:gd name="T120" fmla="*/ 2158 w 661"/>
                <a:gd name="T121" fmla="*/ 1864 h 520"/>
                <a:gd name="T122" fmla="*/ 2191 w 661"/>
                <a:gd name="T123" fmla="*/ 746 h 5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1"/>
                <a:gd name="T187" fmla="*/ 0 h 520"/>
                <a:gd name="T188" fmla="*/ 661 w 661"/>
                <a:gd name="T189" fmla="*/ 520 h 5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1" h="520">
                  <a:moveTo>
                    <a:pt x="0" y="419"/>
                  </a:moveTo>
                  <a:lnTo>
                    <a:pt x="2" y="435"/>
                  </a:lnTo>
                  <a:lnTo>
                    <a:pt x="3" y="450"/>
                  </a:lnTo>
                  <a:lnTo>
                    <a:pt x="3" y="465"/>
                  </a:lnTo>
                  <a:lnTo>
                    <a:pt x="4" y="473"/>
                  </a:lnTo>
                  <a:lnTo>
                    <a:pt x="6" y="489"/>
                  </a:lnTo>
                  <a:lnTo>
                    <a:pt x="7" y="489"/>
                  </a:lnTo>
                  <a:lnTo>
                    <a:pt x="9" y="496"/>
                  </a:lnTo>
                  <a:lnTo>
                    <a:pt x="10" y="505"/>
                  </a:lnTo>
                  <a:lnTo>
                    <a:pt x="12" y="505"/>
                  </a:lnTo>
                  <a:lnTo>
                    <a:pt x="13" y="505"/>
                  </a:lnTo>
                  <a:lnTo>
                    <a:pt x="14" y="505"/>
                  </a:lnTo>
                  <a:lnTo>
                    <a:pt x="16" y="505"/>
                  </a:lnTo>
                  <a:lnTo>
                    <a:pt x="17" y="505"/>
                  </a:lnTo>
                  <a:lnTo>
                    <a:pt x="19" y="496"/>
                  </a:lnTo>
                  <a:lnTo>
                    <a:pt x="19" y="489"/>
                  </a:lnTo>
                  <a:lnTo>
                    <a:pt x="20" y="480"/>
                  </a:lnTo>
                  <a:lnTo>
                    <a:pt x="22" y="473"/>
                  </a:lnTo>
                  <a:lnTo>
                    <a:pt x="23" y="457"/>
                  </a:lnTo>
                  <a:lnTo>
                    <a:pt x="24" y="442"/>
                  </a:lnTo>
                  <a:lnTo>
                    <a:pt x="26" y="435"/>
                  </a:lnTo>
                  <a:lnTo>
                    <a:pt x="27" y="410"/>
                  </a:lnTo>
                  <a:lnTo>
                    <a:pt x="29" y="403"/>
                  </a:lnTo>
                  <a:lnTo>
                    <a:pt x="30" y="380"/>
                  </a:lnTo>
                  <a:lnTo>
                    <a:pt x="32" y="365"/>
                  </a:lnTo>
                  <a:lnTo>
                    <a:pt x="33" y="342"/>
                  </a:lnTo>
                  <a:lnTo>
                    <a:pt x="34" y="326"/>
                  </a:lnTo>
                  <a:lnTo>
                    <a:pt x="36" y="310"/>
                  </a:lnTo>
                  <a:lnTo>
                    <a:pt x="36" y="279"/>
                  </a:lnTo>
                  <a:lnTo>
                    <a:pt x="37" y="256"/>
                  </a:lnTo>
                  <a:lnTo>
                    <a:pt x="39" y="240"/>
                  </a:lnTo>
                  <a:lnTo>
                    <a:pt x="40" y="209"/>
                  </a:lnTo>
                  <a:lnTo>
                    <a:pt x="42" y="193"/>
                  </a:lnTo>
                  <a:lnTo>
                    <a:pt x="43" y="170"/>
                  </a:lnTo>
                  <a:lnTo>
                    <a:pt x="44" y="155"/>
                  </a:lnTo>
                  <a:lnTo>
                    <a:pt x="46" y="139"/>
                  </a:lnTo>
                  <a:lnTo>
                    <a:pt x="47" y="116"/>
                  </a:lnTo>
                  <a:lnTo>
                    <a:pt x="49" y="93"/>
                  </a:lnTo>
                  <a:lnTo>
                    <a:pt x="50" y="85"/>
                  </a:lnTo>
                  <a:lnTo>
                    <a:pt x="52" y="62"/>
                  </a:lnTo>
                  <a:lnTo>
                    <a:pt x="53" y="46"/>
                  </a:lnTo>
                  <a:lnTo>
                    <a:pt x="53" y="39"/>
                  </a:lnTo>
                  <a:lnTo>
                    <a:pt x="54" y="23"/>
                  </a:lnTo>
                  <a:lnTo>
                    <a:pt x="56" y="16"/>
                  </a:lnTo>
                  <a:lnTo>
                    <a:pt x="57" y="23"/>
                  </a:lnTo>
                  <a:lnTo>
                    <a:pt x="59" y="7"/>
                  </a:lnTo>
                  <a:lnTo>
                    <a:pt x="60" y="16"/>
                  </a:lnTo>
                  <a:lnTo>
                    <a:pt x="62" y="7"/>
                  </a:lnTo>
                  <a:lnTo>
                    <a:pt x="63" y="7"/>
                  </a:lnTo>
                  <a:lnTo>
                    <a:pt x="64" y="7"/>
                  </a:lnTo>
                  <a:lnTo>
                    <a:pt x="66" y="7"/>
                  </a:lnTo>
                  <a:lnTo>
                    <a:pt x="67" y="16"/>
                  </a:lnTo>
                  <a:lnTo>
                    <a:pt x="69" y="16"/>
                  </a:lnTo>
                  <a:lnTo>
                    <a:pt x="70" y="23"/>
                  </a:lnTo>
                  <a:lnTo>
                    <a:pt x="70" y="39"/>
                  </a:lnTo>
                  <a:lnTo>
                    <a:pt x="72" y="46"/>
                  </a:lnTo>
                  <a:lnTo>
                    <a:pt x="73" y="62"/>
                  </a:lnTo>
                  <a:lnTo>
                    <a:pt x="74" y="70"/>
                  </a:lnTo>
                  <a:lnTo>
                    <a:pt x="76" y="93"/>
                  </a:lnTo>
                  <a:lnTo>
                    <a:pt x="77" y="109"/>
                  </a:lnTo>
                  <a:lnTo>
                    <a:pt x="79" y="116"/>
                  </a:lnTo>
                  <a:lnTo>
                    <a:pt x="80" y="139"/>
                  </a:lnTo>
                  <a:lnTo>
                    <a:pt x="82" y="155"/>
                  </a:lnTo>
                  <a:lnTo>
                    <a:pt x="83" y="170"/>
                  </a:lnTo>
                  <a:lnTo>
                    <a:pt x="84" y="193"/>
                  </a:lnTo>
                  <a:lnTo>
                    <a:pt x="86" y="217"/>
                  </a:lnTo>
                  <a:lnTo>
                    <a:pt x="87" y="233"/>
                  </a:lnTo>
                  <a:lnTo>
                    <a:pt x="87" y="263"/>
                  </a:lnTo>
                  <a:lnTo>
                    <a:pt x="89" y="272"/>
                  </a:lnTo>
                  <a:lnTo>
                    <a:pt x="90" y="295"/>
                  </a:lnTo>
                  <a:lnTo>
                    <a:pt x="92" y="317"/>
                  </a:lnTo>
                  <a:lnTo>
                    <a:pt x="93" y="333"/>
                  </a:lnTo>
                  <a:lnTo>
                    <a:pt x="94" y="349"/>
                  </a:lnTo>
                  <a:lnTo>
                    <a:pt x="96" y="380"/>
                  </a:lnTo>
                  <a:lnTo>
                    <a:pt x="97" y="387"/>
                  </a:lnTo>
                  <a:lnTo>
                    <a:pt x="99" y="410"/>
                  </a:lnTo>
                  <a:lnTo>
                    <a:pt x="100" y="426"/>
                  </a:lnTo>
                  <a:lnTo>
                    <a:pt x="102" y="435"/>
                  </a:lnTo>
                  <a:lnTo>
                    <a:pt x="103" y="450"/>
                  </a:lnTo>
                  <a:lnTo>
                    <a:pt x="104" y="465"/>
                  </a:lnTo>
                  <a:lnTo>
                    <a:pt x="104" y="473"/>
                  </a:lnTo>
                  <a:lnTo>
                    <a:pt x="106" y="489"/>
                  </a:lnTo>
                  <a:lnTo>
                    <a:pt x="107" y="496"/>
                  </a:lnTo>
                  <a:lnTo>
                    <a:pt x="109" y="505"/>
                  </a:lnTo>
                  <a:lnTo>
                    <a:pt x="110" y="505"/>
                  </a:lnTo>
                  <a:lnTo>
                    <a:pt x="112" y="505"/>
                  </a:lnTo>
                  <a:lnTo>
                    <a:pt x="113" y="505"/>
                  </a:lnTo>
                  <a:lnTo>
                    <a:pt x="114" y="512"/>
                  </a:lnTo>
                  <a:lnTo>
                    <a:pt x="116" y="505"/>
                  </a:lnTo>
                  <a:lnTo>
                    <a:pt x="117" y="512"/>
                  </a:lnTo>
                  <a:lnTo>
                    <a:pt x="119" y="505"/>
                  </a:lnTo>
                  <a:lnTo>
                    <a:pt x="120" y="505"/>
                  </a:lnTo>
                  <a:lnTo>
                    <a:pt x="122" y="496"/>
                  </a:lnTo>
                  <a:lnTo>
                    <a:pt x="122" y="489"/>
                  </a:lnTo>
                  <a:lnTo>
                    <a:pt x="123" y="473"/>
                  </a:lnTo>
                  <a:lnTo>
                    <a:pt x="124" y="473"/>
                  </a:lnTo>
                  <a:lnTo>
                    <a:pt x="126" y="450"/>
                  </a:lnTo>
                  <a:lnTo>
                    <a:pt x="127" y="442"/>
                  </a:lnTo>
                  <a:lnTo>
                    <a:pt x="129" y="426"/>
                  </a:lnTo>
                  <a:lnTo>
                    <a:pt x="130" y="410"/>
                  </a:lnTo>
                  <a:lnTo>
                    <a:pt x="132" y="387"/>
                  </a:lnTo>
                  <a:lnTo>
                    <a:pt x="133" y="372"/>
                  </a:lnTo>
                  <a:lnTo>
                    <a:pt x="134" y="356"/>
                  </a:lnTo>
                  <a:lnTo>
                    <a:pt x="136" y="333"/>
                  </a:lnTo>
                  <a:lnTo>
                    <a:pt x="137" y="317"/>
                  </a:lnTo>
                  <a:lnTo>
                    <a:pt x="139" y="295"/>
                  </a:lnTo>
                  <a:lnTo>
                    <a:pt x="139" y="272"/>
                  </a:lnTo>
                  <a:lnTo>
                    <a:pt x="140" y="247"/>
                  </a:lnTo>
                  <a:lnTo>
                    <a:pt x="142" y="225"/>
                  </a:lnTo>
                  <a:lnTo>
                    <a:pt x="143" y="202"/>
                  </a:lnTo>
                  <a:lnTo>
                    <a:pt x="144" y="186"/>
                  </a:lnTo>
                  <a:lnTo>
                    <a:pt x="146" y="163"/>
                  </a:lnTo>
                  <a:lnTo>
                    <a:pt x="147" y="139"/>
                  </a:lnTo>
                  <a:lnTo>
                    <a:pt x="149" y="125"/>
                  </a:lnTo>
                  <a:lnTo>
                    <a:pt x="150" y="109"/>
                  </a:lnTo>
                  <a:lnTo>
                    <a:pt x="152" y="93"/>
                  </a:lnTo>
                  <a:lnTo>
                    <a:pt x="153" y="70"/>
                  </a:lnTo>
                  <a:lnTo>
                    <a:pt x="154" y="62"/>
                  </a:lnTo>
                  <a:lnTo>
                    <a:pt x="156" y="39"/>
                  </a:lnTo>
                  <a:lnTo>
                    <a:pt x="156" y="30"/>
                  </a:lnTo>
                  <a:lnTo>
                    <a:pt x="157" y="23"/>
                  </a:lnTo>
                  <a:lnTo>
                    <a:pt x="159" y="16"/>
                  </a:lnTo>
                  <a:lnTo>
                    <a:pt x="160" y="16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7"/>
                  </a:lnTo>
                  <a:lnTo>
                    <a:pt x="166" y="0"/>
                  </a:lnTo>
                  <a:lnTo>
                    <a:pt x="167" y="7"/>
                  </a:lnTo>
                  <a:lnTo>
                    <a:pt x="169" y="7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2" y="30"/>
                  </a:lnTo>
                  <a:lnTo>
                    <a:pt x="173" y="30"/>
                  </a:lnTo>
                  <a:lnTo>
                    <a:pt x="174" y="46"/>
                  </a:lnTo>
                  <a:lnTo>
                    <a:pt x="176" y="62"/>
                  </a:lnTo>
                  <a:lnTo>
                    <a:pt x="177" y="70"/>
                  </a:lnTo>
                  <a:lnTo>
                    <a:pt x="179" y="93"/>
                  </a:lnTo>
                  <a:lnTo>
                    <a:pt x="180" y="100"/>
                  </a:lnTo>
                  <a:lnTo>
                    <a:pt x="182" y="125"/>
                  </a:lnTo>
                  <a:lnTo>
                    <a:pt x="183" y="139"/>
                  </a:lnTo>
                  <a:lnTo>
                    <a:pt x="184" y="163"/>
                  </a:lnTo>
                  <a:lnTo>
                    <a:pt x="186" y="179"/>
                  </a:lnTo>
                  <a:lnTo>
                    <a:pt x="187" y="193"/>
                  </a:lnTo>
                  <a:lnTo>
                    <a:pt x="189" y="217"/>
                  </a:lnTo>
                  <a:lnTo>
                    <a:pt x="189" y="240"/>
                  </a:lnTo>
                  <a:lnTo>
                    <a:pt x="190" y="256"/>
                  </a:lnTo>
                  <a:lnTo>
                    <a:pt x="192" y="279"/>
                  </a:lnTo>
                  <a:lnTo>
                    <a:pt x="193" y="295"/>
                  </a:lnTo>
                  <a:lnTo>
                    <a:pt x="194" y="317"/>
                  </a:lnTo>
                  <a:lnTo>
                    <a:pt x="196" y="342"/>
                  </a:lnTo>
                  <a:lnTo>
                    <a:pt x="197" y="365"/>
                  </a:lnTo>
                  <a:lnTo>
                    <a:pt x="199" y="380"/>
                  </a:lnTo>
                  <a:lnTo>
                    <a:pt x="200" y="396"/>
                  </a:lnTo>
                  <a:lnTo>
                    <a:pt x="202" y="410"/>
                  </a:lnTo>
                  <a:lnTo>
                    <a:pt x="203" y="426"/>
                  </a:lnTo>
                  <a:lnTo>
                    <a:pt x="204" y="450"/>
                  </a:lnTo>
                  <a:lnTo>
                    <a:pt x="206" y="457"/>
                  </a:lnTo>
                  <a:lnTo>
                    <a:pt x="206" y="465"/>
                  </a:lnTo>
                  <a:lnTo>
                    <a:pt x="207" y="480"/>
                  </a:lnTo>
                  <a:lnTo>
                    <a:pt x="209" y="489"/>
                  </a:lnTo>
                  <a:lnTo>
                    <a:pt x="210" y="489"/>
                  </a:lnTo>
                  <a:lnTo>
                    <a:pt x="212" y="496"/>
                  </a:lnTo>
                  <a:lnTo>
                    <a:pt x="213" y="505"/>
                  </a:lnTo>
                  <a:lnTo>
                    <a:pt x="214" y="512"/>
                  </a:lnTo>
                  <a:lnTo>
                    <a:pt x="216" y="505"/>
                  </a:lnTo>
                  <a:lnTo>
                    <a:pt x="217" y="512"/>
                  </a:lnTo>
                  <a:lnTo>
                    <a:pt x="219" y="505"/>
                  </a:lnTo>
                  <a:lnTo>
                    <a:pt x="220" y="505"/>
                  </a:lnTo>
                  <a:lnTo>
                    <a:pt x="222" y="496"/>
                  </a:lnTo>
                  <a:lnTo>
                    <a:pt x="223" y="496"/>
                  </a:lnTo>
                  <a:lnTo>
                    <a:pt x="224" y="480"/>
                  </a:lnTo>
                  <a:lnTo>
                    <a:pt x="226" y="473"/>
                  </a:lnTo>
                  <a:lnTo>
                    <a:pt x="227" y="450"/>
                  </a:lnTo>
                  <a:lnTo>
                    <a:pt x="229" y="442"/>
                  </a:lnTo>
                  <a:lnTo>
                    <a:pt x="230" y="426"/>
                  </a:lnTo>
                  <a:lnTo>
                    <a:pt x="232" y="410"/>
                  </a:lnTo>
                  <a:lnTo>
                    <a:pt x="233" y="396"/>
                  </a:lnTo>
                  <a:lnTo>
                    <a:pt x="234" y="380"/>
                  </a:lnTo>
                  <a:lnTo>
                    <a:pt x="236" y="356"/>
                  </a:lnTo>
                  <a:lnTo>
                    <a:pt x="237" y="342"/>
                  </a:lnTo>
                  <a:lnTo>
                    <a:pt x="239" y="317"/>
                  </a:lnTo>
                  <a:lnTo>
                    <a:pt x="240" y="295"/>
                  </a:lnTo>
                  <a:lnTo>
                    <a:pt x="240" y="279"/>
                  </a:lnTo>
                  <a:lnTo>
                    <a:pt x="242" y="256"/>
                  </a:lnTo>
                  <a:lnTo>
                    <a:pt x="243" y="233"/>
                  </a:lnTo>
                  <a:lnTo>
                    <a:pt x="244" y="217"/>
                  </a:lnTo>
                  <a:lnTo>
                    <a:pt x="246" y="193"/>
                  </a:lnTo>
                  <a:lnTo>
                    <a:pt x="247" y="179"/>
                  </a:lnTo>
                  <a:lnTo>
                    <a:pt x="249" y="155"/>
                  </a:lnTo>
                  <a:lnTo>
                    <a:pt x="250" y="132"/>
                  </a:lnTo>
                  <a:lnTo>
                    <a:pt x="252" y="116"/>
                  </a:lnTo>
                  <a:lnTo>
                    <a:pt x="253" y="100"/>
                  </a:lnTo>
                  <a:lnTo>
                    <a:pt x="254" y="85"/>
                  </a:lnTo>
                  <a:lnTo>
                    <a:pt x="256" y="70"/>
                  </a:lnTo>
                  <a:lnTo>
                    <a:pt x="257" y="55"/>
                  </a:lnTo>
                  <a:lnTo>
                    <a:pt x="257" y="39"/>
                  </a:lnTo>
                  <a:lnTo>
                    <a:pt x="259" y="23"/>
                  </a:lnTo>
                  <a:lnTo>
                    <a:pt x="260" y="16"/>
                  </a:lnTo>
                  <a:lnTo>
                    <a:pt x="262" y="16"/>
                  </a:lnTo>
                  <a:lnTo>
                    <a:pt x="263" y="0"/>
                  </a:lnTo>
                  <a:lnTo>
                    <a:pt x="264" y="0"/>
                  </a:lnTo>
                  <a:lnTo>
                    <a:pt x="266" y="7"/>
                  </a:lnTo>
                  <a:lnTo>
                    <a:pt x="267" y="0"/>
                  </a:lnTo>
                  <a:lnTo>
                    <a:pt x="269" y="0"/>
                  </a:lnTo>
                  <a:lnTo>
                    <a:pt x="270" y="7"/>
                  </a:lnTo>
                  <a:lnTo>
                    <a:pt x="272" y="7"/>
                  </a:lnTo>
                  <a:lnTo>
                    <a:pt x="273" y="16"/>
                  </a:lnTo>
                  <a:lnTo>
                    <a:pt x="274" y="23"/>
                  </a:lnTo>
                  <a:lnTo>
                    <a:pt x="274" y="30"/>
                  </a:lnTo>
                  <a:lnTo>
                    <a:pt x="276" y="30"/>
                  </a:lnTo>
                  <a:lnTo>
                    <a:pt x="277" y="46"/>
                  </a:lnTo>
                  <a:lnTo>
                    <a:pt x="279" y="62"/>
                  </a:lnTo>
                  <a:lnTo>
                    <a:pt x="280" y="70"/>
                  </a:lnTo>
                  <a:lnTo>
                    <a:pt x="282" y="85"/>
                  </a:lnTo>
                  <a:lnTo>
                    <a:pt x="283" y="100"/>
                  </a:lnTo>
                  <a:lnTo>
                    <a:pt x="284" y="116"/>
                  </a:lnTo>
                  <a:lnTo>
                    <a:pt x="286" y="139"/>
                  </a:lnTo>
                  <a:lnTo>
                    <a:pt x="287" y="155"/>
                  </a:lnTo>
                  <a:lnTo>
                    <a:pt x="289" y="170"/>
                  </a:lnTo>
                  <a:lnTo>
                    <a:pt x="290" y="193"/>
                  </a:lnTo>
                  <a:lnTo>
                    <a:pt x="292" y="209"/>
                  </a:lnTo>
                  <a:lnTo>
                    <a:pt x="292" y="233"/>
                  </a:lnTo>
                  <a:lnTo>
                    <a:pt x="293" y="256"/>
                  </a:lnTo>
                  <a:lnTo>
                    <a:pt x="294" y="272"/>
                  </a:lnTo>
                  <a:lnTo>
                    <a:pt x="296" y="295"/>
                  </a:lnTo>
                  <a:lnTo>
                    <a:pt x="297" y="317"/>
                  </a:lnTo>
                  <a:lnTo>
                    <a:pt x="299" y="326"/>
                  </a:lnTo>
                  <a:lnTo>
                    <a:pt x="300" y="349"/>
                  </a:lnTo>
                  <a:lnTo>
                    <a:pt x="302" y="372"/>
                  </a:lnTo>
                  <a:lnTo>
                    <a:pt x="303" y="396"/>
                  </a:lnTo>
                  <a:lnTo>
                    <a:pt x="304" y="410"/>
                  </a:lnTo>
                  <a:lnTo>
                    <a:pt x="306" y="419"/>
                  </a:lnTo>
                  <a:lnTo>
                    <a:pt x="307" y="442"/>
                  </a:lnTo>
                  <a:lnTo>
                    <a:pt x="307" y="450"/>
                  </a:lnTo>
                  <a:lnTo>
                    <a:pt x="309" y="465"/>
                  </a:lnTo>
                  <a:lnTo>
                    <a:pt x="310" y="480"/>
                  </a:lnTo>
                  <a:lnTo>
                    <a:pt x="312" y="489"/>
                  </a:lnTo>
                  <a:lnTo>
                    <a:pt x="313" y="496"/>
                  </a:lnTo>
                  <a:lnTo>
                    <a:pt x="314" y="496"/>
                  </a:lnTo>
                  <a:lnTo>
                    <a:pt x="316" y="505"/>
                  </a:lnTo>
                  <a:lnTo>
                    <a:pt x="317" y="505"/>
                  </a:lnTo>
                  <a:lnTo>
                    <a:pt x="319" y="512"/>
                  </a:lnTo>
                  <a:lnTo>
                    <a:pt x="320" y="505"/>
                  </a:lnTo>
                  <a:lnTo>
                    <a:pt x="322" y="512"/>
                  </a:lnTo>
                  <a:lnTo>
                    <a:pt x="323" y="505"/>
                  </a:lnTo>
                  <a:lnTo>
                    <a:pt x="324" y="496"/>
                  </a:lnTo>
                  <a:lnTo>
                    <a:pt x="324" y="489"/>
                  </a:lnTo>
                  <a:lnTo>
                    <a:pt x="326" y="489"/>
                  </a:lnTo>
                  <a:lnTo>
                    <a:pt x="327" y="473"/>
                  </a:lnTo>
                  <a:lnTo>
                    <a:pt x="329" y="457"/>
                  </a:lnTo>
                  <a:lnTo>
                    <a:pt x="330" y="450"/>
                  </a:lnTo>
                  <a:lnTo>
                    <a:pt x="332" y="435"/>
                  </a:lnTo>
                  <a:lnTo>
                    <a:pt x="333" y="419"/>
                  </a:lnTo>
                  <a:lnTo>
                    <a:pt x="334" y="396"/>
                  </a:lnTo>
                  <a:lnTo>
                    <a:pt x="336" y="380"/>
                  </a:lnTo>
                  <a:lnTo>
                    <a:pt x="337" y="365"/>
                  </a:lnTo>
                  <a:lnTo>
                    <a:pt x="339" y="342"/>
                  </a:lnTo>
                  <a:lnTo>
                    <a:pt x="340" y="326"/>
                  </a:lnTo>
                  <a:lnTo>
                    <a:pt x="342" y="302"/>
                  </a:lnTo>
                  <a:lnTo>
                    <a:pt x="342" y="279"/>
                  </a:lnTo>
                  <a:lnTo>
                    <a:pt x="343" y="256"/>
                  </a:lnTo>
                  <a:lnTo>
                    <a:pt x="344" y="233"/>
                  </a:lnTo>
                  <a:lnTo>
                    <a:pt x="346" y="217"/>
                  </a:lnTo>
                  <a:lnTo>
                    <a:pt x="347" y="202"/>
                  </a:lnTo>
                  <a:lnTo>
                    <a:pt x="349" y="170"/>
                  </a:lnTo>
                  <a:lnTo>
                    <a:pt x="350" y="155"/>
                  </a:lnTo>
                  <a:lnTo>
                    <a:pt x="352" y="132"/>
                  </a:lnTo>
                  <a:lnTo>
                    <a:pt x="353" y="116"/>
                  </a:lnTo>
                  <a:lnTo>
                    <a:pt x="354" y="100"/>
                  </a:lnTo>
                  <a:lnTo>
                    <a:pt x="356" y="85"/>
                  </a:lnTo>
                  <a:lnTo>
                    <a:pt x="357" y="62"/>
                  </a:lnTo>
                  <a:lnTo>
                    <a:pt x="359" y="55"/>
                  </a:lnTo>
                  <a:lnTo>
                    <a:pt x="359" y="39"/>
                  </a:lnTo>
                  <a:lnTo>
                    <a:pt x="360" y="30"/>
                  </a:lnTo>
                  <a:lnTo>
                    <a:pt x="362" y="23"/>
                  </a:lnTo>
                  <a:lnTo>
                    <a:pt x="363" y="16"/>
                  </a:lnTo>
                  <a:lnTo>
                    <a:pt x="364" y="16"/>
                  </a:lnTo>
                  <a:lnTo>
                    <a:pt x="366" y="7"/>
                  </a:lnTo>
                  <a:lnTo>
                    <a:pt x="367" y="0"/>
                  </a:lnTo>
                  <a:lnTo>
                    <a:pt x="369" y="7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3" y="7"/>
                  </a:lnTo>
                  <a:lnTo>
                    <a:pt x="374" y="7"/>
                  </a:lnTo>
                  <a:lnTo>
                    <a:pt x="376" y="7"/>
                  </a:lnTo>
                  <a:lnTo>
                    <a:pt x="376" y="23"/>
                  </a:lnTo>
                  <a:lnTo>
                    <a:pt x="377" y="30"/>
                  </a:lnTo>
                  <a:lnTo>
                    <a:pt x="379" y="39"/>
                  </a:lnTo>
                  <a:lnTo>
                    <a:pt x="380" y="55"/>
                  </a:lnTo>
                  <a:lnTo>
                    <a:pt x="382" y="70"/>
                  </a:lnTo>
                  <a:lnTo>
                    <a:pt x="383" y="77"/>
                  </a:lnTo>
                  <a:lnTo>
                    <a:pt x="384" y="93"/>
                  </a:lnTo>
                  <a:lnTo>
                    <a:pt x="386" y="109"/>
                  </a:lnTo>
                  <a:lnTo>
                    <a:pt x="387" y="132"/>
                  </a:lnTo>
                  <a:lnTo>
                    <a:pt x="389" y="147"/>
                  </a:lnTo>
                  <a:lnTo>
                    <a:pt x="390" y="163"/>
                  </a:lnTo>
                  <a:lnTo>
                    <a:pt x="392" y="179"/>
                  </a:lnTo>
                  <a:lnTo>
                    <a:pt x="393" y="202"/>
                  </a:lnTo>
                  <a:lnTo>
                    <a:pt x="393" y="225"/>
                  </a:lnTo>
                  <a:lnTo>
                    <a:pt x="394" y="247"/>
                  </a:lnTo>
                  <a:lnTo>
                    <a:pt x="396" y="263"/>
                  </a:lnTo>
                  <a:lnTo>
                    <a:pt x="397" y="287"/>
                  </a:lnTo>
                  <a:lnTo>
                    <a:pt x="399" y="310"/>
                  </a:lnTo>
                  <a:lnTo>
                    <a:pt x="400" y="333"/>
                  </a:lnTo>
                  <a:lnTo>
                    <a:pt x="402" y="356"/>
                  </a:lnTo>
                  <a:lnTo>
                    <a:pt x="403" y="372"/>
                  </a:lnTo>
                  <a:lnTo>
                    <a:pt x="404" y="387"/>
                  </a:lnTo>
                  <a:lnTo>
                    <a:pt x="406" y="403"/>
                  </a:lnTo>
                  <a:lnTo>
                    <a:pt x="407" y="426"/>
                  </a:lnTo>
                  <a:lnTo>
                    <a:pt x="409" y="435"/>
                  </a:lnTo>
                  <a:lnTo>
                    <a:pt x="410" y="450"/>
                  </a:lnTo>
                  <a:lnTo>
                    <a:pt x="410" y="465"/>
                  </a:lnTo>
                  <a:lnTo>
                    <a:pt x="412" y="473"/>
                  </a:lnTo>
                  <a:lnTo>
                    <a:pt x="413" y="489"/>
                  </a:lnTo>
                  <a:lnTo>
                    <a:pt x="414" y="496"/>
                  </a:lnTo>
                  <a:lnTo>
                    <a:pt x="416" y="505"/>
                  </a:lnTo>
                  <a:lnTo>
                    <a:pt x="417" y="505"/>
                  </a:lnTo>
                  <a:lnTo>
                    <a:pt x="419" y="505"/>
                  </a:lnTo>
                  <a:lnTo>
                    <a:pt x="420" y="505"/>
                  </a:lnTo>
                  <a:lnTo>
                    <a:pt x="422" y="512"/>
                  </a:lnTo>
                  <a:lnTo>
                    <a:pt x="423" y="505"/>
                  </a:lnTo>
                  <a:lnTo>
                    <a:pt x="424" y="505"/>
                  </a:lnTo>
                  <a:lnTo>
                    <a:pt x="426" y="496"/>
                  </a:lnTo>
                  <a:lnTo>
                    <a:pt x="427" y="489"/>
                  </a:lnTo>
                  <a:lnTo>
                    <a:pt x="427" y="480"/>
                  </a:lnTo>
                  <a:lnTo>
                    <a:pt x="429" y="473"/>
                  </a:lnTo>
                  <a:lnTo>
                    <a:pt x="430" y="457"/>
                  </a:lnTo>
                  <a:lnTo>
                    <a:pt x="432" y="442"/>
                  </a:lnTo>
                  <a:lnTo>
                    <a:pt x="433" y="426"/>
                  </a:lnTo>
                  <a:lnTo>
                    <a:pt x="434" y="419"/>
                  </a:lnTo>
                  <a:lnTo>
                    <a:pt x="436" y="403"/>
                  </a:lnTo>
                  <a:lnTo>
                    <a:pt x="437" y="380"/>
                  </a:lnTo>
                  <a:lnTo>
                    <a:pt x="439" y="365"/>
                  </a:lnTo>
                  <a:lnTo>
                    <a:pt x="440" y="342"/>
                  </a:lnTo>
                  <a:lnTo>
                    <a:pt x="442" y="326"/>
                  </a:lnTo>
                  <a:lnTo>
                    <a:pt x="443" y="302"/>
                  </a:lnTo>
                  <a:lnTo>
                    <a:pt x="444" y="272"/>
                  </a:lnTo>
                  <a:lnTo>
                    <a:pt x="444" y="263"/>
                  </a:lnTo>
                  <a:lnTo>
                    <a:pt x="446" y="233"/>
                  </a:lnTo>
                  <a:lnTo>
                    <a:pt x="447" y="217"/>
                  </a:lnTo>
                  <a:lnTo>
                    <a:pt x="449" y="193"/>
                  </a:lnTo>
                  <a:lnTo>
                    <a:pt x="450" y="170"/>
                  </a:lnTo>
                  <a:lnTo>
                    <a:pt x="452" y="155"/>
                  </a:lnTo>
                  <a:lnTo>
                    <a:pt x="453" y="139"/>
                  </a:lnTo>
                  <a:lnTo>
                    <a:pt x="454" y="116"/>
                  </a:lnTo>
                  <a:lnTo>
                    <a:pt x="456" y="93"/>
                  </a:lnTo>
                  <a:lnTo>
                    <a:pt x="457" y="77"/>
                  </a:lnTo>
                  <a:lnTo>
                    <a:pt x="459" y="62"/>
                  </a:lnTo>
                  <a:lnTo>
                    <a:pt x="460" y="55"/>
                  </a:lnTo>
                  <a:lnTo>
                    <a:pt x="460" y="39"/>
                  </a:lnTo>
                  <a:lnTo>
                    <a:pt x="462" y="30"/>
                  </a:lnTo>
                  <a:lnTo>
                    <a:pt x="463" y="23"/>
                  </a:lnTo>
                  <a:lnTo>
                    <a:pt x="464" y="7"/>
                  </a:lnTo>
                  <a:lnTo>
                    <a:pt x="466" y="0"/>
                  </a:lnTo>
                  <a:lnTo>
                    <a:pt x="467" y="7"/>
                  </a:lnTo>
                  <a:lnTo>
                    <a:pt x="469" y="0"/>
                  </a:lnTo>
                  <a:lnTo>
                    <a:pt x="470" y="0"/>
                  </a:lnTo>
                  <a:lnTo>
                    <a:pt x="472" y="0"/>
                  </a:lnTo>
                  <a:lnTo>
                    <a:pt x="473" y="0"/>
                  </a:lnTo>
                  <a:lnTo>
                    <a:pt x="474" y="0"/>
                  </a:lnTo>
                  <a:lnTo>
                    <a:pt x="476" y="7"/>
                  </a:lnTo>
                  <a:lnTo>
                    <a:pt x="477" y="16"/>
                  </a:lnTo>
                  <a:lnTo>
                    <a:pt x="477" y="23"/>
                  </a:lnTo>
                  <a:lnTo>
                    <a:pt x="479" y="30"/>
                  </a:lnTo>
                  <a:lnTo>
                    <a:pt x="480" y="39"/>
                  </a:lnTo>
                  <a:lnTo>
                    <a:pt x="482" y="55"/>
                  </a:lnTo>
                  <a:lnTo>
                    <a:pt x="483" y="62"/>
                  </a:lnTo>
                  <a:lnTo>
                    <a:pt x="484" y="77"/>
                  </a:lnTo>
                  <a:lnTo>
                    <a:pt x="486" y="93"/>
                  </a:lnTo>
                  <a:lnTo>
                    <a:pt x="487" y="109"/>
                  </a:lnTo>
                  <a:lnTo>
                    <a:pt x="489" y="132"/>
                  </a:lnTo>
                  <a:lnTo>
                    <a:pt x="490" y="147"/>
                  </a:lnTo>
                  <a:lnTo>
                    <a:pt x="492" y="163"/>
                  </a:lnTo>
                  <a:lnTo>
                    <a:pt x="493" y="193"/>
                  </a:lnTo>
                  <a:lnTo>
                    <a:pt x="494" y="209"/>
                  </a:lnTo>
                  <a:lnTo>
                    <a:pt x="494" y="233"/>
                  </a:lnTo>
                  <a:lnTo>
                    <a:pt x="496" y="256"/>
                  </a:lnTo>
                  <a:lnTo>
                    <a:pt x="497" y="272"/>
                  </a:lnTo>
                  <a:lnTo>
                    <a:pt x="499" y="302"/>
                  </a:lnTo>
                  <a:lnTo>
                    <a:pt x="500" y="326"/>
                  </a:lnTo>
                  <a:lnTo>
                    <a:pt x="502" y="342"/>
                  </a:lnTo>
                  <a:lnTo>
                    <a:pt x="503" y="365"/>
                  </a:lnTo>
                  <a:lnTo>
                    <a:pt x="504" y="380"/>
                  </a:lnTo>
                  <a:lnTo>
                    <a:pt x="506" y="403"/>
                  </a:lnTo>
                  <a:lnTo>
                    <a:pt x="507" y="419"/>
                  </a:lnTo>
                  <a:lnTo>
                    <a:pt x="509" y="426"/>
                  </a:lnTo>
                  <a:lnTo>
                    <a:pt x="510" y="442"/>
                  </a:lnTo>
                  <a:lnTo>
                    <a:pt x="512" y="457"/>
                  </a:lnTo>
                  <a:lnTo>
                    <a:pt x="512" y="473"/>
                  </a:lnTo>
                  <a:lnTo>
                    <a:pt x="513" y="480"/>
                  </a:lnTo>
                  <a:lnTo>
                    <a:pt x="514" y="489"/>
                  </a:lnTo>
                  <a:lnTo>
                    <a:pt x="516" y="489"/>
                  </a:lnTo>
                  <a:lnTo>
                    <a:pt x="517" y="505"/>
                  </a:lnTo>
                  <a:lnTo>
                    <a:pt x="519" y="505"/>
                  </a:lnTo>
                  <a:lnTo>
                    <a:pt x="520" y="505"/>
                  </a:lnTo>
                  <a:lnTo>
                    <a:pt x="522" y="505"/>
                  </a:lnTo>
                  <a:lnTo>
                    <a:pt x="523" y="505"/>
                  </a:lnTo>
                  <a:lnTo>
                    <a:pt x="524" y="496"/>
                  </a:lnTo>
                  <a:lnTo>
                    <a:pt x="526" y="496"/>
                  </a:lnTo>
                  <a:lnTo>
                    <a:pt x="527" y="489"/>
                  </a:lnTo>
                  <a:lnTo>
                    <a:pt x="529" y="480"/>
                  </a:lnTo>
                  <a:lnTo>
                    <a:pt x="529" y="473"/>
                  </a:lnTo>
                  <a:lnTo>
                    <a:pt x="530" y="457"/>
                  </a:lnTo>
                  <a:lnTo>
                    <a:pt x="532" y="442"/>
                  </a:lnTo>
                  <a:lnTo>
                    <a:pt x="533" y="435"/>
                  </a:lnTo>
                  <a:lnTo>
                    <a:pt x="534" y="419"/>
                  </a:lnTo>
                  <a:lnTo>
                    <a:pt x="536" y="403"/>
                  </a:lnTo>
                  <a:lnTo>
                    <a:pt x="537" y="380"/>
                  </a:lnTo>
                  <a:lnTo>
                    <a:pt x="539" y="365"/>
                  </a:lnTo>
                  <a:lnTo>
                    <a:pt x="540" y="342"/>
                  </a:lnTo>
                  <a:lnTo>
                    <a:pt x="542" y="326"/>
                  </a:lnTo>
                  <a:lnTo>
                    <a:pt x="543" y="310"/>
                  </a:lnTo>
                  <a:lnTo>
                    <a:pt x="544" y="279"/>
                  </a:lnTo>
                  <a:lnTo>
                    <a:pt x="546" y="256"/>
                  </a:lnTo>
                  <a:lnTo>
                    <a:pt x="546" y="240"/>
                  </a:lnTo>
                  <a:lnTo>
                    <a:pt x="547" y="217"/>
                  </a:lnTo>
                  <a:lnTo>
                    <a:pt x="549" y="202"/>
                  </a:lnTo>
                  <a:lnTo>
                    <a:pt x="550" y="179"/>
                  </a:lnTo>
                  <a:lnTo>
                    <a:pt x="552" y="155"/>
                  </a:lnTo>
                  <a:lnTo>
                    <a:pt x="553" y="139"/>
                  </a:lnTo>
                  <a:lnTo>
                    <a:pt x="554" y="116"/>
                  </a:lnTo>
                  <a:lnTo>
                    <a:pt x="556" y="100"/>
                  </a:lnTo>
                  <a:lnTo>
                    <a:pt x="557" y="85"/>
                  </a:lnTo>
                  <a:lnTo>
                    <a:pt x="559" y="70"/>
                  </a:lnTo>
                  <a:lnTo>
                    <a:pt x="560" y="55"/>
                  </a:lnTo>
                  <a:lnTo>
                    <a:pt x="562" y="55"/>
                  </a:lnTo>
                  <a:lnTo>
                    <a:pt x="563" y="30"/>
                  </a:lnTo>
                  <a:lnTo>
                    <a:pt x="563" y="23"/>
                  </a:lnTo>
                  <a:lnTo>
                    <a:pt x="564" y="16"/>
                  </a:lnTo>
                  <a:lnTo>
                    <a:pt x="566" y="7"/>
                  </a:lnTo>
                  <a:lnTo>
                    <a:pt x="567" y="7"/>
                  </a:lnTo>
                  <a:lnTo>
                    <a:pt x="569" y="7"/>
                  </a:lnTo>
                  <a:lnTo>
                    <a:pt x="570" y="7"/>
                  </a:lnTo>
                  <a:lnTo>
                    <a:pt x="572" y="7"/>
                  </a:lnTo>
                  <a:lnTo>
                    <a:pt x="573" y="16"/>
                  </a:lnTo>
                  <a:lnTo>
                    <a:pt x="574" y="7"/>
                  </a:lnTo>
                  <a:lnTo>
                    <a:pt x="576" y="16"/>
                  </a:lnTo>
                  <a:lnTo>
                    <a:pt x="577" y="23"/>
                  </a:lnTo>
                  <a:lnTo>
                    <a:pt x="579" y="30"/>
                  </a:lnTo>
                  <a:lnTo>
                    <a:pt x="580" y="55"/>
                  </a:lnTo>
                  <a:lnTo>
                    <a:pt x="580" y="70"/>
                  </a:lnTo>
                  <a:lnTo>
                    <a:pt x="582" y="93"/>
                  </a:lnTo>
                  <a:lnTo>
                    <a:pt x="583" y="116"/>
                  </a:lnTo>
                  <a:lnTo>
                    <a:pt x="584" y="139"/>
                  </a:lnTo>
                  <a:lnTo>
                    <a:pt x="586" y="163"/>
                  </a:lnTo>
                  <a:lnTo>
                    <a:pt x="587" y="186"/>
                  </a:lnTo>
                  <a:lnTo>
                    <a:pt x="589" y="202"/>
                  </a:lnTo>
                  <a:lnTo>
                    <a:pt x="590" y="209"/>
                  </a:lnTo>
                  <a:lnTo>
                    <a:pt x="592" y="225"/>
                  </a:lnTo>
                  <a:lnTo>
                    <a:pt x="593" y="247"/>
                  </a:lnTo>
                  <a:lnTo>
                    <a:pt x="594" y="263"/>
                  </a:lnTo>
                  <a:lnTo>
                    <a:pt x="596" y="287"/>
                  </a:lnTo>
                  <a:lnTo>
                    <a:pt x="597" y="302"/>
                  </a:lnTo>
                  <a:lnTo>
                    <a:pt x="597" y="317"/>
                  </a:lnTo>
                  <a:lnTo>
                    <a:pt x="599" y="342"/>
                  </a:lnTo>
                  <a:lnTo>
                    <a:pt x="600" y="356"/>
                  </a:lnTo>
                  <a:lnTo>
                    <a:pt x="602" y="380"/>
                  </a:lnTo>
                  <a:lnTo>
                    <a:pt x="603" y="396"/>
                  </a:lnTo>
                  <a:lnTo>
                    <a:pt x="604" y="410"/>
                  </a:lnTo>
                  <a:lnTo>
                    <a:pt x="606" y="426"/>
                  </a:lnTo>
                  <a:lnTo>
                    <a:pt x="607" y="435"/>
                  </a:lnTo>
                  <a:lnTo>
                    <a:pt x="609" y="450"/>
                  </a:lnTo>
                  <a:lnTo>
                    <a:pt x="610" y="473"/>
                  </a:lnTo>
                  <a:lnTo>
                    <a:pt x="612" y="480"/>
                  </a:lnTo>
                  <a:lnTo>
                    <a:pt x="613" y="496"/>
                  </a:lnTo>
                  <a:lnTo>
                    <a:pt x="614" y="505"/>
                  </a:lnTo>
                  <a:lnTo>
                    <a:pt x="616" y="505"/>
                  </a:lnTo>
                  <a:lnTo>
                    <a:pt x="617" y="512"/>
                  </a:lnTo>
                  <a:lnTo>
                    <a:pt x="619" y="519"/>
                  </a:lnTo>
                  <a:lnTo>
                    <a:pt x="620" y="512"/>
                  </a:lnTo>
                  <a:lnTo>
                    <a:pt x="622" y="512"/>
                  </a:lnTo>
                  <a:lnTo>
                    <a:pt x="623" y="512"/>
                  </a:lnTo>
                  <a:lnTo>
                    <a:pt x="624" y="505"/>
                  </a:lnTo>
                  <a:lnTo>
                    <a:pt x="626" y="496"/>
                  </a:lnTo>
                  <a:lnTo>
                    <a:pt x="627" y="496"/>
                  </a:lnTo>
                  <a:lnTo>
                    <a:pt x="629" y="480"/>
                  </a:lnTo>
                  <a:lnTo>
                    <a:pt x="630" y="473"/>
                  </a:lnTo>
                  <a:lnTo>
                    <a:pt x="630" y="457"/>
                  </a:lnTo>
                  <a:lnTo>
                    <a:pt x="632" y="442"/>
                  </a:lnTo>
                  <a:lnTo>
                    <a:pt x="633" y="426"/>
                  </a:lnTo>
                  <a:lnTo>
                    <a:pt x="634" y="410"/>
                  </a:lnTo>
                  <a:lnTo>
                    <a:pt x="636" y="396"/>
                  </a:lnTo>
                  <a:lnTo>
                    <a:pt x="637" y="380"/>
                  </a:lnTo>
                  <a:lnTo>
                    <a:pt x="639" y="356"/>
                  </a:lnTo>
                  <a:lnTo>
                    <a:pt x="640" y="333"/>
                  </a:lnTo>
                  <a:lnTo>
                    <a:pt x="642" y="317"/>
                  </a:lnTo>
                  <a:lnTo>
                    <a:pt x="643" y="295"/>
                  </a:lnTo>
                  <a:lnTo>
                    <a:pt x="644" y="272"/>
                  </a:lnTo>
                  <a:lnTo>
                    <a:pt x="646" y="247"/>
                  </a:lnTo>
                  <a:lnTo>
                    <a:pt x="647" y="233"/>
                  </a:lnTo>
                  <a:lnTo>
                    <a:pt x="647" y="209"/>
                  </a:lnTo>
                  <a:lnTo>
                    <a:pt x="649" y="186"/>
                  </a:lnTo>
                  <a:lnTo>
                    <a:pt x="650" y="163"/>
                  </a:lnTo>
                  <a:lnTo>
                    <a:pt x="652" y="139"/>
                  </a:lnTo>
                  <a:lnTo>
                    <a:pt x="653" y="125"/>
                  </a:lnTo>
                  <a:lnTo>
                    <a:pt x="654" y="109"/>
                  </a:lnTo>
                  <a:lnTo>
                    <a:pt x="656" y="93"/>
                  </a:lnTo>
                  <a:lnTo>
                    <a:pt x="657" y="77"/>
                  </a:lnTo>
                  <a:lnTo>
                    <a:pt x="659" y="62"/>
                  </a:lnTo>
                  <a:lnTo>
                    <a:pt x="660" y="46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1" name="Freeform 19"/>
            <p:cNvSpPr>
              <a:spLocks/>
            </p:cNvSpPr>
            <p:nvPr/>
          </p:nvSpPr>
          <p:spPr bwMode="auto">
            <a:xfrm>
              <a:off x="6197" y="716"/>
              <a:ext cx="1220" cy="1363"/>
            </a:xfrm>
            <a:custGeom>
              <a:avLst/>
              <a:gdLst>
                <a:gd name="T0" fmla="*/ 29 w 666"/>
                <a:gd name="T1" fmla="*/ 102 h 521"/>
                <a:gd name="T2" fmla="*/ 68 w 666"/>
                <a:gd name="T3" fmla="*/ 432 h 521"/>
                <a:gd name="T4" fmla="*/ 101 w 666"/>
                <a:gd name="T5" fmla="*/ 1279 h 521"/>
                <a:gd name="T6" fmla="*/ 134 w 666"/>
                <a:gd name="T7" fmla="*/ 2396 h 521"/>
                <a:gd name="T8" fmla="*/ 174 w 666"/>
                <a:gd name="T9" fmla="*/ 3236 h 521"/>
                <a:gd name="T10" fmla="*/ 209 w 666"/>
                <a:gd name="T11" fmla="*/ 3558 h 521"/>
                <a:gd name="T12" fmla="*/ 245 w 666"/>
                <a:gd name="T13" fmla="*/ 3181 h 521"/>
                <a:gd name="T14" fmla="*/ 278 w 666"/>
                <a:gd name="T15" fmla="*/ 2177 h 521"/>
                <a:gd name="T16" fmla="*/ 311 w 666"/>
                <a:gd name="T17" fmla="*/ 1060 h 521"/>
                <a:gd name="T18" fmla="*/ 350 w 666"/>
                <a:gd name="T19" fmla="*/ 212 h 521"/>
                <a:gd name="T20" fmla="*/ 388 w 666"/>
                <a:gd name="T21" fmla="*/ 165 h 521"/>
                <a:gd name="T22" fmla="*/ 423 w 666"/>
                <a:gd name="T23" fmla="*/ 691 h 521"/>
                <a:gd name="T24" fmla="*/ 460 w 666"/>
                <a:gd name="T25" fmla="*/ 1808 h 521"/>
                <a:gd name="T26" fmla="*/ 493 w 666"/>
                <a:gd name="T27" fmla="*/ 2922 h 521"/>
                <a:gd name="T28" fmla="*/ 528 w 666"/>
                <a:gd name="T29" fmla="*/ 3451 h 521"/>
                <a:gd name="T30" fmla="*/ 568 w 666"/>
                <a:gd name="T31" fmla="*/ 3401 h 521"/>
                <a:gd name="T32" fmla="*/ 601 w 666"/>
                <a:gd name="T33" fmla="*/ 2765 h 521"/>
                <a:gd name="T34" fmla="*/ 637 w 666"/>
                <a:gd name="T35" fmla="*/ 1596 h 521"/>
                <a:gd name="T36" fmla="*/ 670 w 666"/>
                <a:gd name="T37" fmla="*/ 581 h 521"/>
                <a:gd name="T38" fmla="*/ 711 w 666"/>
                <a:gd name="T39" fmla="*/ 55 h 521"/>
                <a:gd name="T40" fmla="*/ 747 w 666"/>
                <a:gd name="T41" fmla="*/ 369 h 521"/>
                <a:gd name="T42" fmla="*/ 782 w 666"/>
                <a:gd name="T43" fmla="*/ 1169 h 521"/>
                <a:gd name="T44" fmla="*/ 815 w 666"/>
                <a:gd name="T45" fmla="*/ 2286 h 521"/>
                <a:gd name="T46" fmla="*/ 855 w 666"/>
                <a:gd name="T47" fmla="*/ 3236 h 521"/>
                <a:gd name="T48" fmla="*/ 888 w 666"/>
                <a:gd name="T49" fmla="*/ 3511 h 521"/>
                <a:gd name="T50" fmla="*/ 927 w 666"/>
                <a:gd name="T51" fmla="*/ 3134 h 521"/>
                <a:gd name="T52" fmla="*/ 960 w 666"/>
                <a:gd name="T53" fmla="*/ 2177 h 521"/>
                <a:gd name="T54" fmla="*/ 993 w 666"/>
                <a:gd name="T55" fmla="*/ 1007 h 521"/>
                <a:gd name="T56" fmla="*/ 1029 w 666"/>
                <a:gd name="T57" fmla="*/ 212 h 521"/>
                <a:gd name="T58" fmla="*/ 1064 w 666"/>
                <a:gd name="T59" fmla="*/ 55 h 521"/>
                <a:gd name="T60" fmla="*/ 1097 w 666"/>
                <a:gd name="T61" fmla="*/ 581 h 521"/>
                <a:gd name="T62" fmla="*/ 1138 w 666"/>
                <a:gd name="T63" fmla="*/ 1541 h 521"/>
                <a:gd name="T64" fmla="*/ 1171 w 666"/>
                <a:gd name="T65" fmla="*/ 2702 h 521"/>
                <a:gd name="T66" fmla="*/ 1207 w 666"/>
                <a:gd name="T67" fmla="*/ 3401 h 521"/>
                <a:gd name="T68" fmla="*/ 1242 w 666"/>
                <a:gd name="T69" fmla="*/ 3401 h 521"/>
                <a:gd name="T70" fmla="*/ 1275 w 666"/>
                <a:gd name="T71" fmla="*/ 2655 h 521"/>
                <a:gd name="T72" fmla="*/ 1315 w 666"/>
                <a:gd name="T73" fmla="*/ 1596 h 521"/>
                <a:gd name="T74" fmla="*/ 1348 w 666"/>
                <a:gd name="T75" fmla="*/ 534 h 521"/>
                <a:gd name="T76" fmla="*/ 1387 w 666"/>
                <a:gd name="T77" fmla="*/ 55 h 521"/>
                <a:gd name="T78" fmla="*/ 1427 w 666"/>
                <a:gd name="T79" fmla="*/ 322 h 521"/>
                <a:gd name="T80" fmla="*/ 1460 w 666"/>
                <a:gd name="T81" fmla="*/ 1219 h 521"/>
                <a:gd name="T82" fmla="*/ 1497 w 666"/>
                <a:gd name="T83" fmla="*/ 2396 h 521"/>
                <a:gd name="T84" fmla="*/ 1530 w 666"/>
                <a:gd name="T85" fmla="*/ 3236 h 521"/>
                <a:gd name="T86" fmla="*/ 1566 w 666"/>
                <a:gd name="T87" fmla="*/ 3451 h 521"/>
                <a:gd name="T88" fmla="*/ 1607 w 666"/>
                <a:gd name="T89" fmla="*/ 2922 h 521"/>
                <a:gd name="T90" fmla="*/ 1641 w 666"/>
                <a:gd name="T91" fmla="*/ 1855 h 521"/>
                <a:gd name="T92" fmla="*/ 1674 w 666"/>
                <a:gd name="T93" fmla="*/ 740 h 521"/>
                <a:gd name="T94" fmla="*/ 1711 w 666"/>
                <a:gd name="T95" fmla="*/ 102 h 521"/>
                <a:gd name="T96" fmla="*/ 1751 w 666"/>
                <a:gd name="T97" fmla="*/ 212 h 521"/>
                <a:gd name="T98" fmla="*/ 1786 w 666"/>
                <a:gd name="T99" fmla="*/ 958 h 521"/>
                <a:gd name="T100" fmla="*/ 1823 w 666"/>
                <a:gd name="T101" fmla="*/ 2075 h 521"/>
                <a:gd name="T102" fmla="*/ 1856 w 666"/>
                <a:gd name="T103" fmla="*/ 3079 h 521"/>
                <a:gd name="T104" fmla="*/ 1896 w 666"/>
                <a:gd name="T105" fmla="*/ 3558 h 521"/>
                <a:gd name="T106" fmla="*/ 1929 w 666"/>
                <a:gd name="T107" fmla="*/ 3236 h 521"/>
                <a:gd name="T108" fmla="*/ 1964 w 666"/>
                <a:gd name="T109" fmla="*/ 2286 h 521"/>
                <a:gd name="T110" fmla="*/ 2000 w 666"/>
                <a:gd name="T111" fmla="*/ 1169 h 521"/>
                <a:gd name="T112" fmla="*/ 2033 w 666"/>
                <a:gd name="T113" fmla="*/ 259 h 521"/>
                <a:gd name="T114" fmla="*/ 2066 w 666"/>
                <a:gd name="T115" fmla="*/ 102 h 521"/>
                <a:gd name="T116" fmla="*/ 2105 w 666"/>
                <a:gd name="T117" fmla="*/ 534 h 521"/>
                <a:gd name="T118" fmla="*/ 2138 w 666"/>
                <a:gd name="T119" fmla="*/ 1486 h 521"/>
                <a:gd name="T120" fmla="*/ 2178 w 666"/>
                <a:gd name="T121" fmla="*/ 2600 h 521"/>
                <a:gd name="T122" fmla="*/ 2211 w 666"/>
                <a:gd name="T123" fmla="*/ 3401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2" name="Freeform 20"/>
            <p:cNvSpPr>
              <a:spLocks/>
            </p:cNvSpPr>
            <p:nvPr/>
          </p:nvSpPr>
          <p:spPr bwMode="auto">
            <a:xfrm>
              <a:off x="7415" y="716"/>
              <a:ext cx="1225" cy="1363"/>
            </a:xfrm>
            <a:custGeom>
              <a:avLst/>
              <a:gdLst>
                <a:gd name="T0" fmla="*/ 28 w 668"/>
                <a:gd name="T1" fmla="*/ 3341 h 521"/>
                <a:gd name="T2" fmla="*/ 68 w 668"/>
                <a:gd name="T3" fmla="*/ 2553 h 521"/>
                <a:gd name="T4" fmla="*/ 101 w 668"/>
                <a:gd name="T5" fmla="*/ 1436 h 521"/>
                <a:gd name="T6" fmla="*/ 134 w 668"/>
                <a:gd name="T7" fmla="*/ 432 h 521"/>
                <a:gd name="T8" fmla="*/ 172 w 668"/>
                <a:gd name="T9" fmla="*/ 55 h 521"/>
                <a:gd name="T10" fmla="*/ 209 w 668"/>
                <a:gd name="T11" fmla="*/ 432 h 521"/>
                <a:gd name="T12" fmla="*/ 242 w 668"/>
                <a:gd name="T13" fmla="*/ 1329 h 521"/>
                <a:gd name="T14" fmla="*/ 282 w 668"/>
                <a:gd name="T15" fmla="*/ 2443 h 521"/>
                <a:gd name="T16" fmla="*/ 315 w 668"/>
                <a:gd name="T17" fmla="*/ 3291 h 521"/>
                <a:gd name="T18" fmla="*/ 354 w 668"/>
                <a:gd name="T19" fmla="*/ 3558 h 521"/>
                <a:gd name="T20" fmla="*/ 394 w 668"/>
                <a:gd name="T21" fmla="*/ 3032 h 521"/>
                <a:gd name="T22" fmla="*/ 427 w 668"/>
                <a:gd name="T23" fmla="*/ 1965 h 521"/>
                <a:gd name="T24" fmla="*/ 464 w 668"/>
                <a:gd name="T25" fmla="*/ 801 h 521"/>
                <a:gd name="T26" fmla="*/ 497 w 668"/>
                <a:gd name="T27" fmla="*/ 102 h 521"/>
                <a:gd name="T28" fmla="*/ 537 w 668"/>
                <a:gd name="T29" fmla="*/ 165 h 521"/>
                <a:gd name="T30" fmla="*/ 576 w 668"/>
                <a:gd name="T31" fmla="*/ 848 h 521"/>
                <a:gd name="T32" fmla="*/ 609 w 668"/>
                <a:gd name="T33" fmla="*/ 1918 h 521"/>
                <a:gd name="T34" fmla="*/ 642 w 668"/>
                <a:gd name="T35" fmla="*/ 2922 h 521"/>
                <a:gd name="T36" fmla="*/ 679 w 668"/>
                <a:gd name="T37" fmla="*/ 3511 h 521"/>
                <a:gd name="T38" fmla="*/ 719 w 668"/>
                <a:gd name="T39" fmla="*/ 3236 h 521"/>
                <a:gd name="T40" fmla="*/ 754 w 668"/>
                <a:gd name="T41" fmla="*/ 2334 h 521"/>
                <a:gd name="T42" fmla="*/ 790 w 668"/>
                <a:gd name="T43" fmla="*/ 1219 h 521"/>
                <a:gd name="T44" fmla="*/ 823 w 668"/>
                <a:gd name="T45" fmla="*/ 322 h 521"/>
                <a:gd name="T46" fmla="*/ 864 w 668"/>
                <a:gd name="T47" fmla="*/ 55 h 521"/>
                <a:gd name="T48" fmla="*/ 900 w 668"/>
                <a:gd name="T49" fmla="*/ 479 h 521"/>
                <a:gd name="T50" fmla="*/ 935 w 668"/>
                <a:gd name="T51" fmla="*/ 1486 h 521"/>
                <a:gd name="T52" fmla="*/ 976 w 668"/>
                <a:gd name="T53" fmla="*/ 2655 h 521"/>
                <a:gd name="T54" fmla="*/ 1009 w 668"/>
                <a:gd name="T55" fmla="*/ 3341 h 521"/>
                <a:gd name="T56" fmla="*/ 1042 w 668"/>
                <a:gd name="T57" fmla="*/ 3451 h 521"/>
                <a:gd name="T58" fmla="*/ 1080 w 668"/>
                <a:gd name="T59" fmla="*/ 2862 h 521"/>
                <a:gd name="T60" fmla="*/ 1113 w 668"/>
                <a:gd name="T61" fmla="*/ 1698 h 521"/>
                <a:gd name="T62" fmla="*/ 1146 w 668"/>
                <a:gd name="T63" fmla="*/ 691 h 521"/>
                <a:gd name="T64" fmla="*/ 1185 w 668"/>
                <a:gd name="T65" fmla="*/ 55 h 521"/>
                <a:gd name="T66" fmla="*/ 1218 w 668"/>
                <a:gd name="T67" fmla="*/ 212 h 521"/>
                <a:gd name="T68" fmla="*/ 1258 w 668"/>
                <a:gd name="T69" fmla="*/ 848 h 521"/>
                <a:gd name="T70" fmla="*/ 1291 w 668"/>
                <a:gd name="T71" fmla="*/ 2020 h 521"/>
                <a:gd name="T72" fmla="*/ 1326 w 668"/>
                <a:gd name="T73" fmla="*/ 3079 h 521"/>
                <a:gd name="T74" fmla="*/ 1363 w 668"/>
                <a:gd name="T75" fmla="*/ 3511 h 521"/>
                <a:gd name="T76" fmla="*/ 1396 w 668"/>
                <a:gd name="T77" fmla="*/ 3236 h 521"/>
                <a:gd name="T78" fmla="*/ 1436 w 668"/>
                <a:gd name="T79" fmla="*/ 2396 h 521"/>
                <a:gd name="T80" fmla="*/ 1469 w 668"/>
                <a:gd name="T81" fmla="*/ 1436 h 521"/>
                <a:gd name="T82" fmla="*/ 1504 w 668"/>
                <a:gd name="T83" fmla="*/ 479 h 521"/>
                <a:gd name="T84" fmla="*/ 1540 w 668"/>
                <a:gd name="T85" fmla="*/ 102 h 521"/>
                <a:gd name="T86" fmla="*/ 1581 w 668"/>
                <a:gd name="T87" fmla="*/ 534 h 521"/>
                <a:gd name="T88" fmla="*/ 1614 w 668"/>
                <a:gd name="T89" fmla="*/ 1486 h 521"/>
                <a:gd name="T90" fmla="*/ 1650 w 668"/>
                <a:gd name="T91" fmla="*/ 2600 h 521"/>
                <a:gd name="T92" fmla="*/ 1685 w 668"/>
                <a:gd name="T93" fmla="*/ 3341 h 521"/>
                <a:gd name="T94" fmla="*/ 1718 w 668"/>
                <a:gd name="T95" fmla="*/ 3451 h 521"/>
                <a:gd name="T96" fmla="*/ 1755 w 668"/>
                <a:gd name="T97" fmla="*/ 2922 h 521"/>
                <a:gd name="T98" fmla="*/ 1790 w 668"/>
                <a:gd name="T99" fmla="*/ 1745 h 521"/>
                <a:gd name="T100" fmla="*/ 1830 w 668"/>
                <a:gd name="T101" fmla="*/ 740 h 521"/>
                <a:gd name="T102" fmla="*/ 1863 w 668"/>
                <a:gd name="T103" fmla="*/ 165 h 521"/>
                <a:gd name="T104" fmla="*/ 1896 w 668"/>
                <a:gd name="T105" fmla="*/ 259 h 521"/>
                <a:gd name="T106" fmla="*/ 1933 w 668"/>
                <a:gd name="T107" fmla="*/ 958 h 521"/>
                <a:gd name="T108" fmla="*/ 1968 w 668"/>
                <a:gd name="T109" fmla="*/ 2020 h 521"/>
                <a:gd name="T110" fmla="*/ 2008 w 668"/>
                <a:gd name="T111" fmla="*/ 3032 h 521"/>
                <a:gd name="T112" fmla="*/ 2041 w 668"/>
                <a:gd name="T113" fmla="*/ 3558 h 521"/>
                <a:gd name="T114" fmla="*/ 2078 w 668"/>
                <a:gd name="T115" fmla="*/ 3341 h 521"/>
                <a:gd name="T116" fmla="*/ 2118 w 668"/>
                <a:gd name="T117" fmla="*/ 2443 h 521"/>
                <a:gd name="T118" fmla="*/ 2153 w 668"/>
                <a:gd name="T119" fmla="*/ 1279 h 521"/>
                <a:gd name="T120" fmla="*/ 2186 w 668"/>
                <a:gd name="T121" fmla="*/ 369 h 521"/>
                <a:gd name="T122" fmla="*/ 2223 w 668"/>
                <a:gd name="T123" fmla="*/ 5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521"/>
                <a:gd name="T188" fmla="*/ 668 w 668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3" name="Freeform 21"/>
            <p:cNvSpPr>
              <a:spLocks/>
            </p:cNvSpPr>
            <p:nvPr/>
          </p:nvSpPr>
          <p:spPr bwMode="auto">
            <a:xfrm>
              <a:off x="2584" y="716"/>
              <a:ext cx="1225" cy="1363"/>
            </a:xfrm>
            <a:custGeom>
              <a:avLst/>
              <a:gdLst>
                <a:gd name="T0" fmla="*/ 28 w 668"/>
                <a:gd name="T1" fmla="*/ 3341 h 521"/>
                <a:gd name="T2" fmla="*/ 68 w 668"/>
                <a:gd name="T3" fmla="*/ 2553 h 521"/>
                <a:gd name="T4" fmla="*/ 101 w 668"/>
                <a:gd name="T5" fmla="*/ 1436 h 521"/>
                <a:gd name="T6" fmla="*/ 134 w 668"/>
                <a:gd name="T7" fmla="*/ 432 h 521"/>
                <a:gd name="T8" fmla="*/ 172 w 668"/>
                <a:gd name="T9" fmla="*/ 55 h 521"/>
                <a:gd name="T10" fmla="*/ 209 w 668"/>
                <a:gd name="T11" fmla="*/ 432 h 521"/>
                <a:gd name="T12" fmla="*/ 242 w 668"/>
                <a:gd name="T13" fmla="*/ 1329 h 521"/>
                <a:gd name="T14" fmla="*/ 282 w 668"/>
                <a:gd name="T15" fmla="*/ 2443 h 521"/>
                <a:gd name="T16" fmla="*/ 315 w 668"/>
                <a:gd name="T17" fmla="*/ 3291 h 521"/>
                <a:gd name="T18" fmla="*/ 354 w 668"/>
                <a:gd name="T19" fmla="*/ 3558 h 521"/>
                <a:gd name="T20" fmla="*/ 394 w 668"/>
                <a:gd name="T21" fmla="*/ 3032 h 521"/>
                <a:gd name="T22" fmla="*/ 427 w 668"/>
                <a:gd name="T23" fmla="*/ 1965 h 521"/>
                <a:gd name="T24" fmla="*/ 464 w 668"/>
                <a:gd name="T25" fmla="*/ 801 h 521"/>
                <a:gd name="T26" fmla="*/ 497 w 668"/>
                <a:gd name="T27" fmla="*/ 102 h 521"/>
                <a:gd name="T28" fmla="*/ 537 w 668"/>
                <a:gd name="T29" fmla="*/ 165 h 521"/>
                <a:gd name="T30" fmla="*/ 576 w 668"/>
                <a:gd name="T31" fmla="*/ 848 h 521"/>
                <a:gd name="T32" fmla="*/ 609 w 668"/>
                <a:gd name="T33" fmla="*/ 1918 h 521"/>
                <a:gd name="T34" fmla="*/ 642 w 668"/>
                <a:gd name="T35" fmla="*/ 2922 h 521"/>
                <a:gd name="T36" fmla="*/ 679 w 668"/>
                <a:gd name="T37" fmla="*/ 3511 h 521"/>
                <a:gd name="T38" fmla="*/ 719 w 668"/>
                <a:gd name="T39" fmla="*/ 3236 h 521"/>
                <a:gd name="T40" fmla="*/ 754 w 668"/>
                <a:gd name="T41" fmla="*/ 2334 h 521"/>
                <a:gd name="T42" fmla="*/ 790 w 668"/>
                <a:gd name="T43" fmla="*/ 1219 h 521"/>
                <a:gd name="T44" fmla="*/ 823 w 668"/>
                <a:gd name="T45" fmla="*/ 322 h 521"/>
                <a:gd name="T46" fmla="*/ 864 w 668"/>
                <a:gd name="T47" fmla="*/ 55 h 521"/>
                <a:gd name="T48" fmla="*/ 900 w 668"/>
                <a:gd name="T49" fmla="*/ 479 h 521"/>
                <a:gd name="T50" fmla="*/ 935 w 668"/>
                <a:gd name="T51" fmla="*/ 1486 h 521"/>
                <a:gd name="T52" fmla="*/ 976 w 668"/>
                <a:gd name="T53" fmla="*/ 2655 h 521"/>
                <a:gd name="T54" fmla="*/ 1009 w 668"/>
                <a:gd name="T55" fmla="*/ 3341 h 521"/>
                <a:gd name="T56" fmla="*/ 1042 w 668"/>
                <a:gd name="T57" fmla="*/ 3451 h 521"/>
                <a:gd name="T58" fmla="*/ 1080 w 668"/>
                <a:gd name="T59" fmla="*/ 2862 h 521"/>
                <a:gd name="T60" fmla="*/ 1113 w 668"/>
                <a:gd name="T61" fmla="*/ 1698 h 521"/>
                <a:gd name="T62" fmla="*/ 1146 w 668"/>
                <a:gd name="T63" fmla="*/ 691 h 521"/>
                <a:gd name="T64" fmla="*/ 1185 w 668"/>
                <a:gd name="T65" fmla="*/ 55 h 521"/>
                <a:gd name="T66" fmla="*/ 1218 w 668"/>
                <a:gd name="T67" fmla="*/ 212 h 521"/>
                <a:gd name="T68" fmla="*/ 1258 w 668"/>
                <a:gd name="T69" fmla="*/ 848 h 521"/>
                <a:gd name="T70" fmla="*/ 1291 w 668"/>
                <a:gd name="T71" fmla="*/ 2020 h 521"/>
                <a:gd name="T72" fmla="*/ 1326 w 668"/>
                <a:gd name="T73" fmla="*/ 3079 h 521"/>
                <a:gd name="T74" fmla="*/ 1363 w 668"/>
                <a:gd name="T75" fmla="*/ 3511 h 521"/>
                <a:gd name="T76" fmla="*/ 1396 w 668"/>
                <a:gd name="T77" fmla="*/ 3236 h 521"/>
                <a:gd name="T78" fmla="*/ 1436 w 668"/>
                <a:gd name="T79" fmla="*/ 2396 h 521"/>
                <a:gd name="T80" fmla="*/ 1469 w 668"/>
                <a:gd name="T81" fmla="*/ 1436 h 521"/>
                <a:gd name="T82" fmla="*/ 1504 w 668"/>
                <a:gd name="T83" fmla="*/ 479 h 521"/>
                <a:gd name="T84" fmla="*/ 1540 w 668"/>
                <a:gd name="T85" fmla="*/ 102 h 521"/>
                <a:gd name="T86" fmla="*/ 1581 w 668"/>
                <a:gd name="T87" fmla="*/ 534 h 521"/>
                <a:gd name="T88" fmla="*/ 1614 w 668"/>
                <a:gd name="T89" fmla="*/ 1486 h 521"/>
                <a:gd name="T90" fmla="*/ 1650 w 668"/>
                <a:gd name="T91" fmla="*/ 2600 h 521"/>
                <a:gd name="T92" fmla="*/ 1685 w 668"/>
                <a:gd name="T93" fmla="*/ 3341 h 521"/>
                <a:gd name="T94" fmla="*/ 1718 w 668"/>
                <a:gd name="T95" fmla="*/ 3451 h 521"/>
                <a:gd name="T96" fmla="*/ 1755 w 668"/>
                <a:gd name="T97" fmla="*/ 2922 h 521"/>
                <a:gd name="T98" fmla="*/ 1790 w 668"/>
                <a:gd name="T99" fmla="*/ 1745 h 521"/>
                <a:gd name="T100" fmla="*/ 1830 w 668"/>
                <a:gd name="T101" fmla="*/ 740 h 521"/>
                <a:gd name="T102" fmla="*/ 1863 w 668"/>
                <a:gd name="T103" fmla="*/ 165 h 521"/>
                <a:gd name="T104" fmla="*/ 1896 w 668"/>
                <a:gd name="T105" fmla="*/ 259 h 521"/>
                <a:gd name="T106" fmla="*/ 1933 w 668"/>
                <a:gd name="T107" fmla="*/ 958 h 521"/>
                <a:gd name="T108" fmla="*/ 1968 w 668"/>
                <a:gd name="T109" fmla="*/ 2020 h 521"/>
                <a:gd name="T110" fmla="*/ 2008 w 668"/>
                <a:gd name="T111" fmla="*/ 3032 h 521"/>
                <a:gd name="T112" fmla="*/ 2041 w 668"/>
                <a:gd name="T113" fmla="*/ 3558 h 521"/>
                <a:gd name="T114" fmla="*/ 2078 w 668"/>
                <a:gd name="T115" fmla="*/ 3341 h 521"/>
                <a:gd name="T116" fmla="*/ 2118 w 668"/>
                <a:gd name="T117" fmla="*/ 2443 h 521"/>
                <a:gd name="T118" fmla="*/ 2153 w 668"/>
                <a:gd name="T119" fmla="*/ 1279 h 521"/>
                <a:gd name="T120" fmla="*/ 2186 w 668"/>
                <a:gd name="T121" fmla="*/ 369 h 521"/>
                <a:gd name="T122" fmla="*/ 2223 w 668"/>
                <a:gd name="T123" fmla="*/ 5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8"/>
                <a:gd name="T187" fmla="*/ 0 h 521"/>
                <a:gd name="T188" fmla="*/ 668 w 668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8" h="521">
                  <a:moveTo>
                    <a:pt x="0" y="520"/>
                  </a:moveTo>
                  <a:lnTo>
                    <a:pt x="1" y="520"/>
                  </a:lnTo>
                  <a:lnTo>
                    <a:pt x="2" y="520"/>
                  </a:lnTo>
                  <a:lnTo>
                    <a:pt x="2" y="513"/>
                  </a:lnTo>
                  <a:lnTo>
                    <a:pt x="4" y="513"/>
                  </a:lnTo>
                  <a:lnTo>
                    <a:pt x="5" y="504"/>
                  </a:lnTo>
                  <a:lnTo>
                    <a:pt x="7" y="497"/>
                  </a:lnTo>
                  <a:lnTo>
                    <a:pt x="8" y="488"/>
                  </a:lnTo>
                  <a:lnTo>
                    <a:pt x="10" y="481"/>
                  </a:lnTo>
                  <a:lnTo>
                    <a:pt x="11" y="465"/>
                  </a:lnTo>
                  <a:lnTo>
                    <a:pt x="12" y="458"/>
                  </a:lnTo>
                  <a:lnTo>
                    <a:pt x="14" y="443"/>
                  </a:lnTo>
                  <a:lnTo>
                    <a:pt x="15" y="434"/>
                  </a:lnTo>
                  <a:lnTo>
                    <a:pt x="17" y="411"/>
                  </a:lnTo>
                  <a:lnTo>
                    <a:pt x="18" y="395"/>
                  </a:lnTo>
                  <a:lnTo>
                    <a:pt x="20" y="373"/>
                  </a:lnTo>
                  <a:lnTo>
                    <a:pt x="20" y="357"/>
                  </a:lnTo>
                  <a:lnTo>
                    <a:pt x="21" y="334"/>
                  </a:lnTo>
                  <a:lnTo>
                    <a:pt x="22" y="318"/>
                  </a:lnTo>
                  <a:lnTo>
                    <a:pt x="24" y="295"/>
                  </a:lnTo>
                  <a:lnTo>
                    <a:pt x="25" y="271"/>
                  </a:lnTo>
                  <a:lnTo>
                    <a:pt x="27" y="248"/>
                  </a:lnTo>
                  <a:lnTo>
                    <a:pt x="28" y="225"/>
                  </a:lnTo>
                  <a:lnTo>
                    <a:pt x="30" y="210"/>
                  </a:lnTo>
                  <a:lnTo>
                    <a:pt x="31" y="178"/>
                  </a:lnTo>
                  <a:lnTo>
                    <a:pt x="32" y="163"/>
                  </a:lnTo>
                  <a:lnTo>
                    <a:pt x="34" y="147"/>
                  </a:lnTo>
                  <a:lnTo>
                    <a:pt x="35" y="124"/>
                  </a:lnTo>
                  <a:lnTo>
                    <a:pt x="35" y="108"/>
                  </a:lnTo>
                  <a:lnTo>
                    <a:pt x="37" y="93"/>
                  </a:lnTo>
                  <a:lnTo>
                    <a:pt x="38" y="85"/>
                  </a:lnTo>
                  <a:lnTo>
                    <a:pt x="40" y="63"/>
                  </a:lnTo>
                  <a:lnTo>
                    <a:pt x="41" y="47"/>
                  </a:lnTo>
                  <a:lnTo>
                    <a:pt x="42" y="38"/>
                  </a:lnTo>
                  <a:lnTo>
                    <a:pt x="44" y="31"/>
                  </a:lnTo>
                  <a:lnTo>
                    <a:pt x="45" y="24"/>
                  </a:lnTo>
                  <a:lnTo>
                    <a:pt x="47" y="15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8"/>
                  </a:lnTo>
                  <a:lnTo>
                    <a:pt x="54" y="15"/>
                  </a:lnTo>
                  <a:lnTo>
                    <a:pt x="55" y="24"/>
                  </a:lnTo>
                  <a:lnTo>
                    <a:pt x="57" y="24"/>
                  </a:lnTo>
                  <a:lnTo>
                    <a:pt x="58" y="31"/>
                  </a:lnTo>
                  <a:lnTo>
                    <a:pt x="60" y="38"/>
                  </a:lnTo>
                  <a:lnTo>
                    <a:pt x="61" y="54"/>
                  </a:lnTo>
                  <a:lnTo>
                    <a:pt x="62" y="63"/>
                  </a:lnTo>
                  <a:lnTo>
                    <a:pt x="64" y="78"/>
                  </a:lnTo>
                  <a:lnTo>
                    <a:pt x="65" y="85"/>
                  </a:lnTo>
                  <a:lnTo>
                    <a:pt x="67" y="108"/>
                  </a:lnTo>
                  <a:lnTo>
                    <a:pt x="68" y="124"/>
                  </a:lnTo>
                  <a:lnTo>
                    <a:pt x="70" y="140"/>
                  </a:lnTo>
                  <a:lnTo>
                    <a:pt x="70" y="155"/>
                  </a:lnTo>
                  <a:lnTo>
                    <a:pt x="71" y="178"/>
                  </a:lnTo>
                  <a:lnTo>
                    <a:pt x="72" y="194"/>
                  </a:lnTo>
                  <a:lnTo>
                    <a:pt x="74" y="217"/>
                  </a:lnTo>
                  <a:lnTo>
                    <a:pt x="75" y="233"/>
                  </a:lnTo>
                  <a:lnTo>
                    <a:pt x="77" y="264"/>
                  </a:lnTo>
                  <a:lnTo>
                    <a:pt x="78" y="280"/>
                  </a:lnTo>
                  <a:lnTo>
                    <a:pt x="80" y="295"/>
                  </a:lnTo>
                  <a:lnTo>
                    <a:pt x="81" y="325"/>
                  </a:lnTo>
                  <a:lnTo>
                    <a:pt x="82" y="341"/>
                  </a:lnTo>
                  <a:lnTo>
                    <a:pt x="84" y="357"/>
                  </a:lnTo>
                  <a:lnTo>
                    <a:pt x="85" y="380"/>
                  </a:lnTo>
                  <a:lnTo>
                    <a:pt x="87" y="395"/>
                  </a:lnTo>
                  <a:lnTo>
                    <a:pt x="87" y="411"/>
                  </a:lnTo>
                  <a:lnTo>
                    <a:pt x="88" y="434"/>
                  </a:lnTo>
                  <a:lnTo>
                    <a:pt x="90" y="450"/>
                  </a:lnTo>
                  <a:lnTo>
                    <a:pt x="91" y="458"/>
                  </a:lnTo>
                  <a:lnTo>
                    <a:pt x="92" y="481"/>
                  </a:lnTo>
                  <a:lnTo>
                    <a:pt x="94" y="481"/>
                  </a:lnTo>
                  <a:lnTo>
                    <a:pt x="95" y="497"/>
                  </a:lnTo>
                  <a:lnTo>
                    <a:pt x="97" y="504"/>
                  </a:lnTo>
                  <a:lnTo>
                    <a:pt x="98" y="513"/>
                  </a:lnTo>
                  <a:lnTo>
                    <a:pt x="100" y="513"/>
                  </a:lnTo>
                  <a:lnTo>
                    <a:pt x="101" y="520"/>
                  </a:lnTo>
                  <a:lnTo>
                    <a:pt x="102" y="520"/>
                  </a:lnTo>
                  <a:lnTo>
                    <a:pt x="104" y="520"/>
                  </a:lnTo>
                  <a:lnTo>
                    <a:pt x="105" y="520"/>
                  </a:lnTo>
                  <a:lnTo>
                    <a:pt x="107" y="513"/>
                  </a:lnTo>
                  <a:lnTo>
                    <a:pt x="108" y="504"/>
                  </a:lnTo>
                  <a:lnTo>
                    <a:pt x="110" y="497"/>
                  </a:lnTo>
                  <a:lnTo>
                    <a:pt x="111" y="488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5" y="450"/>
                  </a:lnTo>
                  <a:lnTo>
                    <a:pt x="117" y="443"/>
                  </a:lnTo>
                  <a:lnTo>
                    <a:pt x="118" y="427"/>
                  </a:lnTo>
                  <a:lnTo>
                    <a:pt x="120" y="404"/>
                  </a:lnTo>
                  <a:lnTo>
                    <a:pt x="121" y="388"/>
                  </a:lnTo>
                  <a:lnTo>
                    <a:pt x="121" y="364"/>
                  </a:lnTo>
                  <a:lnTo>
                    <a:pt x="122" y="350"/>
                  </a:lnTo>
                  <a:lnTo>
                    <a:pt x="124" y="325"/>
                  </a:lnTo>
                  <a:lnTo>
                    <a:pt x="125" y="310"/>
                  </a:lnTo>
                  <a:lnTo>
                    <a:pt x="127" y="287"/>
                  </a:lnTo>
                  <a:lnTo>
                    <a:pt x="128" y="264"/>
                  </a:lnTo>
                  <a:lnTo>
                    <a:pt x="130" y="241"/>
                  </a:lnTo>
                  <a:lnTo>
                    <a:pt x="131" y="225"/>
                  </a:lnTo>
                  <a:lnTo>
                    <a:pt x="132" y="201"/>
                  </a:lnTo>
                  <a:lnTo>
                    <a:pt x="134" y="178"/>
                  </a:lnTo>
                  <a:lnTo>
                    <a:pt x="135" y="163"/>
                  </a:lnTo>
                  <a:lnTo>
                    <a:pt x="137" y="140"/>
                  </a:lnTo>
                  <a:lnTo>
                    <a:pt x="138" y="117"/>
                  </a:lnTo>
                  <a:lnTo>
                    <a:pt x="138" y="101"/>
                  </a:lnTo>
                  <a:lnTo>
                    <a:pt x="140" y="85"/>
                  </a:lnTo>
                  <a:lnTo>
                    <a:pt x="141" y="78"/>
                  </a:lnTo>
                  <a:lnTo>
                    <a:pt x="142" y="63"/>
                  </a:lnTo>
                  <a:lnTo>
                    <a:pt x="144" y="38"/>
                  </a:lnTo>
                  <a:lnTo>
                    <a:pt x="145" y="38"/>
                  </a:lnTo>
                  <a:lnTo>
                    <a:pt x="147" y="31"/>
                  </a:lnTo>
                  <a:lnTo>
                    <a:pt x="148" y="15"/>
                  </a:lnTo>
                  <a:lnTo>
                    <a:pt x="150" y="15"/>
                  </a:lnTo>
                  <a:lnTo>
                    <a:pt x="151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5" y="8"/>
                  </a:lnTo>
                  <a:lnTo>
                    <a:pt x="157" y="8"/>
                  </a:lnTo>
                  <a:lnTo>
                    <a:pt x="158" y="15"/>
                  </a:lnTo>
                  <a:lnTo>
                    <a:pt x="160" y="24"/>
                  </a:lnTo>
                  <a:lnTo>
                    <a:pt x="161" y="38"/>
                  </a:lnTo>
                  <a:lnTo>
                    <a:pt x="162" y="38"/>
                  </a:lnTo>
                  <a:lnTo>
                    <a:pt x="164" y="54"/>
                  </a:lnTo>
                  <a:lnTo>
                    <a:pt x="165" y="63"/>
                  </a:lnTo>
                  <a:lnTo>
                    <a:pt x="167" y="78"/>
                  </a:lnTo>
                  <a:lnTo>
                    <a:pt x="168" y="93"/>
                  </a:lnTo>
                  <a:lnTo>
                    <a:pt x="170" y="108"/>
                  </a:lnTo>
                  <a:lnTo>
                    <a:pt x="171" y="124"/>
                  </a:lnTo>
                  <a:lnTo>
                    <a:pt x="172" y="133"/>
                  </a:lnTo>
                  <a:lnTo>
                    <a:pt x="172" y="155"/>
                  </a:lnTo>
                  <a:lnTo>
                    <a:pt x="174" y="171"/>
                  </a:lnTo>
                  <a:lnTo>
                    <a:pt x="175" y="194"/>
                  </a:lnTo>
                  <a:lnTo>
                    <a:pt x="177" y="210"/>
                  </a:lnTo>
                  <a:lnTo>
                    <a:pt x="178" y="233"/>
                  </a:lnTo>
                  <a:lnTo>
                    <a:pt x="180" y="255"/>
                  </a:lnTo>
                  <a:lnTo>
                    <a:pt x="181" y="280"/>
                  </a:lnTo>
                  <a:lnTo>
                    <a:pt x="182" y="295"/>
                  </a:lnTo>
                  <a:lnTo>
                    <a:pt x="184" y="318"/>
                  </a:lnTo>
                  <a:lnTo>
                    <a:pt x="185" y="341"/>
                  </a:lnTo>
                  <a:lnTo>
                    <a:pt x="187" y="357"/>
                  </a:lnTo>
                  <a:lnTo>
                    <a:pt x="188" y="380"/>
                  </a:lnTo>
                  <a:lnTo>
                    <a:pt x="188" y="404"/>
                  </a:lnTo>
                  <a:lnTo>
                    <a:pt x="190" y="418"/>
                  </a:lnTo>
                  <a:lnTo>
                    <a:pt x="191" y="427"/>
                  </a:lnTo>
                  <a:lnTo>
                    <a:pt x="192" y="450"/>
                  </a:lnTo>
                  <a:lnTo>
                    <a:pt x="194" y="465"/>
                  </a:lnTo>
                  <a:lnTo>
                    <a:pt x="195" y="481"/>
                  </a:lnTo>
                  <a:lnTo>
                    <a:pt x="197" y="488"/>
                  </a:lnTo>
                  <a:lnTo>
                    <a:pt x="198" y="497"/>
                  </a:lnTo>
                  <a:lnTo>
                    <a:pt x="200" y="497"/>
                  </a:lnTo>
                  <a:lnTo>
                    <a:pt x="201" y="504"/>
                  </a:lnTo>
                  <a:lnTo>
                    <a:pt x="202" y="513"/>
                  </a:lnTo>
                  <a:lnTo>
                    <a:pt x="204" y="513"/>
                  </a:lnTo>
                  <a:lnTo>
                    <a:pt x="205" y="513"/>
                  </a:lnTo>
                  <a:lnTo>
                    <a:pt x="207" y="513"/>
                  </a:lnTo>
                  <a:lnTo>
                    <a:pt x="208" y="513"/>
                  </a:lnTo>
                  <a:lnTo>
                    <a:pt x="210" y="497"/>
                  </a:lnTo>
                  <a:lnTo>
                    <a:pt x="211" y="497"/>
                  </a:lnTo>
                  <a:lnTo>
                    <a:pt x="212" y="481"/>
                  </a:lnTo>
                  <a:lnTo>
                    <a:pt x="214" y="473"/>
                  </a:lnTo>
                  <a:lnTo>
                    <a:pt x="215" y="458"/>
                  </a:lnTo>
                  <a:lnTo>
                    <a:pt x="217" y="450"/>
                  </a:lnTo>
                  <a:lnTo>
                    <a:pt x="218" y="427"/>
                  </a:lnTo>
                  <a:lnTo>
                    <a:pt x="220" y="418"/>
                  </a:lnTo>
                  <a:lnTo>
                    <a:pt x="221" y="404"/>
                  </a:lnTo>
                  <a:lnTo>
                    <a:pt x="222" y="388"/>
                  </a:lnTo>
                  <a:lnTo>
                    <a:pt x="222" y="364"/>
                  </a:lnTo>
                  <a:lnTo>
                    <a:pt x="224" y="341"/>
                  </a:lnTo>
                  <a:lnTo>
                    <a:pt x="225" y="325"/>
                  </a:lnTo>
                  <a:lnTo>
                    <a:pt x="227" y="310"/>
                  </a:lnTo>
                  <a:lnTo>
                    <a:pt x="228" y="287"/>
                  </a:lnTo>
                  <a:lnTo>
                    <a:pt x="230" y="264"/>
                  </a:lnTo>
                  <a:lnTo>
                    <a:pt x="231" y="248"/>
                  </a:lnTo>
                  <a:lnTo>
                    <a:pt x="232" y="217"/>
                  </a:lnTo>
                  <a:lnTo>
                    <a:pt x="234" y="201"/>
                  </a:lnTo>
                  <a:lnTo>
                    <a:pt x="235" y="178"/>
                  </a:lnTo>
                  <a:lnTo>
                    <a:pt x="237" y="163"/>
                  </a:lnTo>
                  <a:lnTo>
                    <a:pt x="238" y="140"/>
                  </a:lnTo>
                  <a:lnTo>
                    <a:pt x="240" y="124"/>
                  </a:lnTo>
                  <a:lnTo>
                    <a:pt x="240" y="108"/>
                  </a:lnTo>
                  <a:lnTo>
                    <a:pt x="241" y="85"/>
                  </a:lnTo>
                  <a:lnTo>
                    <a:pt x="242" y="78"/>
                  </a:lnTo>
                  <a:lnTo>
                    <a:pt x="244" y="63"/>
                  </a:lnTo>
                  <a:lnTo>
                    <a:pt x="245" y="47"/>
                  </a:lnTo>
                  <a:lnTo>
                    <a:pt x="247" y="38"/>
                  </a:lnTo>
                  <a:lnTo>
                    <a:pt x="248" y="31"/>
                  </a:lnTo>
                  <a:lnTo>
                    <a:pt x="250" y="15"/>
                  </a:lnTo>
                  <a:lnTo>
                    <a:pt x="251" y="15"/>
                  </a:lnTo>
                  <a:lnTo>
                    <a:pt x="252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7" y="8"/>
                  </a:lnTo>
                  <a:lnTo>
                    <a:pt x="258" y="8"/>
                  </a:lnTo>
                  <a:lnTo>
                    <a:pt x="260" y="15"/>
                  </a:lnTo>
                  <a:lnTo>
                    <a:pt x="261" y="24"/>
                  </a:lnTo>
                  <a:lnTo>
                    <a:pt x="262" y="31"/>
                  </a:lnTo>
                  <a:lnTo>
                    <a:pt x="264" y="31"/>
                  </a:lnTo>
                  <a:lnTo>
                    <a:pt x="265" y="47"/>
                  </a:lnTo>
                  <a:lnTo>
                    <a:pt x="267" y="63"/>
                  </a:lnTo>
                  <a:lnTo>
                    <a:pt x="268" y="70"/>
                  </a:lnTo>
                  <a:lnTo>
                    <a:pt x="270" y="85"/>
                  </a:lnTo>
                  <a:lnTo>
                    <a:pt x="271" y="101"/>
                  </a:lnTo>
                  <a:lnTo>
                    <a:pt x="272" y="117"/>
                  </a:lnTo>
                  <a:lnTo>
                    <a:pt x="274" y="133"/>
                  </a:lnTo>
                  <a:lnTo>
                    <a:pt x="274" y="155"/>
                  </a:lnTo>
                  <a:lnTo>
                    <a:pt x="275" y="178"/>
                  </a:lnTo>
                  <a:lnTo>
                    <a:pt x="277" y="194"/>
                  </a:lnTo>
                  <a:lnTo>
                    <a:pt x="278" y="217"/>
                  </a:lnTo>
                  <a:lnTo>
                    <a:pt x="280" y="233"/>
                  </a:lnTo>
                  <a:lnTo>
                    <a:pt x="281" y="255"/>
                  </a:lnTo>
                  <a:lnTo>
                    <a:pt x="282" y="287"/>
                  </a:lnTo>
                  <a:lnTo>
                    <a:pt x="284" y="303"/>
                  </a:lnTo>
                  <a:lnTo>
                    <a:pt x="285" y="318"/>
                  </a:lnTo>
                  <a:lnTo>
                    <a:pt x="287" y="341"/>
                  </a:lnTo>
                  <a:lnTo>
                    <a:pt x="288" y="364"/>
                  </a:lnTo>
                  <a:lnTo>
                    <a:pt x="290" y="388"/>
                  </a:lnTo>
                  <a:lnTo>
                    <a:pt x="291" y="404"/>
                  </a:lnTo>
                  <a:lnTo>
                    <a:pt x="291" y="418"/>
                  </a:lnTo>
                  <a:lnTo>
                    <a:pt x="292" y="434"/>
                  </a:lnTo>
                  <a:lnTo>
                    <a:pt x="294" y="450"/>
                  </a:lnTo>
                  <a:lnTo>
                    <a:pt x="295" y="458"/>
                  </a:lnTo>
                  <a:lnTo>
                    <a:pt x="297" y="473"/>
                  </a:lnTo>
                  <a:lnTo>
                    <a:pt x="298" y="488"/>
                  </a:lnTo>
                  <a:lnTo>
                    <a:pt x="300" y="488"/>
                  </a:lnTo>
                  <a:lnTo>
                    <a:pt x="301" y="497"/>
                  </a:lnTo>
                  <a:lnTo>
                    <a:pt x="302" y="513"/>
                  </a:lnTo>
                  <a:lnTo>
                    <a:pt x="304" y="513"/>
                  </a:lnTo>
                  <a:lnTo>
                    <a:pt x="305" y="520"/>
                  </a:lnTo>
                  <a:lnTo>
                    <a:pt x="307" y="513"/>
                  </a:lnTo>
                  <a:lnTo>
                    <a:pt x="308" y="513"/>
                  </a:lnTo>
                  <a:lnTo>
                    <a:pt x="308" y="504"/>
                  </a:lnTo>
                  <a:lnTo>
                    <a:pt x="310" y="504"/>
                  </a:lnTo>
                  <a:lnTo>
                    <a:pt x="311" y="497"/>
                  </a:lnTo>
                  <a:lnTo>
                    <a:pt x="312" y="497"/>
                  </a:lnTo>
                  <a:lnTo>
                    <a:pt x="314" y="473"/>
                  </a:lnTo>
                  <a:lnTo>
                    <a:pt x="315" y="473"/>
                  </a:lnTo>
                  <a:lnTo>
                    <a:pt x="317" y="450"/>
                  </a:lnTo>
                  <a:lnTo>
                    <a:pt x="318" y="443"/>
                  </a:lnTo>
                  <a:lnTo>
                    <a:pt x="320" y="427"/>
                  </a:lnTo>
                  <a:lnTo>
                    <a:pt x="321" y="418"/>
                  </a:lnTo>
                  <a:lnTo>
                    <a:pt x="322" y="388"/>
                  </a:lnTo>
                  <a:lnTo>
                    <a:pt x="324" y="380"/>
                  </a:lnTo>
                  <a:lnTo>
                    <a:pt x="325" y="357"/>
                  </a:lnTo>
                  <a:lnTo>
                    <a:pt x="325" y="341"/>
                  </a:lnTo>
                  <a:lnTo>
                    <a:pt x="327" y="318"/>
                  </a:lnTo>
                  <a:lnTo>
                    <a:pt x="328" y="303"/>
                  </a:lnTo>
                  <a:lnTo>
                    <a:pt x="330" y="271"/>
                  </a:lnTo>
                  <a:lnTo>
                    <a:pt x="331" y="248"/>
                  </a:lnTo>
                  <a:lnTo>
                    <a:pt x="332" y="225"/>
                  </a:lnTo>
                  <a:lnTo>
                    <a:pt x="334" y="217"/>
                  </a:lnTo>
                  <a:lnTo>
                    <a:pt x="335" y="194"/>
                  </a:lnTo>
                  <a:lnTo>
                    <a:pt x="337" y="171"/>
                  </a:lnTo>
                  <a:lnTo>
                    <a:pt x="338" y="147"/>
                  </a:lnTo>
                  <a:lnTo>
                    <a:pt x="340" y="133"/>
                  </a:lnTo>
                  <a:lnTo>
                    <a:pt x="341" y="108"/>
                  </a:lnTo>
                  <a:lnTo>
                    <a:pt x="341" y="101"/>
                  </a:lnTo>
                  <a:lnTo>
                    <a:pt x="342" y="78"/>
                  </a:lnTo>
                  <a:lnTo>
                    <a:pt x="344" y="70"/>
                  </a:lnTo>
                  <a:lnTo>
                    <a:pt x="345" y="54"/>
                  </a:lnTo>
                  <a:lnTo>
                    <a:pt x="347" y="38"/>
                  </a:lnTo>
                  <a:lnTo>
                    <a:pt x="348" y="38"/>
                  </a:lnTo>
                  <a:lnTo>
                    <a:pt x="350" y="24"/>
                  </a:lnTo>
                  <a:lnTo>
                    <a:pt x="351" y="15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5" y="8"/>
                  </a:lnTo>
                  <a:lnTo>
                    <a:pt x="357" y="8"/>
                  </a:lnTo>
                  <a:lnTo>
                    <a:pt x="358" y="0"/>
                  </a:lnTo>
                  <a:lnTo>
                    <a:pt x="358" y="8"/>
                  </a:lnTo>
                  <a:lnTo>
                    <a:pt x="360" y="8"/>
                  </a:lnTo>
                  <a:lnTo>
                    <a:pt x="361" y="8"/>
                  </a:lnTo>
                  <a:lnTo>
                    <a:pt x="362" y="31"/>
                  </a:lnTo>
                  <a:lnTo>
                    <a:pt x="364" y="24"/>
                  </a:lnTo>
                  <a:lnTo>
                    <a:pt x="365" y="38"/>
                  </a:lnTo>
                  <a:lnTo>
                    <a:pt x="367" y="47"/>
                  </a:lnTo>
                  <a:lnTo>
                    <a:pt x="368" y="63"/>
                  </a:lnTo>
                  <a:lnTo>
                    <a:pt x="370" y="78"/>
                  </a:lnTo>
                  <a:lnTo>
                    <a:pt x="371" y="101"/>
                  </a:lnTo>
                  <a:lnTo>
                    <a:pt x="372" y="108"/>
                  </a:lnTo>
                  <a:lnTo>
                    <a:pt x="374" y="124"/>
                  </a:lnTo>
                  <a:lnTo>
                    <a:pt x="375" y="147"/>
                  </a:lnTo>
                  <a:lnTo>
                    <a:pt x="375" y="163"/>
                  </a:lnTo>
                  <a:lnTo>
                    <a:pt x="377" y="187"/>
                  </a:lnTo>
                  <a:lnTo>
                    <a:pt x="378" y="201"/>
                  </a:lnTo>
                  <a:lnTo>
                    <a:pt x="380" y="225"/>
                  </a:lnTo>
                  <a:lnTo>
                    <a:pt x="381" y="241"/>
                  </a:lnTo>
                  <a:lnTo>
                    <a:pt x="382" y="271"/>
                  </a:lnTo>
                  <a:lnTo>
                    <a:pt x="384" y="295"/>
                  </a:lnTo>
                  <a:lnTo>
                    <a:pt x="385" y="318"/>
                  </a:lnTo>
                  <a:lnTo>
                    <a:pt x="387" y="341"/>
                  </a:lnTo>
                  <a:lnTo>
                    <a:pt x="388" y="357"/>
                  </a:lnTo>
                  <a:lnTo>
                    <a:pt x="390" y="380"/>
                  </a:lnTo>
                  <a:lnTo>
                    <a:pt x="391" y="395"/>
                  </a:lnTo>
                  <a:lnTo>
                    <a:pt x="392" y="418"/>
                  </a:lnTo>
                  <a:lnTo>
                    <a:pt x="392" y="434"/>
                  </a:lnTo>
                  <a:lnTo>
                    <a:pt x="394" y="450"/>
                  </a:lnTo>
                  <a:lnTo>
                    <a:pt x="395" y="458"/>
                  </a:lnTo>
                  <a:lnTo>
                    <a:pt x="397" y="473"/>
                  </a:lnTo>
                  <a:lnTo>
                    <a:pt x="398" y="488"/>
                  </a:lnTo>
                  <a:lnTo>
                    <a:pt x="400" y="497"/>
                  </a:lnTo>
                  <a:lnTo>
                    <a:pt x="401" y="497"/>
                  </a:lnTo>
                  <a:lnTo>
                    <a:pt x="402" y="504"/>
                  </a:lnTo>
                  <a:lnTo>
                    <a:pt x="404" y="513"/>
                  </a:lnTo>
                  <a:lnTo>
                    <a:pt x="405" y="513"/>
                  </a:lnTo>
                  <a:lnTo>
                    <a:pt x="407" y="520"/>
                  </a:lnTo>
                  <a:lnTo>
                    <a:pt x="408" y="513"/>
                  </a:lnTo>
                  <a:lnTo>
                    <a:pt x="410" y="520"/>
                  </a:lnTo>
                  <a:lnTo>
                    <a:pt x="410" y="504"/>
                  </a:lnTo>
                  <a:lnTo>
                    <a:pt x="411" y="497"/>
                  </a:lnTo>
                  <a:lnTo>
                    <a:pt x="412" y="497"/>
                  </a:lnTo>
                  <a:lnTo>
                    <a:pt x="414" y="488"/>
                  </a:lnTo>
                  <a:lnTo>
                    <a:pt x="415" y="473"/>
                  </a:lnTo>
                  <a:lnTo>
                    <a:pt x="417" y="465"/>
                  </a:lnTo>
                  <a:lnTo>
                    <a:pt x="418" y="450"/>
                  </a:lnTo>
                  <a:lnTo>
                    <a:pt x="420" y="443"/>
                  </a:lnTo>
                  <a:lnTo>
                    <a:pt x="421" y="427"/>
                  </a:lnTo>
                  <a:lnTo>
                    <a:pt x="422" y="411"/>
                  </a:lnTo>
                  <a:lnTo>
                    <a:pt x="424" y="388"/>
                  </a:lnTo>
                  <a:lnTo>
                    <a:pt x="425" y="373"/>
                  </a:lnTo>
                  <a:lnTo>
                    <a:pt x="427" y="350"/>
                  </a:lnTo>
                  <a:lnTo>
                    <a:pt x="427" y="334"/>
                  </a:lnTo>
                  <a:lnTo>
                    <a:pt x="428" y="303"/>
                  </a:lnTo>
                  <a:lnTo>
                    <a:pt x="430" y="287"/>
                  </a:lnTo>
                  <a:lnTo>
                    <a:pt x="431" y="264"/>
                  </a:lnTo>
                  <a:lnTo>
                    <a:pt x="432" y="248"/>
                  </a:lnTo>
                  <a:lnTo>
                    <a:pt x="434" y="225"/>
                  </a:lnTo>
                  <a:lnTo>
                    <a:pt x="435" y="225"/>
                  </a:lnTo>
                  <a:lnTo>
                    <a:pt x="437" y="210"/>
                  </a:lnTo>
                  <a:lnTo>
                    <a:pt x="438" y="187"/>
                  </a:lnTo>
                  <a:lnTo>
                    <a:pt x="440" y="171"/>
                  </a:lnTo>
                  <a:lnTo>
                    <a:pt x="441" y="155"/>
                  </a:lnTo>
                  <a:lnTo>
                    <a:pt x="442" y="140"/>
                  </a:lnTo>
                  <a:lnTo>
                    <a:pt x="444" y="117"/>
                  </a:lnTo>
                  <a:lnTo>
                    <a:pt x="444" y="101"/>
                  </a:lnTo>
                  <a:lnTo>
                    <a:pt x="445" y="93"/>
                  </a:lnTo>
                  <a:lnTo>
                    <a:pt x="447" y="70"/>
                  </a:lnTo>
                  <a:lnTo>
                    <a:pt x="448" y="63"/>
                  </a:lnTo>
                  <a:lnTo>
                    <a:pt x="450" y="47"/>
                  </a:lnTo>
                  <a:lnTo>
                    <a:pt x="451" y="38"/>
                  </a:lnTo>
                  <a:lnTo>
                    <a:pt x="452" y="31"/>
                  </a:lnTo>
                  <a:lnTo>
                    <a:pt x="454" y="24"/>
                  </a:lnTo>
                  <a:lnTo>
                    <a:pt x="455" y="24"/>
                  </a:lnTo>
                  <a:lnTo>
                    <a:pt x="457" y="15"/>
                  </a:lnTo>
                  <a:lnTo>
                    <a:pt x="458" y="15"/>
                  </a:lnTo>
                  <a:lnTo>
                    <a:pt x="460" y="24"/>
                  </a:lnTo>
                  <a:lnTo>
                    <a:pt x="461" y="24"/>
                  </a:lnTo>
                  <a:lnTo>
                    <a:pt x="462" y="31"/>
                  </a:lnTo>
                  <a:lnTo>
                    <a:pt x="464" y="38"/>
                  </a:lnTo>
                  <a:lnTo>
                    <a:pt x="465" y="47"/>
                  </a:lnTo>
                  <a:lnTo>
                    <a:pt x="467" y="54"/>
                  </a:lnTo>
                  <a:lnTo>
                    <a:pt x="468" y="70"/>
                  </a:lnTo>
                  <a:lnTo>
                    <a:pt x="470" y="78"/>
                  </a:lnTo>
                  <a:lnTo>
                    <a:pt x="471" y="93"/>
                  </a:lnTo>
                  <a:lnTo>
                    <a:pt x="472" y="101"/>
                  </a:lnTo>
                  <a:lnTo>
                    <a:pt x="474" y="117"/>
                  </a:lnTo>
                  <a:lnTo>
                    <a:pt x="475" y="140"/>
                  </a:lnTo>
                  <a:lnTo>
                    <a:pt x="477" y="163"/>
                  </a:lnTo>
                  <a:lnTo>
                    <a:pt x="478" y="178"/>
                  </a:lnTo>
                  <a:lnTo>
                    <a:pt x="478" y="187"/>
                  </a:lnTo>
                  <a:lnTo>
                    <a:pt x="480" y="217"/>
                  </a:lnTo>
                  <a:lnTo>
                    <a:pt x="481" y="233"/>
                  </a:lnTo>
                  <a:lnTo>
                    <a:pt x="482" y="255"/>
                  </a:lnTo>
                  <a:lnTo>
                    <a:pt x="484" y="271"/>
                  </a:lnTo>
                  <a:lnTo>
                    <a:pt x="485" y="295"/>
                  </a:lnTo>
                  <a:lnTo>
                    <a:pt x="487" y="318"/>
                  </a:lnTo>
                  <a:lnTo>
                    <a:pt x="488" y="341"/>
                  </a:lnTo>
                  <a:lnTo>
                    <a:pt x="490" y="364"/>
                  </a:lnTo>
                  <a:lnTo>
                    <a:pt x="491" y="380"/>
                  </a:lnTo>
                  <a:lnTo>
                    <a:pt x="492" y="395"/>
                  </a:lnTo>
                  <a:lnTo>
                    <a:pt x="494" y="411"/>
                  </a:lnTo>
                  <a:lnTo>
                    <a:pt x="494" y="427"/>
                  </a:lnTo>
                  <a:lnTo>
                    <a:pt x="495" y="443"/>
                  </a:lnTo>
                  <a:lnTo>
                    <a:pt x="497" y="458"/>
                  </a:lnTo>
                  <a:lnTo>
                    <a:pt x="498" y="473"/>
                  </a:lnTo>
                  <a:lnTo>
                    <a:pt x="500" y="481"/>
                  </a:lnTo>
                  <a:lnTo>
                    <a:pt x="501" y="488"/>
                  </a:lnTo>
                  <a:lnTo>
                    <a:pt x="502" y="504"/>
                  </a:lnTo>
                  <a:lnTo>
                    <a:pt x="504" y="497"/>
                  </a:lnTo>
                  <a:lnTo>
                    <a:pt x="505" y="513"/>
                  </a:lnTo>
                  <a:lnTo>
                    <a:pt x="507" y="513"/>
                  </a:lnTo>
                  <a:lnTo>
                    <a:pt x="508" y="513"/>
                  </a:lnTo>
                  <a:lnTo>
                    <a:pt x="510" y="513"/>
                  </a:lnTo>
                  <a:lnTo>
                    <a:pt x="511" y="513"/>
                  </a:lnTo>
                  <a:lnTo>
                    <a:pt x="511" y="504"/>
                  </a:lnTo>
                  <a:lnTo>
                    <a:pt x="512" y="497"/>
                  </a:lnTo>
                  <a:lnTo>
                    <a:pt x="514" y="497"/>
                  </a:lnTo>
                  <a:lnTo>
                    <a:pt x="515" y="488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20" y="458"/>
                  </a:lnTo>
                  <a:lnTo>
                    <a:pt x="521" y="434"/>
                  </a:lnTo>
                  <a:lnTo>
                    <a:pt x="522" y="427"/>
                  </a:lnTo>
                  <a:lnTo>
                    <a:pt x="524" y="404"/>
                  </a:lnTo>
                  <a:lnTo>
                    <a:pt x="525" y="388"/>
                  </a:lnTo>
                  <a:lnTo>
                    <a:pt x="527" y="364"/>
                  </a:lnTo>
                  <a:lnTo>
                    <a:pt x="528" y="350"/>
                  </a:lnTo>
                  <a:lnTo>
                    <a:pt x="528" y="325"/>
                  </a:lnTo>
                  <a:lnTo>
                    <a:pt x="530" y="303"/>
                  </a:lnTo>
                  <a:lnTo>
                    <a:pt x="531" y="287"/>
                  </a:lnTo>
                  <a:lnTo>
                    <a:pt x="532" y="255"/>
                  </a:lnTo>
                  <a:lnTo>
                    <a:pt x="534" y="241"/>
                  </a:lnTo>
                  <a:lnTo>
                    <a:pt x="535" y="217"/>
                  </a:lnTo>
                  <a:lnTo>
                    <a:pt x="537" y="201"/>
                  </a:lnTo>
                  <a:lnTo>
                    <a:pt x="538" y="178"/>
                  </a:lnTo>
                  <a:lnTo>
                    <a:pt x="540" y="163"/>
                  </a:lnTo>
                  <a:lnTo>
                    <a:pt x="541" y="140"/>
                  </a:lnTo>
                  <a:lnTo>
                    <a:pt x="542" y="124"/>
                  </a:lnTo>
                  <a:lnTo>
                    <a:pt x="544" y="108"/>
                  </a:lnTo>
                  <a:lnTo>
                    <a:pt x="545" y="93"/>
                  </a:lnTo>
                  <a:lnTo>
                    <a:pt x="545" y="78"/>
                  </a:lnTo>
                  <a:lnTo>
                    <a:pt x="547" y="63"/>
                  </a:lnTo>
                  <a:lnTo>
                    <a:pt x="548" y="47"/>
                  </a:lnTo>
                  <a:lnTo>
                    <a:pt x="550" y="38"/>
                  </a:lnTo>
                  <a:lnTo>
                    <a:pt x="551" y="31"/>
                  </a:lnTo>
                  <a:lnTo>
                    <a:pt x="552" y="24"/>
                  </a:lnTo>
                  <a:lnTo>
                    <a:pt x="554" y="24"/>
                  </a:lnTo>
                  <a:lnTo>
                    <a:pt x="555" y="15"/>
                  </a:lnTo>
                  <a:lnTo>
                    <a:pt x="557" y="15"/>
                  </a:lnTo>
                  <a:lnTo>
                    <a:pt x="558" y="15"/>
                  </a:lnTo>
                  <a:lnTo>
                    <a:pt x="560" y="15"/>
                  </a:lnTo>
                  <a:lnTo>
                    <a:pt x="561" y="15"/>
                  </a:lnTo>
                  <a:lnTo>
                    <a:pt x="562" y="24"/>
                  </a:lnTo>
                  <a:lnTo>
                    <a:pt x="562" y="31"/>
                  </a:lnTo>
                  <a:lnTo>
                    <a:pt x="564" y="38"/>
                  </a:lnTo>
                  <a:lnTo>
                    <a:pt x="565" y="47"/>
                  </a:lnTo>
                  <a:lnTo>
                    <a:pt x="567" y="54"/>
                  </a:lnTo>
                  <a:lnTo>
                    <a:pt x="568" y="70"/>
                  </a:lnTo>
                  <a:lnTo>
                    <a:pt x="570" y="78"/>
                  </a:lnTo>
                  <a:lnTo>
                    <a:pt x="571" y="93"/>
                  </a:lnTo>
                  <a:lnTo>
                    <a:pt x="572" y="108"/>
                  </a:lnTo>
                  <a:lnTo>
                    <a:pt x="574" y="124"/>
                  </a:lnTo>
                  <a:lnTo>
                    <a:pt x="575" y="140"/>
                  </a:lnTo>
                  <a:lnTo>
                    <a:pt x="577" y="163"/>
                  </a:lnTo>
                  <a:lnTo>
                    <a:pt x="578" y="178"/>
                  </a:lnTo>
                  <a:lnTo>
                    <a:pt x="580" y="194"/>
                  </a:lnTo>
                  <a:lnTo>
                    <a:pt x="580" y="217"/>
                  </a:lnTo>
                  <a:lnTo>
                    <a:pt x="581" y="241"/>
                  </a:lnTo>
                  <a:lnTo>
                    <a:pt x="582" y="264"/>
                  </a:lnTo>
                  <a:lnTo>
                    <a:pt x="584" y="280"/>
                  </a:lnTo>
                  <a:lnTo>
                    <a:pt x="585" y="295"/>
                  </a:lnTo>
                  <a:lnTo>
                    <a:pt x="587" y="318"/>
                  </a:lnTo>
                  <a:lnTo>
                    <a:pt x="588" y="334"/>
                  </a:lnTo>
                  <a:lnTo>
                    <a:pt x="590" y="357"/>
                  </a:lnTo>
                  <a:lnTo>
                    <a:pt x="591" y="373"/>
                  </a:lnTo>
                  <a:lnTo>
                    <a:pt x="592" y="388"/>
                  </a:lnTo>
                  <a:lnTo>
                    <a:pt x="594" y="411"/>
                  </a:lnTo>
                  <a:lnTo>
                    <a:pt x="595" y="434"/>
                  </a:lnTo>
                  <a:lnTo>
                    <a:pt x="597" y="443"/>
                  </a:lnTo>
                  <a:lnTo>
                    <a:pt x="597" y="458"/>
                  </a:lnTo>
                  <a:lnTo>
                    <a:pt x="598" y="465"/>
                  </a:lnTo>
                  <a:lnTo>
                    <a:pt x="600" y="488"/>
                  </a:lnTo>
                  <a:lnTo>
                    <a:pt x="601" y="497"/>
                  </a:lnTo>
                  <a:lnTo>
                    <a:pt x="602" y="504"/>
                  </a:lnTo>
                  <a:lnTo>
                    <a:pt x="604" y="504"/>
                  </a:lnTo>
                  <a:lnTo>
                    <a:pt x="605" y="513"/>
                  </a:lnTo>
                  <a:lnTo>
                    <a:pt x="607" y="520"/>
                  </a:lnTo>
                  <a:lnTo>
                    <a:pt x="608" y="520"/>
                  </a:lnTo>
                  <a:lnTo>
                    <a:pt x="610" y="520"/>
                  </a:lnTo>
                  <a:lnTo>
                    <a:pt x="611" y="520"/>
                  </a:lnTo>
                  <a:lnTo>
                    <a:pt x="612" y="520"/>
                  </a:lnTo>
                  <a:lnTo>
                    <a:pt x="614" y="513"/>
                  </a:lnTo>
                  <a:lnTo>
                    <a:pt x="615" y="497"/>
                  </a:lnTo>
                  <a:lnTo>
                    <a:pt x="617" y="497"/>
                  </a:lnTo>
                  <a:lnTo>
                    <a:pt x="618" y="488"/>
                  </a:lnTo>
                  <a:lnTo>
                    <a:pt x="620" y="473"/>
                  </a:lnTo>
                  <a:lnTo>
                    <a:pt x="621" y="465"/>
                  </a:lnTo>
                  <a:lnTo>
                    <a:pt x="622" y="450"/>
                  </a:lnTo>
                  <a:lnTo>
                    <a:pt x="624" y="434"/>
                  </a:lnTo>
                  <a:lnTo>
                    <a:pt x="625" y="418"/>
                  </a:lnTo>
                  <a:lnTo>
                    <a:pt x="627" y="395"/>
                  </a:lnTo>
                  <a:lnTo>
                    <a:pt x="628" y="380"/>
                  </a:lnTo>
                  <a:lnTo>
                    <a:pt x="630" y="357"/>
                  </a:lnTo>
                  <a:lnTo>
                    <a:pt x="630" y="334"/>
                  </a:lnTo>
                  <a:lnTo>
                    <a:pt x="631" y="318"/>
                  </a:lnTo>
                  <a:lnTo>
                    <a:pt x="632" y="295"/>
                  </a:lnTo>
                  <a:lnTo>
                    <a:pt x="634" y="271"/>
                  </a:lnTo>
                  <a:lnTo>
                    <a:pt x="635" y="248"/>
                  </a:lnTo>
                  <a:lnTo>
                    <a:pt x="637" y="233"/>
                  </a:lnTo>
                  <a:lnTo>
                    <a:pt x="638" y="210"/>
                  </a:lnTo>
                  <a:lnTo>
                    <a:pt x="640" y="187"/>
                  </a:lnTo>
                  <a:lnTo>
                    <a:pt x="641" y="171"/>
                  </a:lnTo>
                  <a:lnTo>
                    <a:pt x="642" y="147"/>
                  </a:lnTo>
                  <a:lnTo>
                    <a:pt x="644" y="133"/>
                  </a:lnTo>
                  <a:lnTo>
                    <a:pt x="645" y="108"/>
                  </a:lnTo>
                  <a:lnTo>
                    <a:pt x="647" y="93"/>
                  </a:lnTo>
                  <a:lnTo>
                    <a:pt x="647" y="78"/>
                  </a:lnTo>
                  <a:lnTo>
                    <a:pt x="648" y="63"/>
                  </a:lnTo>
                  <a:lnTo>
                    <a:pt x="650" y="54"/>
                  </a:lnTo>
                  <a:lnTo>
                    <a:pt x="651" y="47"/>
                  </a:lnTo>
                  <a:lnTo>
                    <a:pt x="652" y="31"/>
                  </a:lnTo>
                  <a:lnTo>
                    <a:pt x="654" y="24"/>
                  </a:lnTo>
                  <a:lnTo>
                    <a:pt x="655" y="15"/>
                  </a:lnTo>
                  <a:lnTo>
                    <a:pt x="657" y="15"/>
                  </a:lnTo>
                  <a:lnTo>
                    <a:pt x="658" y="15"/>
                  </a:lnTo>
                  <a:lnTo>
                    <a:pt x="660" y="8"/>
                  </a:lnTo>
                  <a:lnTo>
                    <a:pt x="661" y="8"/>
                  </a:lnTo>
                  <a:lnTo>
                    <a:pt x="662" y="15"/>
                  </a:lnTo>
                  <a:lnTo>
                    <a:pt x="664" y="15"/>
                  </a:lnTo>
                  <a:lnTo>
                    <a:pt x="665" y="24"/>
                  </a:lnTo>
                  <a:lnTo>
                    <a:pt x="667" y="31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14" name="Freeform 22"/>
            <p:cNvSpPr>
              <a:spLocks/>
            </p:cNvSpPr>
            <p:nvPr/>
          </p:nvSpPr>
          <p:spPr bwMode="auto">
            <a:xfrm>
              <a:off x="3808" y="737"/>
              <a:ext cx="1163" cy="1342"/>
            </a:xfrm>
            <a:custGeom>
              <a:avLst/>
              <a:gdLst>
                <a:gd name="T0" fmla="*/ 33 w 635"/>
                <a:gd name="T1" fmla="*/ 793 h 513"/>
                <a:gd name="T2" fmla="*/ 68 w 635"/>
                <a:gd name="T3" fmla="*/ 1910 h 513"/>
                <a:gd name="T4" fmla="*/ 104 w 635"/>
                <a:gd name="T5" fmla="*/ 2914 h 513"/>
                <a:gd name="T6" fmla="*/ 137 w 635"/>
                <a:gd name="T7" fmla="*/ 3456 h 513"/>
                <a:gd name="T8" fmla="*/ 170 w 635"/>
                <a:gd name="T9" fmla="*/ 3346 h 513"/>
                <a:gd name="T10" fmla="*/ 211 w 635"/>
                <a:gd name="T11" fmla="*/ 2647 h 513"/>
                <a:gd name="T12" fmla="*/ 245 w 635"/>
                <a:gd name="T13" fmla="*/ 1541 h 513"/>
                <a:gd name="T14" fmla="*/ 278 w 635"/>
                <a:gd name="T15" fmla="*/ 424 h 513"/>
                <a:gd name="T16" fmla="*/ 315 w 635"/>
                <a:gd name="T17" fmla="*/ 0 h 513"/>
                <a:gd name="T18" fmla="*/ 348 w 635"/>
                <a:gd name="T19" fmla="*/ 267 h 513"/>
                <a:gd name="T20" fmla="*/ 386 w 635"/>
                <a:gd name="T21" fmla="*/ 1007 h 513"/>
                <a:gd name="T22" fmla="*/ 419 w 635"/>
                <a:gd name="T23" fmla="*/ 2169 h 513"/>
                <a:gd name="T24" fmla="*/ 452 w 635"/>
                <a:gd name="T25" fmla="*/ 3129 h 513"/>
                <a:gd name="T26" fmla="*/ 493 w 635"/>
                <a:gd name="T27" fmla="*/ 3503 h 513"/>
                <a:gd name="T28" fmla="*/ 527 w 635"/>
                <a:gd name="T29" fmla="*/ 3079 h 513"/>
                <a:gd name="T30" fmla="*/ 560 w 635"/>
                <a:gd name="T31" fmla="*/ 2169 h 513"/>
                <a:gd name="T32" fmla="*/ 597 w 635"/>
                <a:gd name="T33" fmla="*/ 1007 h 513"/>
                <a:gd name="T34" fmla="*/ 630 w 635"/>
                <a:gd name="T35" fmla="*/ 157 h 513"/>
                <a:gd name="T36" fmla="*/ 670 w 635"/>
                <a:gd name="T37" fmla="*/ 47 h 513"/>
                <a:gd name="T38" fmla="*/ 705 w 635"/>
                <a:gd name="T39" fmla="*/ 479 h 513"/>
                <a:gd name="T40" fmla="*/ 738 w 635"/>
                <a:gd name="T41" fmla="*/ 1431 h 513"/>
                <a:gd name="T42" fmla="*/ 775 w 635"/>
                <a:gd name="T43" fmla="*/ 2600 h 513"/>
                <a:gd name="T44" fmla="*/ 808 w 635"/>
                <a:gd name="T45" fmla="*/ 3346 h 513"/>
                <a:gd name="T46" fmla="*/ 848 w 635"/>
                <a:gd name="T47" fmla="*/ 3456 h 513"/>
                <a:gd name="T48" fmla="*/ 883 w 635"/>
                <a:gd name="T49" fmla="*/ 2757 h 513"/>
                <a:gd name="T50" fmla="*/ 916 w 635"/>
                <a:gd name="T51" fmla="*/ 1643 h 513"/>
                <a:gd name="T52" fmla="*/ 952 w 635"/>
                <a:gd name="T53" fmla="*/ 526 h 513"/>
                <a:gd name="T54" fmla="*/ 985 w 635"/>
                <a:gd name="T55" fmla="*/ 47 h 513"/>
                <a:gd name="T56" fmla="*/ 1020 w 635"/>
                <a:gd name="T57" fmla="*/ 110 h 513"/>
                <a:gd name="T58" fmla="*/ 1057 w 635"/>
                <a:gd name="T59" fmla="*/ 903 h 513"/>
                <a:gd name="T60" fmla="*/ 1090 w 635"/>
                <a:gd name="T61" fmla="*/ 2020 h 513"/>
                <a:gd name="T62" fmla="*/ 1130 w 635"/>
                <a:gd name="T63" fmla="*/ 3024 h 513"/>
                <a:gd name="T64" fmla="*/ 1165 w 635"/>
                <a:gd name="T65" fmla="*/ 3456 h 513"/>
                <a:gd name="T66" fmla="*/ 1198 w 635"/>
                <a:gd name="T67" fmla="*/ 3236 h 513"/>
                <a:gd name="T68" fmla="*/ 1234 w 635"/>
                <a:gd name="T69" fmla="*/ 2341 h 513"/>
                <a:gd name="T70" fmla="*/ 1267 w 635"/>
                <a:gd name="T71" fmla="*/ 1114 h 513"/>
                <a:gd name="T72" fmla="*/ 1302 w 635"/>
                <a:gd name="T73" fmla="*/ 267 h 513"/>
                <a:gd name="T74" fmla="*/ 1342 w 635"/>
                <a:gd name="T75" fmla="*/ 47 h 513"/>
                <a:gd name="T76" fmla="*/ 1375 w 635"/>
                <a:gd name="T77" fmla="*/ 424 h 513"/>
                <a:gd name="T78" fmla="*/ 1412 w 635"/>
                <a:gd name="T79" fmla="*/ 1321 h 513"/>
                <a:gd name="T80" fmla="*/ 1445 w 635"/>
                <a:gd name="T81" fmla="*/ 2435 h 513"/>
                <a:gd name="T82" fmla="*/ 1480 w 635"/>
                <a:gd name="T83" fmla="*/ 3286 h 513"/>
                <a:gd name="T84" fmla="*/ 1520 w 635"/>
                <a:gd name="T85" fmla="*/ 3456 h 513"/>
                <a:gd name="T86" fmla="*/ 1553 w 635"/>
                <a:gd name="T87" fmla="*/ 2977 h 513"/>
                <a:gd name="T88" fmla="*/ 1586 w 635"/>
                <a:gd name="T89" fmla="*/ 1965 h 513"/>
                <a:gd name="T90" fmla="*/ 1623 w 635"/>
                <a:gd name="T91" fmla="*/ 793 h 513"/>
                <a:gd name="T92" fmla="*/ 1658 w 635"/>
                <a:gd name="T93" fmla="*/ 110 h 513"/>
                <a:gd name="T94" fmla="*/ 1694 w 635"/>
                <a:gd name="T95" fmla="*/ 110 h 513"/>
                <a:gd name="T96" fmla="*/ 1727 w 635"/>
                <a:gd name="T97" fmla="*/ 746 h 513"/>
                <a:gd name="T98" fmla="*/ 1762 w 635"/>
                <a:gd name="T99" fmla="*/ 1800 h 513"/>
                <a:gd name="T100" fmla="*/ 1802 w 635"/>
                <a:gd name="T101" fmla="*/ 2807 h 513"/>
                <a:gd name="T102" fmla="*/ 1835 w 635"/>
                <a:gd name="T103" fmla="*/ 3396 h 513"/>
                <a:gd name="T104" fmla="*/ 1872 w 635"/>
                <a:gd name="T105" fmla="*/ 3346 h 513"/>
                <a:gd name="T106" fmla="*/ 1905 w 635"/>
                <a:gd name="T107" fmla="*/ 2710 h 513"/>
                <a:gd name="T108" fmla="*/ 1940 w 635"/>
                <a:gd name="T109" fmla="*/ 1596 h 513"/>
                <a:gd name="T110" fmla="*/ 1980 w 635"/>
                <a:gd name="T111" fmla="*/ 479 h 513"/>
                <a:gd name="T112" fmla="*/ 2013 w 635"/>
                <a:gd name="T113" fmla="*/ 0 h 513"/>
                <a:gd name="T114" fmla="*/ 2046 w 635"/>
                <a:gd name="T115" fmla="*/ 204 h 513"/>
                <a:gd name="T116" fmla="*/ 2082 w 635"/>
                <a:gd name="T117" fmla="*/ 1007 h 513"/>
                <a:gd name="T118" fmla="*/ 2117 w 635"/>
                <a:gd name="T119" fmla="*/ 2122 h 5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5"/>
                <a:gd name="T181" fmla="*/ 0 h 513"/>
                <a:gd name="T182" fmla="*/ 635 w 635"/>
                <a:gd name="T183" fmla="*/ 513 h 5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5" h="513">
                  <a:moveTo>
                    <a:pt x="0" y="23"/>
                  </a:moveTo>
                  <a:lnTo>
                    <a:pt x="1" y="39"/>
                  </a:lnTo>
                  <a:lnTo>
                    <a:pt x="3" y="39"/>
                  </a:lnTo>
                  <a:lnTo>
                    <a:pt x="4" y="46"/>
                  </a:lnTo>
                  <a:lnTo>
                    <a:pt x="5" y="70"/>
                  </a:lnTo>
                  <a:lnTo>
                    <a:pt x="7" y="85"/>
                  </a:lnTo>
                  <a:lnTo>
                    <a:pt x="8" y="100"/>
                  </a:lnTo>
                  <a:lnTo>
                    <a:pt x="10" y="116"/>
                  </a:lnTo>
                  <a:lnTo>
                    <a:pt x="11" y="132"/>
                  </a:lnTo>
                  <a:lnTo>
                    <a:pt x="13" y="147"/>
                  </a:lnTo>
                  <a:lnTo>
                    <a:pt x="14" y="179"/>
                  </a:lnTo>
                  <a:lnTo>
                    <a:pt x="14" y="193"/>
                  </a:lnTo>
                  <a:lnTo>
                    <a:pt x="15" y="209"/>
                  </a:lnTo>
                  <a:lnTo>
                    <a:pt x="17" y="233"/>
                  </a:lnTo>
                  <a:lnTo>
                    <a:pt x="18" y="256"/>
                  </a:lnTo>
                  <a:lnTo>
                    <a:pt x="20" y="279"/>
                  </a:lnTo>
                  <a:lnTo>
                    <a:pt x="21" y="295"/>
                  </a:lnTo>
                  <a:lnTo>
                    <a:pt x="23" y="310"/>
                  </a:lnTo>
                  <a:lnTo>
                    <a:pt x="24" y="342"/>
                  </a:lnTo>
                  <a:lnTo>
                    <a:pt x="25" y="356"/>
                  </a:lnTo>
                  <a:lnTo>
                    <a:pt x="27" y="372"/>
                  </a:lnTo>
                  <a:lnTo>
                    <a:pt x="28" y="387"/>
                  </a:lnTo>
                  <a:lnTo>
                    <a:pt x="30" y="403"/>
                  </a:lnTo>
                  <a:lnTo>
                    <a:pt x="31" y="426"/>
                  </a:lnTo>
                  <a:lnTo>
                    <a:pt x="31" y="435"/>
                  </a:lnTo>
                  <a:lnTo>
                    <a:pt x="33" y="450"/>
                  </a:lnTo>
                  <a:lnTo>
                    <a:pt x="34" y="465"/>
                  </a:lnTo>
                  <a:lnTo>
                    <a:pt x="35" y="480"/>
                  </a:lnTo>
                  <a:lnTo>
                    <a:pt x="37" y="489"/>
                  </a:lnTo>
                  <a:lnTo>
                    <a:pt x="38" y="489"/>
                  </a:lnTo>
                  <a:lnTo>
                    <a:pt x="40" y="505"/>
                  </a:lnTo>
                  <a:lnTo>
                    <a:pt x="41" y="505"/>
                  </a:lnTo>
                  <a:lnTo>
                    <a:pt x="43" y="512"/>
                  </a:lnTo>
                  <a:lnTo>
                    <a:pt x="44" y="512"/>
                  </a:lnTo>
                  <a:lnTo>
                    <a:pt x="45" y="512"/>
                  </a:lnTo>
                  <a:lnTo>
                    <a:pt x="47" y="512"/>
                  </a:lnTo>
                  <a:lnTo>
                    <a:pt x="48" y="512"/>
                  </a:lnTo>
                  <a:lnTo>
                    <a:pt x="48" y="505"/>
                  </a:lnTo>
                  <a:lnTo>
                    <a:pt x="50" y="496"/>
                  </a:lnTo>
                  <a:lnTo>
                    <a:pt x="51" y="489"/>
                  </a:lnTo>
                  <a:lnTo>
                    <a:pt x="53" y="480"/>
                  </a:lnTo>
                  <a:lnTo>
                    <a:pt x="54" y="473"/>
                  </a:lnTo>
                  <a:lnTo>
                    <a:pt x="55" y="465"/>
                  </a:lnTo>
                  <a:lnTo>
                    <a:pt x="57" y="450"/>
                  </a:lnTo>
                  <a:lnTo>
                    <a:pt x="58" y="435"/>
                  </a:lnTo>
                  <a:lnTo>
                    <a:pt x="60" y="419"/>
                  </a:lnTo>
                  <a:lnTo>
                    <a:pt x="61" y="403"/>
                  </a:lnTo>
                  <a:lnTo>
                    <a:pt x="63" y="387"/>
                  </a:lnTo>
                  <a:lnTo>
                    <a:pt x="64" y="365"/>
                  </a:lnTo>
                  <a:lnTo>
                    <a:pt x="65" y="349"/>
                  </a:lnTo>
                  <a:lnTo>
                    <a:pt x="65" y="326"/>
                  </a:lnTo>
                  <a:lnTo>
                    <a:pt x="67" y="310"/>
                  </a:lnTo>
                  <a:lnTo>
                    <a:pt x="68" y="287"/>
                  </a:lnTo>
                  <a:lnTo>
                    <a:pt x="70" y="263"/>
                  </a:lnTo>
                  <a:lnTo>
                    <a:pt x="71" y="240"/>
                  </a:lnTo>
                  <a:lnTo>
                    <a:pt x="73" y="225"/>
                  </a:lnTo>
                  <a:lnTo>
                    <a:pt x="74" y="193"/>
                  </a:lnTo>
                  <a:lnTo>
                    <a:pt x="75" y="170"/>
                  </a:lnTo>
                  <a:lnTo>
                    <a:pt x="77" y="155"/>
                  </a:lnTo>
                  <a:lnTo>
                    <a:pt x="78" y="139"/>
                  </a:lnTo>
                  <a:lnTo>
                    <a:pt x="80" y="116"/>
                  </a:lnTo>
                  <a:lnTo>
                    <a:pt x="81" y="93"/>
                  </a:lnTo>
                  <a:lnTo>
                    <a:pt x="83" y="77"/>
                  </a:lnTo>
                  <a:lnTo>
                    <a:pt x="83" y="62"/>
                  </a:lnTo>
                  <a:lnTo>
                    <a:pt x="84" y="55"/>
                  </a:lnTo>
                  <a:lnTo>
                    <a:pt x="85" y="39"/>
                  </a:lnTo>
                  <a:lnTo>
                    <a:pt x="87" y="30"/>
                  </a:lnTo>
                  <a:lnTo>
                    <a:pt x="88" y="23"/>
                  </a:lnTo>
                  <a:lnTo>
                    <a:pt x="90" y="16"/>
                  </a:lnTo>
                  <a:lnTo>
                    <a:pt x="91" y="7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5" y="7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100" y="7"/>
                  </a:lnTo>
                  <a:lnTo>
                    <a:pt x="100" y="16"/>
                  </a:lnTo>
                  <a:lnTo>
                    <a:pt x="101" y="16"/>
                  </a:lnTo>
                  <a:lnTo>
                    <a:pt x="103" y="23"/>
                  </a:lnTo>
                  <a:lnTo>
                    <a:pt x="104" y="39"/>
                  </a:lnTo>
                  <a:lnTo>
                    <a:pt x="105" y="46"/>
                  </a:lnTo>
                  <a:lnTo>
                    <a:pt x="107" y="55"/>
                  </a:lnTo>
                  <a:lnTo>
                    <a:pt x="108" y="70"/>
                  </a:lnTo>
                  <a:lnTo>
                    <a:pt x="110" y="85"/>
                  </a:lnTo>
                  <a:lnTo>
                    <a:pt x="111" y="100"/>
                  </a:lnTo>
                  <a:lnTo>
                    <a:pt x="113" y="116"/>
                  </a:lnTo>
                  <a:lnTo>
                    <a:pt x="114" y="132"/>
                  </a:lnTo>
                  <a:lnTo>
                    <a:pt x="115" y="147"/>
                  </a:lnTo>
                  <a:lnTo>
                    <a:pt x="115" y="170"/>
                  </a:lnTo>
                  <a:lnTo>
                    <a:pt x="117" y="186"/>
                  </a:lnTo>
                  <a:lnTo>
                    <a:pt x="118" y="209"/>
                  </a:lnTo>
                  <a:lnTo>
                    <a:pt x="120" y="233"/>
                  </a:lnTo>
                  <a:lnTo>
                    <a:pt x="121" y="256"/>
                  </a:lnTo>
                  <a:lnTo>
                    <a:pt x="123" y="272"/>
                  </a:lnTo>
                  <a:lnTo>
                    <a:pt x="124" y="287"/>
                  </a:lnTo>
                  <a:lnTo>
                    <a:pt x="125" y="317"/>
                  </a:lnTo>
                  <a:lnTo>
                    <a:pt x="127" y="333"/>
                  </a:lnTo>
                  <a:lnTo>
                    <a:pt x="128" y="349"/>
                  </a:lnTo>
                  <a:lnTo>
                    <a:pt x="130" y="380"/>
                  </a:lnTo>
                  <a:lnTo>
                    <a:pt x="131" y="387"/>
                  </a:lnTo>
                  <a:lnTo>
                    <a:pt x="133" y="403"/>
                  </a:lnTo>
                  <a:lnTo>
                    <a:pt x="133" y="426"/>
                  </a:lnTo>
                  <a:lnTo>
                    <a:pt x="134" y="442"/>
                  </a:lnTo>
                  <a:lnTo>
                    <a:pt x="135" y="457"/>
                  </a:lnTo>
                  <a:lnTo>
                    <a:pt x="137" y="465"/>
                  </a:lnTo>
                  <a:lnTo>
                    <a:pt x="138" y="480"/>
                  </a:lnTo>
                  <a:lnTo>
                    <a:pt x="140" y="480"/>
                  </a:lnTo>
                  <a:lnTo>
                    <a:pt x="141" y="496"/>
                  </a:lnTo>
                  <a:lnTo>
                    <a:pt x="143" y="505"/>
                  </a:lnTo>
                  <a:lnTo>
                    <a:pt x="144" y="505"/>
                  </a:lnTo>
                  <a:lnTo>
                    <a:pt x="145" y="505"/>
                  </a:lnTo>
                  <a:lnTo>
                    <a:pt x="147" y="512"/>
                  </a:lnTo>
                  <a:lnTo>
                    <a:pt x="148" y="505"/>
                  </a:lnTo>
                  <a:lnTo>
                    <a:pt x="150" y="505"/>
                  </a:lnTo>
                  <a:lnTo>
                    <a:pt x="150" y="496"/>
                  </a:lnTo>
                  <a:lnTo>
                    <a:pt x="151" y="489"/>
                  </a:lnTo>
                  <a:lnTo>
                    <a:pt x="153" y="489"/>
                  </a:lnTo>
                  <a:lnTo>
                    <a:pt x="154" y="480"/>
                  </a:lnTo>
                  <a:lnTo>
                    <a:pt x="155" y="465"/>
                  </a:lnTo>
                  <a:lnTo>
                    <a:pt x="157" y="450"/>
                  </a:lnTo>
                  <a:lnTo>
                    <a:pt x="158" y="442"/>
                  </a:lnTo>
                  <a:lnTo>
                    <a:pt x="160" y="426"/>
                  </a:lnTo>
                  <a:lnTo>
                    <a:pt x="161" y="410"/>
                  </a:lnTo>
                  <a:lnTo>
                    <a:pt x="163" y="387"/>
                  </a:lnTo>
                  <a:lnTo>
                    <a:pt x="164" y="372"/>
                  </a:lnTo>
                  <a:lnTo>
                    <a:pt x="165" y="356"/>
                  </a:lnTo>
                  <a:lnTo>
                    <a:pt x="167" y="333"/>
                  </a:lnTo>
                  <a:lnTo>
                    <a:pt x="167" y="317"/>
                  </a:lnTo>
                  <a:lnTo>
                    <a:pt x="168" y="295"/>
                  </a:lnTo>
                  <a:lnTo>
                    <a:pt x="170" y="272"/>
                  </a:lnTo>
                  <a:lnTo>
                    <a:pt x="171" y="256"/>
                  </a:lnTo>
                  <a:lnTo>
                    <a:pt x="173" y="233"/>
                  </a:lnTo>
                  <a:lnTo>
                    <a:pt x="174" y="217"/>
                  </a:lnTo>
                  <a:lnTo>
                    <a:pt x="175" y="186"/>
                  </a:lnTo>
                  <a:lnTo>
                    <a:pt x="177" y="170"/>
                  </a:lnTo>
                  <a:lnTo>
                    <a:pt x="178" y="147"/>
                  </a:lnTo>
                  <a:lnTo>
                    <a:pt x="180" y="132"/>
                  </a:lnTo>
                  <a:lnTo>
                    <a:pt x="181" y="116"/>
                  </a:lnTo>
                  <a:lnTo>
                    <a:pt x="183" y="100"/>
                  </a:lnTo>
                  <a:lnTo>
                    <a:pt x="184" y="77"/>
                  </a:lnTo>
                  <a:lnTo>
                    <a:pt x="184" y="70"/>
                  </a:lnTo>
                  <a:lnTo>
                    <a:pt x="185" y="46"/>
                  </a:lnTo>
                  <a:lnTo>
                    <a:pt x="187" y="39"/>
                  </a:lnTo>
                  <a:lnTo>
                    <a:pt x="188" y="23"/>
                  </a:lnTo>
                  <a:lnTo>
                    <a:pt x="190" y="16"/>
                  </a:lnTo>
                  <a:lnTo>
                    <a:pt x="191" y="7"/>
                  </a:lnTo>
                  <a:lnTo>
                    <a:pt x="193" y="7"/>
                  </a:lnTo>
                  <a:lnTo>
                    <a:pt x="194" y="0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198" y="0"/>
                  </a:lnTo>
                  <a:lnTo>
                    <a:pt x="200" y="7"/>
                  </a:lnTo>
                  <a:lnTo>
                    <a:pt x="201" y="0"/>
                  </a:lnTo>
                  <a:lnTo>
                    <a:pt x="201" y="7"/>
                  </a:lnTo>
                  <a:lnTo>
                    <a:pt x="203" y="16"/>
                  </a:lnTo>
                  <a:lnTo>
                    <a:pt x="204" y="23"/>
                  </a:lnTo>
                  <a:lnTo>
                    <a:pt x="205" y="30"/>
                  </a:lnTo>
                  <a:lnTo>
                    <a:pt x="207" y="39"/>
                  </a:lnTo>
                  <a:lnTo>
                    <a:pt x="208" y="55"/>
                  </a:lnTo>
                  <a:lnTo>
                    <a:pt x="210" y="70"/>
                  </a:lnTo>
                  <a:lnTo>
                    <a:pt x="211" y="77"/>
                  </a:lnTo>
                  <a:lnTo>
                    <a:pt x="213" y="100"/>
                  </a:lnTo>
                  <a:lnTo>
                    <a:pt x="214" y="116"/>
                  </a:lnTo>
                  <a:lnTo>
                    <a:pt x="215" y="132"/>
                  </a:lnTo>
                  <a:lnTo>
                    <a:pt x="217" y="147"/>
                  </a:lnTo>
                  <a:lnTo>
                    <a:pt x="218" y="170"/>
                  </a:lnTo>
                  <a:lnTo>
                    <a:pt x="218" y="186"/>
                  </a:lnTo>
                  <a:lnTo>
                    <a:pt x="220" y="209"/>
                  </a:lnTo>
                  <a:lnTo>
                    <a:pt x="221" y="233"/>
                  </a:lnTo>
                  <a:lnTo>
                    <a:pt x="223" y="256"/>
                  </a:lnTo>
                  <a:lnTo>
                    <a:pt x="224" y="272"/>
                  </a:lnTo>
                  <a:lnTo>
                    <a:pt x="225" y="295"/>
                  </a:lnTo>
                  <a:lnTo>
                    <a:pt x="227" y="317"/>
                  </a:lnTo>
                  <a:lnTo>
                    <a:pt x="228" y="342"/>
                  </a:lnTo>
                  <a:lnTo>
                    <a:pt x="230" y="356"/>
                  </a:lnTo>
                  <a:lnTo>
                    <a:pt x="231" y="380"/>
                  </a:lnTo>
                  <a:lnTo>
                    <a:pt x="233" y="396"/>
                  </a:lnTo>
                  <a:lnTo>
                    <a:pt x="234" y="410"/>
                  </a:lnTo>
                  <a:lnTo>
                    <a:pt x="235" y="426"/>
                  </a:lnTo>
                  <a:lnTo>
                    <a:pt x="235" y="442"/>
                  </a:lnTo>
                  <a:lnTo>
                    <a:pt x="237" y="457"/>
                  </a:lnTo>
                  <a:lnTo>
                    <a:pt x="238" y="465"/>
                  </a:lnTo>
                  <a:lnTo>
                    <a:pt x="240" y="480"/>
                  </a:lnTo>
                  <a:lnTo>
                    <a:pt x="241" y="489"/>
                  </a:lnTo>
                  <a:lnTo>
                    <a:pt x="243" y="496"/>
                  </a:lnTo>
                  <a:lnTo>
                    <a:pt x="244" y="505"/>
                  </a:lnTo>
                  <a:lnTo>
                    <a:pt x="245" y="496"/>
                  </a:lnTo>
                  <a:lnTo>
                    <a:pt x="247" y="512"/>
                  </a:lnTo>
                  <a:lnTo>
                    <a:pt x="248" y="505"/>
                  </a:lnTo>
                  <a:lnTo>
                    <a:pt x="250" y="505"/>
                  </a:lnTo>
                  <a:lnTo>
                    <a:pt x="251" y="505"/>
                  </a:lnTo>
                  <a:lnTo>
                    <a:pt x="253" y="505"/>
                  </a:lnTo>
                  <a:lnTo>
                    <a:pt x="253" y="489"/>
                  </a:lnTo>
                  <a:lnTo>
                    <a:pt x="254" y="480"/>
                  </a:lnTo>
                  <a:lnTo>
                    <a:pt x="255" y="465"/>
                  </a:lnTo>
                  <a:lnTo>
                    <a:pt x="257" y="457"/>
                  </a:lnTo>
                  <a:lnTo>
                    <a:pt x="258" y="450"/>
                  </a:lnTo>
                  <a:lnTo>
                    <a:pt x="260" y="435"/>
                  </a:lnTo>
                  <a:lnTo>
                    <a:pt x="261" y="419"/>
                  </a:lnTo>
                  <a:lnTo>
                    <a:pt x="263" y="403"/>
                  </a:lnTo>
                  <a:lnTo>
                    <a:pt x="264" y="380"/>
                  </a:lnTo>
                  <a:lnTo>
                    <a:pt x="265" y="365"/>
                  </a:lnTo>
                  <a:lnTo>
                    <a:pt x="267" y="342"/>
                  </a:lnTo>
                  <a:lnTo>
                    <a:pt x="268" y="326"/>
                  </a:lnTo>
                  <a:lnTo>
                    <a:pt x="268" y="302"/>
                  </a:lnTo>
                  <a:lnTo>
                    <a:pt x="270" y="279"/>
                  </a:lnTo>
                  <a:lnTo>
                    <a:pt x="271" y="263"/>
                  </a:lnTo>
                  <a:lnTo>
                    <a:pt x="273" y="240"/>
                  </a:lnTo>
                  <a:lnTo>
                    <a:pt x="274" y="217"/>
                  </a:lnTo>
                  <a:lnTo>
                    <a:pt x="275" y="193"/>
                  </a:lnTo>
                  <a:lnTo>
                    <a:pt x="277" y="170"/>
                  </a:lnTo>
                  <a:lnTo>
                    <a:pt x="278" y="155"/>
                  </a:lnTo>
                  <a:lnTo>
                    <a:pt x="280" y="132"/>
                  </a:lnTo>
                  <a:lnTo>
                    <a:pt x="281" y="116"/>
                  </a:lnTo>
                  <a:lnTo>
                    <a:pt x="283" y="100"/>
                  </a:lnTo>
                  <a:lnTo>
                    <a:pt x="284" y="77"/>
                  </a:lnTo>
                  <a:lnTo>
                    <a:pt x="285" y="70"/>
                  </a:lnTo>
                  <a:lnTo>
                    <a:pt x="285" y="55"/>
                  </a:lnTo>
                  <a:lnTo>
                    <a:pt x="287" y="46"/>
                  </a:lnTo>
                  <a:lnTo>
                    <a:pt x="288" y="30"/>
                  </a:lnTo>
                  <a:lnTo>
                    <a:pt x="290" y="23"/>
                  </a:lnTo>
                  <a:lnTo>
                    <a:pt x="291" y="16"/>
                  </a:lnTo>
                  <a:lnTo>
                    <a:pt x="293" y="7"/>
                  </a:lnTo>
                  <a:lnTo>
                    <a:pt x="294" y="7"/>
                  </a:lnTo>
                  <a:lnTo>
                    <a:pt x="295" y="0"/>
                  </a:lnTo>
                  <a:lnTo>
                    <a:pt x="297" y="0"/>
                  </a:lnTo>
                  <a:lnTo>
                    <a:pt x="298" y="0"/>
                  </a:lnTo>
                  <a:lnTo>
                    <a:pt x="300" y="0"/>
                  </a:lnTo>
                  <a:lnTo>
                    <a:pt x="301" y="0"/>
                  </a:lnTo>
                  <a:lnTo>
                    <a:pt x="303" y="7"/>
                  </a:lnTo>
                  <a:lnTo>
                    <a:pt x="303" y="16"/>
                  </a:lnTo>
                  <a:lnTo>
                    <a:pt x="304" y="16"/>
                  </a:lnTo>
                  <a:lnTo>
                    <a:pt x="305" y="30"/>
                  </a:lnTo>
                  <a:lnTo>
                    <a:pt x="307" y="46"/>
                  </a:lnTo>
                  <a:lnTo>
                    <a:pt x="308" y="55"/>
                  </a:lnTo>
                  <a:lnTo>
                    <a:pt x="310" y="62"/>
                  </a:lnTo>
                  <a:lnTo>
                    <a:pt x="311" y="77"/>
                  </a:lnTo>
                  <a:lnTo>
                    <a:pt x="313" y="100"/>
                  </a:lnTo>
                  <a:lnTo>
                    <a:pt x="314" y="109"/>
                  </a:lnTo>
                  <a:lnTo>
                    <a:pt x="315" y="132"/>
                  </a:lnTo>
                  <a:lnTo>
                    <a:pt x="317" y="147"/>
                  </a:lnTo>
                  <a:lnTo>
                    <a:pt x="318" y="163"/>
                  </a:lnTo>
                  <a:lnTo>
                    <a:pt x="320" y="193"/>
                  </a:lnTo>
                  <a:lnTo>
                    <a:pt x="320" y="202"/>
                  </a:lnTo>
                  <a:lnTo>
                    <a:pt x="321" y="233"/>
                  </a:lnTo>
                  <a:lnTo>
                    <a:pt x="323" y="247"/>
                  </a:lnTo>
                  <a:lnTo>
                    <a:pt x="324" y="272"/>
                  </a:lnTo>
                  <a:lnTo>
                    <a:pt x="325" y="295"/>
                  </a:lnTo>
                  <a:lnTo>
                    <a:pt x="327" y="310"/>
                  </a:lnTo>
                  <a:lnTo>
                    <a:pt x="328" y="333"/>
                  </a:lnTo>
                  <a:lnTo>
                    <a:pt x="330" y="356"/>
                  </a:lnTo>
                  <a:lnTo>
                    <a:pt x="331" y="380"/>
                  </a:lnTo>
                  <a:lnTo>
                    <a:pt x="333" y="396"/>
                  </a:lnTo>
                  <a:lnTo>
                    <a:pt x="334" y="410"/>
                  </a:lnTo>
                  <a:lnTo>
                    <a:pt x="335" y="426"/>
                  </a:lnTo>
                  <a:lnTo>
                    <a:pt x="337" y="442"/>
                  </a:lnTo>
                  <a:lnTo>
                    <a:pt x="337" y="457"/>
                  </a:lnTo>
                  <a:lnTo>
                    <a:pt x="338" y="465"/>
                  </a:lnTo>
                  <a:lnTo>
                    <a:pt x="340" y="480"/>
                  </a:lnTo>
                  <a:lnTo>
                    <a:pt x="341" y="489"/>
                  </a:lnTo>
                  <a:lnTo>
                    <a:pt x="343" y="496"/>
                  </a:lnTo>
                  <a:lnTo>
                    <a:pt x="344" y="505"/>
                  </a:lnTo>
                  <a:lnTo>
                    <a:pt x="345" y="505"/>
                  </a:lnTo>
                  <a:lnTo>
                    <a:pt x="347" y="505"/>
                  </a:lnTo>
                  <a:lnTo>
                    <a:pt x="348" y="505"/>
                  </a:lnTo>
                  <a:lnTo>
                    <a:pt x="350" y="512"/>
                  </a:lnTo>
                  <a:lnTo>
                    <a:pt x="351" y="505"/>
                  </a:lnTo>
                  <a:lnTo>
                    <a:pt x="353" y="505"/>
                  </a:lnTo>
                  <a:lnTo>
                    <a:pt x="354" y="496"/>
                  </a:lnTo>
                  <a:lnTo>
                    <a:pt x="354" y="489"/>
                  </a:lnTo>
                  <a:lnTo>
                    <a:pt x="355" y="480"/>
                  </a:lnTo>
                  <a:lnTo>
                    <a:pt x="357" y="473"/>
                  </a:lnTo>
                  <a:lnTo>
                    <a:pt x="358" y="450"/>
                  </a:lnTo>
                  <a:lnTo>
                    <a:pt x="360" y="442"/>
                  </a:lnTo>
                  <a:lnTo>
                    <a:pt x="361" y="435"/>
                  </a:lnTo>
                  <a:lnTo>
                    <a:pt x="363" y="410"/>
                  </a:lnTo>
                  <a:lnTo>
                    <a:pt x="364" y="396"/>
                  </a:lnTo>
                  <a:lnTo>
                    <a:pt x="365" y="380"/>
                  </a:lnTo>
                  <a:lnTo>
                    <a:pt x="367" y="356"/>
                  </a:lnTo>
                  <a:lnTo>
                    <a:pt x="368" y="342"/>
                  </a:lnTo>
                  <a:lnTo>
                    <a:pt x="370" y="317"/>
                  </a:lnTo>
                  <a:lnTo>
                    <a:pt x="371" y="302"/>
                  </a:lnTo>
                  <a:lnTo>
                    <a:pt x="371" y="272"/>
                  </a:lnTo>
                  <a:lnTo>
                    <a:pt x="373" y="256"/>
                  </a:lnTo>
                  <a:lnTo>
                    <a:pt x="374" y="233"/>
                  </a:lnTo>
                  <a:lnTo>
                    <a:pt x="375" y="209"/>
                  </a:lnTo>
                  <a:lnTo>
                    <a:pt x="377" y="186"/>
                  </a:lnTo>
                  <a:lnTo>
                    <a:pt x="378" y="163"/>
                  </a:lnTo>
                  <a:lnTo>
                    <a:pt x="380" y="147"/>
                  </a:lnTo>
                  <a:lnTo>
                    <a:pt x="381" y="132"/>
                  </a:lnTo>
                  <a:lnTo>
                    <a:pt x="383" y="116"/>
                  </a:lnTo>
                  <a:lnTo>
                    <a:pt x="384" y="93"/>
                  </a:lnTo>
                  <a:lnTo>
                    <a:pt x="385" y="77"/>
                  </a:lnTo>
                  <a:lnTo>
                    <a:pt x="387" y="70"/>
                  </a:lnTo>
                  <a:lnTo>
                    <a:pt x="388" y="46"/>
                  </a:lnTo>
                  <a:lnTo>
                    <a:pt x="388" y="39"/>
                  </a:lnTo>
                  <a:lnTo>
                    <a:pt x="390" y="30"/>
                  </a:lnTo>
                  <a:lnTo>
                    <a:pt x="391" y="23"/>
                  </a:lnTo>
                  <a:lnTo>
                    <a:pt x="393" y="16"/>
                  </a:lnTo>
                  <a:lnTo>
                    <a:pt x="394" y="7"/>
                  </a:lnTo>
                  <a:lnTo>
                    <a:pt x="395" y="0"/>
                  </a:lnTo>
                  <a:lnTo>
                    <a:pt x="397" y="7"/>
                  </a:lnTo>
                  <a:lnTo>
                    <a:pt x="398" y="7"/>
                  </a:lnTo>
                  <a:lnTo>
                    <a:pt x="400" y="7"/>
                  </a:lnTo>
                  <a:lnTo>
                    <a:pt x="401" y="7"/>
                  </a:lnTo>
                  <a:lnTo>
                    <a:pt x="403" y="16"/>
                  </a:lnTo>
                  <a:lnTo>
                    <a:pt x="404" y="16"/>
                  </a:lnTo>
                  <a:lnTo>
                    <a:pt x="405" y="23"/>
                  </a:lnTo>
                  <a:lnTo>
                    <a:pt x="405" y="30"/>
                  </a:lnTo>
                  <a:lnTo>
                    <a:pt x="407" y="46"/>
                  </a:lnTo>
                  <a:lnTo>
                    <a:pt x="408" y="46"/>
                  </a:lnTo>
                  <a:lnTo>
                    <a:pt x="410" y="62"/>
                  </a:lnTo>
                  <a:lnTo>
                    <a:pt x="411" y="77"/>
                  </a:lnTo>
                  <a:lnTo>
                    <a:pt x="413" y="93"/>
                  </a:lnTo>
                  <a:lnTo>
                    <a:pt x="414" y="100"/>
                  </a:lnTo>
                  <a:lnTo>
                    <a:pt x="415" y="125"/>
                  </a:lnTo>
                  <a:lnTo>
                    <a:pt x="417" y="147"/>
                  </a:lnTo>
                  <a:lnTo>
                    <a:pt x="418" y="163"/>
                  </a:lnTo>
                  <a:lnTo>
                    <a:pt x="420" y="179"/>
                  </a:lnTo>
                  <a:lnTo>
                    <a:pt x="421" y="193"/>
                  </a:lnTo>
                  <a:lnTo>
                    <a:pt x="421" y="217"/>
                  </a:lnTo>
                  <a:lnTo>
                    <a:pt x="423" y="233"/>
                  </a:lnTo>
                  <a:lnTo>
                    <a:pt x="424" y="263"/>
                  </a:lnTo>
                  <a:lnTo>
                    <a:pt x="425" y="272"/>
                  </a:lnTo>
                  <a:lnTo>
                    <a:pt x="427" y="295"/>
                  </a:lnTo>
                  <a:lnTo>
                    <a:pt x="428" y="317"/>
                  </a:lnTo>
                  <a:lnTo>
                    <a:pt x="430" y="342"/>
                  </a:lnTo>
                  <a:lnTo>
                    <a:pt x="431" y="356"/>
                  </a:lnTo>
                  <a:lnTo>
                    <a:pt x="433" y="380"/>
                  </a:lnTo>
                  <a:lnTo>
                    <a:pt x="434" y="396"/>
                  </a:lnTo>
                  <a:lnTo>
                    <a:pt x="435" y="410"/>
                  </a:lnTo>
                  <a:lnTo>
                    <a:pt x="437" y="426"/>
                  </a:lnTo>
                  <a:lnTo>
                    <a:pt x="438" y="450"/>
                  </a:lnTo>
                  <a:lnTo>
                    <a:pt x="438" y="457"/>
                  </a:lnTo>
                  <a:lnTo>
                    <a:pt x="440" y="465"/>
                  </a:lnTo>
                  <a:lnTo>
                    <a:pt x="441" y="480"/>
                  </a:lnTo>
                  <a:lnTo>
                    <a:pt x="443" y="489"/>
                  </a:lnTo>
                  <a:lnTo>
                    <a:pt x="444" y="489"/>
                  </a:lnTo>
                  <a:lnTo>
                    <a:pt x="445" y="496"/>
                  </a:lnTo>
                  <a:lnTo>
                    <a:pt x="447" y="505"/>
                  </a:lnTo>
                  <a:lnTo>
                    <a:pt x="448" y="505"/>
                  </a:lnTo>
                  <a:lnTo>
                    <a:pt x="450" y="512"/>
                  </a:lnTo>
                  <a:lnTo>
                    <a:pt x="451" y="512"/>
                  </a:lnTo>
                  <a:lnTo>
                    <a:pt x="453" y="505"/>
                  </a:lnTo>
                  <a:lnTo>
                    <a:pt x="454" y="505"/>
                  </a:lnTo>
                  <a:lnTo>
                    <a:pt x="455" y="496"/>
                  </a:lnTo>
                  <a:lnTo>
                    <a:pt x="455" y="489"/>
                  </a:lnTo>
                  <a:lnTo>
                    <a:pt x="457" y="480"/>
                  </a:lnTo>
                  <a:lnTo>
                    <a:pt x="458" y="473"/>
                  </a:lnTo>
                  <a:lnTo>
                    <a:pt x="460" y="457"/>
                  </a:lnTo>
                  <a:lnTo>
                    <a:pt x="461" y="450"/>
                  </a:lnTo>
                  <a:lnTo>
                    <a:pt x="463" y="435"/>
                  </a:lnTo>
                  <a:lnTo>
                    <a:pt x="464" y="426"/>
                  </a:lnTo>
                  <a:lnTo>
                    <a:pt x="465" y="410"/>
                  </a:lnTo>
                  <a:lnTo>
                    <a:pt x="467" y="387"/>
                  </a:lnTo>
                  <a:lnTo>
                    <a:pt x="468" y="372"/>
                  </a:lnTo>
                  <a:lnTo>
                    <a:pt x="470" y="349"/>
                  </a:lnTo>
                  <a:lnTo>
                    <a:pt x="471" y="333"/>
                  </a:lnTo>
                  <a:lnTo>
                    <a:pt x="473" y="310"/>
                  </a:lnTo>
                  <a:lnTo>
                    <a:pt x="473" y="287"/>
                  </a:lnTo>
                  <a:lnTo>
                    <a:pt x="474" y="263"/>
                  </a:lnTo>
                  <a:lnTo>
                    <a:pt x="475" y="247"/>
                  </a:lnTo>
                  <a:lnTo>
                    <a:pt x="477" y="225"/>
                  </a:lnTo>
                  <a:lnTo>
                    <a:pt x="478" y="202"/>
                  </a:lnTo>
                  <a:lnTo>
                    <a:pt x="480" y="179"/>
                  </a:lnTo>
                  <a:lnTo>
                    <a:pt x="481" y="155"/>
                  </a:lnTo>
                  <a:lnTo>
                    <a:pt x="483" y="139"/>
                  </a:lnTo>
                  <a:lnTo>
                    <a:pt x="484" y="116"/>
                  </a:lnTo>
                  <a:lnTo>
                    <a:pt x="485" y="100"/>
                  </a:lnTo>
                  <a:lnTo>
                    <a:pt x="487" y="85"/>
                  </a:lnTo>
                  <a:lnTo>
                    <a:pt x="488" y="70"/>
                  </a:lnTo>
                  <a:lnTo>
                    <a:pt x="490" y="62"/>
                  </a:lnTo>
                  <a:lnTo>
                    <a:pt x="490" y="39"/>
                  </a:lnTo>
                  <a:lnTo>
                    <a:pt x="491" y="30"/>
                  </a:lnTo>
                  <a:lnTo>
                    <a:pt x="493" y="23"/>
                  </a:lnTo>
                  <a:lnTo>
                    <a:pt x="494" y="16"/>
                  </a:lnTo>
                  <a:lnTo>
                    <a:pt x="495" y="7"/>
                  </a:lnTo>
                  <a:lnTo>
                    <a:pt x="497" y="7"/>
                  </a:lnTo>
                  <a:lnTo>
                    <a:pt x="498" y="0"/>
                  </a:lnTo>
                  <a:lnTo>
                    <a:pt x="500" y="0"/>
                  </a:lnTo>
                  <a:lnTo>
                    <a:pt x="501" y="0"/>
                  </a:lnTo>
                  <a:lnTo>
                    <a:pt x="503" y="7"/>
                  </a:lnTo>
                  <a:lnTo>
                    <a:pt x="504" y="7"/>
                  </a:lnTo>
                  <a:lnTo>
                    <a:pt x="505" y="16"/>
                  </a:lnTo>
                  <a:lnTo>
                    <a:pt x="507" y="23"/>
                  </a:lnTo>
                  <a:lnTo>
                    <a:pt x="507" y="30"/>
                  </a:lnTo>
                  <a:lnTo>
                    <a:pt x="508" y="39"/>
                  </a:lnTo>
                  <a:lnTo>
                    <a:pt x="510" y="55"/>
                  </a:lnTo>
                  <a:lnTo>
                    <a:pt x="511" y="62"/>
                  </a:lnTo>
                  <a:lnTo>
                    <a:pt x="513" y="77"/>
                  </a:lnTo>
                  <a:lnTo>
                    <a:pt x="514" y="100"/>
                  </a:lnTo>
                  <a:lnTo>
                    <a:pt x="515" y="109"/>
                  </a:lnTo>
                  <a:lnTo>
                    <a:pt x="517" y="125"/>
                  </a:lnTo>
                  <a:lnTo>
                    <a:pt x="518" y="139"/>
                  </a:lnTo>
                  <a:lnTo>
                    <a:pt x="520" y="163"/>
                  </a:lnTo>
                  <a:lnTo>
                    <a:pt x="521" y="179"/>
                  </a:lnTo>
                  <a:lnTo>
                    <a:pt x="523" y="202"/>
                  </a:lnTo>
                  <a:lnTo>
                    <a:pt x="524" y="217"/>
                  </a:lnTo>
                  <a:lnTo>
                    <a:pt x="524" y="240"/>
                  </a:lnTo>
                  <a:lnTo>
                    <a:pt x="525" y="263"/>
                  </a:lnTo>
                  <a:lnTo>
                    <a:pt x="527" y="279"/>
                  </a:lnTo>
                  <a:lnTo>
                    <a:pt x="528" y="302"/>
                  </a:lnTo>
                  <a:lnTo>
                    <a:pt x="530" y="326"/>
                  </a:lnTo>
                  <a:lnTo>
                    <a:pt x="531" y="333"/>
                  </a:lnTo>
                  <a:lnTo>
                    <a:pt x="533" y="365"/>
                  </a:lnTo>
                  <a:lnTo>
                    <a:pt x="534" y="380"/>
                  </a:lnTo>
                  <a:lnTo>
                    <a:pt x="535" y="403"/>
                  </a:lnTo>
                  <a:lnTo>
                    <a:pt x="537" y="410"/>
                  </a:lnTo>
                  <a:lnTo>
                    <a:pt x="538" y="426"/>
                  </a:lnTo>
                  <a:lnTo>
                    <a:pt x="540" y="442"/>
                  </a:lnTo>
                  <a:lnTo>
                    <a:pt x="541" y="457"/>
                  </a:lnTo>
                  <a:lnTo>
                    <a:pt x="541" y="465"/>
                  </a:lnTo>
                  <a:lnTo>
                    <a:pt x="543" y="473"/>
                  </a:lnTo>
                  <a:lnTo>
                    <a:pt x="544" y="489"/>
                  </a:lnTo>
                  <a:lnTo>
                    <a:pt x="545" y="496"/>
                  </a:lnTo>
                  <a:lnTo>
                    <a:pt x="547" y="496"/>
                  </a:lnTo>
                  <a:lnTo>
                    <a:pt x="548" y="505"/>
                  </a:lnTo>
                  <a:lnTo>
                    <a:pt x="550" y="512"/>
                  </a:lnTo>
                  <a:lnTo>
                    <a:pt x="551" y="512"/>
                  </a:lnTo>
                  <a:lnTo>
                    <a:pt x="553" y="505"/>
                  </a:lnTo>
                  <a:lnTo>
                    <a:pt x="554" y="505"/>
                  </a:lnTo>
                  <a:lnTo>
                    <a:pt x="555" y="505"/>
                  </a:lnTo>
                  <a:lnTo>
                    <a:pt x="557" y="505"/>
                  </a:lnTo>
                  <a:lnTo>
                    <a:pt x="558" y="489"/>
                  </a:lnTo>
                  <a:lnTo>
                    <a:pt x="558" y="480"/>
                  </a:lnTo>
                  <a:lnTo>
                    <a:pt x="560" y="480"/>
                  </a:lnTo>
                  <a:lnTo>
                    <a:pt x="561" y="465"/>
                  </a:lnTo>
                  <a:lnTo>
                    <a:pt x="563" y="450"/>
                  </a:lnTo>
                  <a:lnTo>
                    <a:pt x="564" y="442"/>
                  </a:lnTo>
                  <a:lnTo>
                    <a:pt x="565" y="426"/>
                  </a:lnTo>
                  <a:lnTo>
                    <a:pt x="567" y="410"/>
                  </a:lnTo>
                  <a:lnTo>
                    <a:pt x="568" y="396"/>
                  </a:lnTo>
                  <a:lnTo>
                    <a:pt x="570" y="380"/>
                  </a:lnTo>
                  <a:lnTo>
                    <a:pt x="571" y="356"/>
                  </a:lnTo>
                  <a:lnTo>
                    <a:pt x="573" y="333"/>
                  </a:lnTo>
                  <a:lnTo>
                    <a:pt x="574" y="310"/>
                  </a:lnTo>
                  <a:lnTo>
                    <a:pt x="574" y="295"/>
                  </a:lnTo>
                  <a:lnTo>
                    <a:pt x="575" y="272"/>
                  </a:lnTo>
                  <a:lnTo>
                    <a:pt x="577" y="247"/>
                  </a:lnTo>
                  <a:lnTo>
                    <a:pt x="578" y="233"/>
                  </a:lnTo>
                  <a:lnTo>
                    <a:pt x="580" y="209"/>
                  </a:lnTo>
                  <a:lnTo>
                    <a:pt x="581" y="186"/>
                  </a:lnTo>
                  <a:lnTo>
                    <a:pt x="583" y="163"/>
                  </a:lnTo>
                  <a:lnTo>
                    <a:pt x="584" y="147"/>
                  </a:lnTo>
                  <a:lnTo>
                    <a:pt x="585" y="132"/>
                  </a:lnTo>
                  <a:lnTo>
                    <a:pt x="587" y="116"/>
                  </a:lnTo>
                  <a:lnTo>
                    <a:pt x="588" y="93"/>
                  </a:lnTo>
                  <a:lnTo>
                    <a:pt x="590" y="70"/>
                  </a:lnTo>
                  <a:lnTo>
                    <a:pt x="591" y="62"/>
                  </a:lnTo>
                  <a:lnTo>
                    <a:pt x="591" y="46"/>
                  </a:lnTo>
                  <a:lnTo>
                    <a:pt x="593" y="39"/>
                  </a:lnTo>
                  <a:lnTo>
                    <a:pt x="594" y="23"/>
                  </a:lnTo>
                  <a:lnTo>
                    <a:pt x="595" y="16"/>
                  </a:lnTo>
                  <a:lnTo>
                    <a:pt x="597" y="16"/>
                  </a:lnTo>
                  <a:lnTo>
                    <a:pt x="598" y="7"/>
                  </a:lnTo>
                  <a:lnTo>
                    <a:pt x="600" y="0"/>
                  </a:lnTo>
                  <a:lnTo>
                    <a:pt x="601" y="0"/>
                  </a:lnTo>
                  <a:lnTo>
                    <a:pt x="603" y="0"/>
                  </a:lnTo>
                  <a:lnTo>
                    <a:pt x="604" y="0"/>
                  </a:lnTo>
                  <a:lnTo>
                    <a:pt x="605" y="0"/>
                  </a:lnTo>
                  <a:lnTo>
                    <a:pt x="607" y="7"/>
                  </a:lnTo>
                  <a:lnTo>
                    <a:pt x="608" y="16"/>
                  </a:lnTo>
                  <a:lnTo>
                    <a:pt x="608" y="23"/>
                  </a:lnTo>
                  <a:lnTo>
                    <a:pt x="610" y="30"/>
                  </a:lnTo>
                  <a:lnTo>
                    <a:pt x="611" y="39"/>
                  </a:lnTo>
                  <a:lnTo>
                    <a:pt x="613" y="55"/>
                  </a:lnTo>
                  <a:lnTo>
                    <a:pt x="614" y="70"/>
                  </a:lnTo>
                  <a:lnTo>
                    <a:pt x="615" y="85"/>
                  </a:lnTo>
                  <a:lnTo>
                    <a:pt x="617" y="100"/>
                  </a:lnTo>
                  <a:lnTo>
                    <a:pt x="618" y="116"/>
                  </a:lnTo>
                  <a:lnTo>
                    <a:pt x="620" y="132"/>
                  </a:lnTo>
                  <a:lnTo>
                    <a:pt x="621" y="147"/>
                  </a:lnTo>
                  <a:lnTo>
                    <a:pt x="623" y="170"/>
                  </a:lnTo>
                  <a:lnTo>
                    <a:pt x="624" y="186"/>
                  </a:lnTo>
                  <a:lnTo>
                    <a:pt x="625" y="209"/>
                  </a:lnTo>
                  <a:lnTo>
                    <a:pt x="625" y="233"/>
                  </a:lnTo>
                  <a:lnTo>
                    <a:pt x="627" y="256"/>
                  </a:lnTo>
                  <a:lnTo>
                    <a:pt x="628" y="272"/>
                  </a:lnTo>
                  <a:lnTo>
                    <a:pt x="630" y="295"/>
                  </a:lnTo>
                  <a:lnTo>
                    <a:pt x="631" y="310"/>
                  </a:lnTo>
                  <a:lnTo>
                    <a:pt x="633" y="333"/>
                  </a:lnTo>
                  <a:lnTo>
                    <a:pt x="634" y="349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3" name="Text Box 23"/>
          <p:cNvSpPr txBox="1">
            <a:spLocks noChangeArrowheads="1"/>
          </p:cNvSpPr>
          <p:nvPr/>
        </p:nvSpPr>
        <p:spPr bwMode="auto">
          <a:xfrm>
            <a:off x="2078038" y="4392613"/>
            <a:ext cx="32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E</a:t>
            </a:r>
          </a:p>
        </p:txBody>
      </p: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1617663" y="1528763"/>
            <a:ext cx="9045575" cy="1922462"/>
            <a:chOff x="2108" y="2501"/>
            <a:chExt cx="6469" cy="1513"/>
          </a:xfrm>
        </p:grpSpPr>
        <p:grpSp>
          <p:nvGrpSpPr>
            <p:cNvPr id="17474" name="Group 25"/>
            <p:cNvGrpSpPr>
              <a:grpSpLocks/>
            </p:cNvGrpSpPr>
            <p:nvPr/>
          </p:nvGrpSpPr>
          <p:grpSpPr bwMode="auto">
            <a:xfrm flipV="1">
              <a:off x="2108" y="3267"/>
              <a:ext cx="1589" cy="672"/>
              <a:chOff x="1600" y="3284"/>
              <a:chExt cx="1137" cy="515"/>
            </a:xfrm>
          </p:grpSpPr>
          <p:sp>
            <p:nvSpPr>
              <p:cNvPr id="17507" name="Freeform 26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8" name="Freeform 27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9" name="Freeform 28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5" name="Group 29"/>
            <p:cNvGrpSpPr>
              <a:grpSpLocks/>
            </p:cNvGrpSpPr>
            <p:nvPr/>
          </p:nvGrpSpPr>
          <p:grpSpPr bwMode="auto">
            <a:xfrm>
              <a:off x="2114" y="2601"/>
              <a:ext cx="1589" cy="672"/>
              <a:chOff x="1600" y="3284"/>
              <a:chExt cx="1137" cy="515"/>
            </a:xfrm>
          </p:grpSpPr>
          <p:sp>
            <p:nvSpPr>
              <p:cNvPr id="17504" name="Freeform 30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Freeform 31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Freeform 32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6" name="Group 33"/>
            <p:cNvGrpSpPr>
              <a:grpSpLocks/>
            </p:cNvGrpSpPr>
            <p:nvPr/>
          </p:nvGrpSpPr>
          <p:grpSpPr bwMode="auto">
            <a:xfrm>
              <a:off x="3704" y="2601"/>
              <a:ext cx="1589" cy="672"/>
              <a:chOff x="1600" y="3284"/>
              <a:chExt cx="1137" cy="515"/>
            </a:xfrm>
          </p:grpSpPr>
          <p:sp>
            <p:nvSpPr>
              <p:cNvPr id="17501" name="Freeform 34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2" name="Freeform 35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Freeform 36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77" name="Group 37"/>
            <p:cNvGrpSpPr>
              <a:grpSpLocks/>
            </p:cNvGrpSpPr>
            <p:nvPr/>
          </p:nvGrpSpPr>
          <p:grpSpPr bwMode="auto">
            <a:xfrm flipV="1">
              <a:off x="3704" y="3267"/>
              <a:ext cx="1589" cy="672"/>
              <a:chOff x="1600" y="3284"/>
              <a:chExt cx="1137" cy="515"/>
            </a:xfrm>
          </p:grpSpPr>
          <p:sp>
            <p:nvSpPr>
              <p:cNvPr id="17498" name="Freeform 38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9" name="Freeform 39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0" name="Freeform 40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78" name="Freeform 41"/>
            <p:cNvSpPr>
              <a:spLocks/>
            </p:cNvSpPr>
            <p:nvPr/>
          </p:nvSpPr>
          <p:spPr bwMode="auto">
            <a:xfrm>
              <a:off x="3228" y="2546"/>
              <a:ext cx="954" cy="1462"/>
            </a:xfrm>
            <a:custGeom>
              <a:avLst/>
              <a:gdLst>
                <a:gd name="T0" fmla="*/ 0 w 954"/>
                <a:gd name="T1" fmla="*/ 728 h 1462"/>
                <a:gd name="T2" fmla="*/ 30 w 954"/>
                <a:gd name="T3" fmla="*/ 719 h 1462"/>
                <a:gd name="T4" fmla="*/ 60 w 954"/>
                <a:gd name="T5" fmla="*/ 740 h 1462"/>
                <a:gd name="T6" fmla="*/ 90 w 954"/>
                <a:gd name="T7" fmla="*/ 773 h 1462"/>
                <a:gd name="T8" fmla="*/ 135 w 954"/>
                <a:gd name="T9" fmla="*/ 755 h 1462"/>
                <a:gd name="T10" fmla="*/ 147 w 954"/>
                <a:gd name="T11" fmla="*/ 713 h 1462"/>
                <a:gd name="T12" fmla="*/ 171 w 954"/>
                <a:gd name="T13" fmla="*/ 599 h 1462"/>
                <a:gd name="T14" fmla="*/ 180 w 954"/>
                <a:gd name="T15" fmla="*/ 569 h 1462"/>
                <a:gd name="T16" fmla="*/ 210 w 954"/>
                <a:gd name="T17" fmla="*/ 632 h 1462"/>
                <a:gd name="T18" fmla="*/ 237 w 954"/>
                <a:gd name="T19" fmla="*/ 737 h 1462"/>
                <a:gd name="T20" fmla="*/ 261 w 954"/>
                <a:gd name="T21" fmla="*/ 926 h 1462"/>
                <a:gd name="T22" fmla="*/ 273 w 954"/>
                <a:gd name="T23" fmla="*/ 1148 h 1462"/>
                <a:gd name="T24" fmla="*/ 279 w 954"/>
                <a:gd name="T25" fmla="*/ 1199 h 1462"/>
                <a:gd name="T26" fmla="*/ 297 w 954"/>
                <a:gd name="T27" fmla="*/ 1172 h 1462"/>
                <a:gd name="T28" fmla="*/ 333 w 954"/>
                <a:gd name="T29" fmla="*/ 704 h 1462"/>
                <a:gd name="T30" fmla="*/ 375 w 954"/>
                <a:gd name="T31" fmla="*/ 92 h 1462"/>
                <a:gd name="T32" fmla="*/ 420 w 954"/>
                <a:gd name="T33" fmla="*/ 518 h 1462"/>
                <a:gd name="T34" fmla="*/ 426 w 954"/>
                <a:gd name="T35" fmla="*/ 737 h 1462"/>
                <a:gd name="T36" fmla="*/ 453 w 954"/>
                <a:gd name="T37" fmla="*/ 1280 h 1462"/>
                <a:gd name="T38" fmla="*/ 465 w 954"/>
                <a:gd name="T39" fmla="*/ 1358 h 1462"/>
                <a:gd name="T40" fmla="*/ 471 w 954"/>
                <a:gd name="T41" fmla="*/ 1394 h 1462"/>
                <a:gd name="T42" fmla="*/ 486 w 954"/>
                <a:gd name="T43" fmla="*/ 1343 h 1462"/>
                <a:gd name="T44" fmla="*/ 522 w 954"/>
                <a:gd name="T45" fmla="*/ 677 h 1462"/>
                <a:gd name="T46" fmla="*/ 552 w 954"/>
                <a:gd name="T47" fmla="*/ 110 h 1462"/>
                <a:gd name="T48" fmla="*/ 564 w 954"/>
                <a:gd name="T49" fmla="*/ 95 h 1462"/>
                <a:gd name="T50" fmla="*/ 579 w 954"/>
                <a:gd name="T51" fmla="*/ 116 h 1462"/>
                <a:gd name="T52" fmla="*/ 618 w 954"/>
                <a:gd name="T53" fmla="*/ 791 h 1462"/>
                <a:gd name="T54" fmla="*/ 639 w 954"/>
                <a:gd name="T55" fmla="*/ 1031 h 1462"/>
                <a:gd name="T56" fmla="*/ 663 w 954"/>
                <a:gd name="T57" fmla="*/ 1214 h 1462"/>
                <a:gd name="T58" fmla="*/ 675 w 954"/>
                <a:gd name="T59" fmla="*/ 1139 h 1462"/>
                <a:gd name="T60" fmla="*/ 714 w 954"/>
                <a:gd name="T61" fmla="*/ 707 h 1462"/>
                <a:gd name="T62" fmla="*/ 735 w 954"/>
                <a:gd name="T63" fmla="*/ 632 h 1462"/>
                <a:gd name="T64" fmla="*/ 756 w 954"/>
                <a:gd name="T65" fmla="*/ 584 h 1462"/>
                <a:gd name="T66" fmla="*/ 771 w 954"/>
                <a:gd name="T67" fmla="*/ 620 h 1462"/>
                <a:gd name="T68" fmla="*/ 798 w 954"/>
                <a:gd name="T69" fmla="*/ 722 h 1462"/>
                <a:gd name="T70" fmla="*/ 828 w 954"/>
                <a:gd name="T71" fmla="*/ 770 h 1462"/>
                <a:gd name="T72" fmla="*/ 846 w 954"/>
                <a:gd name="T73" fmla="*/ 779 h 1462"/>
                <a:gd name="T74" fmla="*/ 891 w 954"/>
                <a:gd name="T75" fmla="*/ 731 h 1462"/>
                <a:gd name="T76" fmla="*/ 954 w 954"/>
                <a:gd name="T77" fmla="*/ 731 h 14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54"/>
                <a:gd name="T118" fmla="*/ 0 h 1462"/>
                <a:gd name="T119" fmla="*/ 954 w 954"/>
                <a:gd name="T120" fmla="*/ 1462 h 146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54" h="1462">
                  <a:moveTo>
                    <a:pt x="0" y="728"/>
                  </a:moveTo>
                  <a:cubicBezTo>
                    <a:pt x="10" y="722"/>
                    <a:pt x="20" y="717"/>
                    <a:pt x="30" y="719"/>
                  </a:cubicBezTo>
                  <a:cubicBezTo>
                    <a:pt x="40" y="721"/>
                    <a:pt x="50" y="731"/>
                    <a:pt x="60" y="740"/>
                  </a:cubicBezTo>
                  <a:cubicBezTo>
                    <a:pt x="70" y="749"/>
                    <a:pt x="78" y="771"/>
                    <a:pt x="90" y="773"/>
                  </a:cubicBezTo>
                  <a:cubicBezTo>
                    <a:pt x="102" y="775"/>
                    <a:pt x="126" y="765"/>
                    <a:pt x="135" y="755"/>
                  </a:cubicBezTo>
                  <a:cubicBezTo>
                    <a:pt x="144" y="745"/>
                    <a:pt x="141" y="739"/>
                    <a:pt x="147" y="713"/>
                  </a:cubicBezTo>
                  <a:cubicBezTo>
                    <a:pt x="153" y="687"/>
                    <a:pt x="166" y="623"/>
                    <a:pt x="171" y="599"/>
                  </a:cubicBezTo>
                  <a:cubicBezTo>
                    <a:pt x="176" y="575"/>
                    <a:pt x="174" y="564"/>
                    <a:pt x="180" y="569"/>
                  </a:cubicBezTo>
                  <a:cubicBezTo>
                    <a:pt x="186" y="574"/>
                    <a:pt x="201" y="604"/>
                    <a:pt x="210" y="632"/>
                  </a:cubicBezTo>
                  <a:cubicBezTo>
                    <a:pt x="219" y="660"/>
                    <a:pt x="228" y="688"/>
                    <a:pt x="237" y="737"/>
                  </a:cubicBezTo>
                  <a:cubicBezTo>
                    <a:pt x="246" y="786"/>
                    <a:pt x="255" y="858"/>
                    <a:pt x="261" y="926"/>
                  </a:cubicBezTo>
                  <a:cubicBezTo>
                    <a:pt x="267" y="994"/>
                    <a:pt x="270" y="1103"/>
                    <a:pt x="273" y="1148"/>
                  </a:cubicBezTo>
                  <a:cubicBezTo>
                    <a:pt x="276" y="1193"/>
                    <a:pt x="275" y="1195"/>
                    <a:pt x="279" y="1199"/>
                  </a:cubicBezTo>
                  <a:cubicBezTo>
                    <a:pt x="283" y="1203"/>
                    <a:pt x="288" y="1254"/>
                    <a:pt x="297" y="1172"/>
                  </a:cubicBezTo>
                  <a:cubicBezTo>
                    <a:pt x="306" y="1090"/>
                    <a:pt x="320" y="884"/>
                    <a:pt x="333" y="704"/>
                  </a:cubicBezTo>
                  <a:cubicBezTo>
                    <a:pt x="346" y="524"/>
                    <a:pt x="360" y="123"/>
                    <a:pt x="375" y="92"/>
                  </a:cubicBezTo>
                  <a:cubicBezTo>
                    <a:pt x="390" y="61"/>
                    <a:pt x="412" y="411"/>
                    <a:pt x="420" y="518"/>
                  </a:cubicBezTo>
                  <a:cubicBezTo>
                    <a:pt x="428" y="625"/>
                    <a:pt x="420" y="610"/>
                    <a:pt x="426" y="737"/>
                  </a:cubicBezTo>
                  <a:cubicBezTo>
                    <a:pt x="432" y="864"/>
                    <a:pt x="447" y="1177"/>
                    <a:pt x="453" y="1280"/>
                  </a:cubicBezTo>
                  <a:cubicBezTo>
                    <a:pt x="459" y="1383"/>
                    <a:pt x="462" y="1339"/>
                    <a:pt x="465" y="1358"/>
                  </a:cubicBezTo>
                  <a:cubicBezTo>
                    <a:pt x="468" y="1377"/>
                    <a:pt x="468" y="1396"/>
                    <a:pt x="471" y="1394"/>
                  </a:cubicBezTo>
                  <a:cubicBezTo>
                    <a:pt x="474" y="1392"/>
                    <a:pt x="478" y="1462"/>
                    <a:pt x="486" y="1343"/>
                  </a:cubicBezTo>
                  <a:cubicBezTo>
                    <a:pt x="494" y="1224"/>
                    <a:pt x="511" y="882"/>
                    <a:pt x="522" y="677"/>
                  </a:cubicBezTo>
                  <a:cubicBezTo>
                    <a:pt x="533" y="472"/>
                    <a:pt x="545" y="207"/>
                    <a:pt x="552" y="110"/>
                  </a:cubicBezTo>
                  <a:cubicBezTo>
                    <a:pt x="559" y="13"/>
                    <a:pt x="560" y="94"/>
                    <a:pt x="564" y="95"/>
                  </a:cubicBezTo>
                  <a:cubicBezTo>
                    <a:pt x="568" y="96"/>
                    <a:pt x="570" y="0"/>
                    <a:pt x="579" y="116"/>
                  </a:cubicBezTo>
                  <a:cubicBezTo>
                    <a:pt x="588" y="232"/>
                    <a:pt x="608" y="639"/>
                    <a:pt x="618" y="791"/>
                  </a:cubicBezTo>
                  <a:cubicBezTo>
                    <a:pt x="628" y="943"/>
                    <a:pt x="632" y="961"/>
                    <a:pt x="639" y="1031"/>
                  </a:cubicBezTo>
                  <a:cubicBezTo>
                    <a:pt x="646" y="1101"/>
                    <a:pt x="657" y="1196"/>
                    <a:pt x="663" y="1214"/>
                  </a:cubicBezTo>
                  <a:cubicBezTo>
                    <a:pt x="669" y="1232"/>
                    <a:pt x="667" y="1223"/>
                    <a:pt x="675" y="1139"/>
                  </a:cubicBezTo>
                  <a:cubicBezTo>
                    <a:pt x="683" y="1055"/>
                    <a:pt x="704" y="791"/>
                    <a:pt x="714" y="707"/>
                  </a:cubicBezTo>
                  <a:cubicBezTo>
                    <a:pt x="724" y="623"/>
                    <a:pt x="728" y="652"/>
                    <a:pt x="735" y="632"/>
                  </a:cubicBezTo>
                  <a:cubicBezTo>
                    <a:pt x="742" y="612"/>
                    <a:pt x="750" y="586"/>
                    <a:pt x="756" y="584"/>
                  </a:cubicBezTo>
                  <a:cubicBezTo>
                    <a:pt x="762" y="582"/>
                    <a:pt x="764" y="597"/>
                    <a:pt x="771" y="620"/>
                  </a:cubicBezTo>
                  <a:cubicBezTo>
                    <a:pt x="778" y="643"/>
                    <a:pt x="788" y="697"/>
                    <a:pt x="798" y="722"/>
                  </a:cubicBezTo>
                  <a:cubicBezTo>
                    <a:pt x="808" y="747"/>
                    <a:pt x="820" y="761"/>
                    <a:pt x="828" y="770"/>
                  </a:cubicBezTo>
                  <a:cubicBezTo>
                    <a:pt x="836" y="779"/>
                    <a:pt x="836" y="786"/>
                    <a:pt x="846" y="779"/>
                  </a:cubicBezTo>
                  <a:cubicBezTo>
                    <a:pt x="856" y="772"/>
                    <a:pt x="873" y="739"/>
                    <a:pt x="891" y="731"/>
                  </a:cubicBezTo>
                  <a:cubicBezTo>
                    <a:pt x="909" y="723"/>
                    <a:pt x="931" y="727"/>
                    <a:pt x="954" y="73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79" name="Group 42"/>
            <p:cNvGrpSpPr>
              <a:grpSpLocks/>
            </p:cNvGrpSpPr>
            <p:nvPr/>
          </p:nvGrpSpPr>
          <p:grpSpPr bwMode="auto">
            <a:xfrm flipV="1">
              <a:off x="5294" y="3261"/>
              <a:ext cx="1589" cy="672"/>
              <a:chOff x="1600" y="3284"/>
              <a:chExt cx="1137" cy="515"/>
            </a:xfrm>
          </p:grpSpPr>
          <p:sp>
            <p:nvSpPr>
              <p:cNvPr id="17495" name="Freeform 43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6" name="Freeform 44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7" name="Freeform 45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80" name="Group 46"/>
            <p:cNvGrpSpPr>
              <a:grpSpLocks/>
            </p:cNvGrpSpPr>
            <p:nvPr/>
          </p:nvGrpSpPr>
          <p:grpSpPr bwMode="auto">
            <a:xfrm>
              <a:off x="5291" y="2595"/>
              <a:ext cx="1589" cy="672"/>
              <a:chOff x="1600" y="3284"/>
              <a:chExt cx="1137" cy="515"/>
            </a:xfrm>
          </p:grpSpPr>
          <p:sp>
            <p:nvSpPr>
              <p:cNvPr id="17492" name="Freeform 47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3" name="Freeform 48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4" name="Freeform 49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81" name="Freeform 50"/>
            <p:cNvSpPr>
              <a:spLocks/>
            </p:cNvSpPr>
            <p:nvPr/>
          </p:nvSpPr>
          <p:spPr bwMode="auto">
            <a:xfrm>
              <a:off x="4830" y="2501"/>
              <a:ext cx="936" cy="1513"/>
            </a:xfrm>
            <a:custGeom>
              <a:avLst/>
              <a:gdLst>
                <a:gd name="T0" fmla="*/ 0 w 936"/>
                <a:gd name="T1" fmla="*/ 779 h 1513"/>
                <a:gd name="T2" fmla="*/ 33 w 936"/>
                <a:gd name="T3" fmla="*/ 782 h 1513"/>
                <a:gd name="T4" fmla="*/ 54 w 936"/>
                <a:gd name="T5" fmla="*/ 758 h 1513"/>
                <a:gd name="T6" fmla="*/ 84 w 936"/>
                <a:gd name="T7" fmla="*/ 746 h 1513"/>
                <a:gd name="T8" fmla="*/ 120 w 936"/>
                <a:gd name="T9" fmla="*/ 782 h 1513"/>
                <a:gd name="T10" fmla="*/ 153 w 936"/>
                <a:gd name="T11" fmla="*/ 881 h 1513"/>
                <a:gd name="T12" fmla="*/ 162 w 936"/>
                <a:gd name="T13" fmla="*/ 932 h 1513"/>
                <a:gd name="T14" fmla="*/ 186 w 936"/>
                <a:gd name="T15" fmla="*/ 929 h 1513"/>
                <a:gd name="T16" fmla="*/ 225 w 936"/>
                <a:gd name="T17" fmla="*/ 794 h 1513"/>
                <a:gd name="T18" fmla="*/ 258 w 936"/>
                <a:gd name="T19" fmla="*/ 374 h 1513"/>
                <a:gd name="T20" fmla="*/ 261 w 936"/>
                <a:gd name="T21" fmla="*/ 338 h 1513"/>
                <a:gd name="T22" fmla="*/ 318 w 936"/>
                <a:gd name="T23" fmla="*/ 785 h 1513"/>
                <a:gd name="T24" fmla="*/ 345 w 936"/>
                <a:gd name="T25" fmla="*/ 1298 h 1513"/>
                <a:gd name="T26" fmla="*/ 363 w 936"/>
                <a:gd name="T27" fmla="*/ 1424 h 1513"/>
                <a:gd name="T28" fmla="*/ 378 w 936"/>
                <a:gd name="T29" fmla="*/ 1382 h 1513"/>
                <a:gd name="T30" fmla="*/ 420 w 936"/>
                <a:gd name="T31" fmla="*/ 635 h 1513"/>
                <a:gd name="T32" fmla="*/ 450 w 936"/>
                <a:gd name="T33" fmla="*/ 134 h 1513"/>
                <a:gd name="T34" fmla="*/ 462 w 936"/>
                <a:gd name="T35" fmla="*/ 119 h 1513"/>
                <a:gd name="T36" fmla="*/ 468 w 936"/>
                <a:gd name="T37" fmla="*/ 137 h 1513"/>
                <a:gd name="T38" fmla="*/ 471 w 936"/>
                <a:gd name="T39" fmla="*/ 158 h 1513"/>
                <a:gd name="T40" fmla="*/ 525 w 936"/>
                <a:gd name="T41" fmla="*/ 1085 h 1513"/>
                <a:gd name="T42" fmla="*/ 537 w 936"/>
                <a:gd name="T43" fmla="*/ 1328 h 1513"/>
                <a:gd name="T44" fmla="*/ 549 w 936"/>
                <a:gd name="T45" fmla="*/ 1415 h 1513"/>
                <a:gd name="T46" fmla="*/ 585 w 936"/>
                <a:gd name="T47" fmla="*/ 1151 h 1513"/>
                <a:gd name="T48" fmla="*/ 606 w 936"/>
                <a:gd name="T49" fmla="*/ 662 h 1513"/>
                <a:gd name="T50" fmla="*/ 636 w 936"/>
                <a:gd name="T51" fmla="*/ 353 h 1513"/>
                <a:gd name="T52" fmla="*/ 645 w 936"/>
                <a:gd name="T53" fmla="*/ 305 h 1513"/>
                <a:gd name="T54" fmla="*/ 669 w 936"/>
                <a:gd name="T55" fmla="*/ 500 h 1513"/>
                <a:gd name="T56" fmla="*/ 696 w 936"/>
                <a:gd name="T57" fmla="*/ 797 h 1513"/>
                <a:gd name="T58" fmla="*/ 717 w 936"/>
                <a:gd name="T59" fmla="*/ 884 h 1513"/>
                <a:gd name="T60" fmla="*/ 735 w 936"/>
                <a:gd name="T61" fmla="*/ 962 h 1513"/>
                <a:gd name="T62" fmla="*/ 762 w 936"/>
                <a:gd name="T63" fmla="*/ 896 h 1513"/>
                <a:gd name="T64" fmla="*/ 783 w 936"/>
                <a:gd name="T65" fmla="*/ 788 h 1513"/>
                <a:gd name="T66" fmla="*/ 819 w 936"/>
                <a:gd name="T67" fmla="*/ 737 h 1513"/>
                <a:gd name="T68" fmla="*/ 843 w 936"/>
                <a:gd name="T69" fmla="*/ 746 h 1513"/>
                <a:gd name="T70" fmla="*/ 873 w 936"/>
                <a:gd name="T71" fmla="*/ 785 h 1513"/>
                <a:gd name="T72" fmla="*/ 936 w 936"/>
                <a:gd name="T73" fmla="*/ 776 h 15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36"/>
                <a:gd name="T112" fmla="*/ 0 h 1513"/>
                <a:gd name="T113" fmla="*/ 936 w 936"/>
                <a:gd name="T114" fmla="*/ 1513 h 15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36" h="1513">
                  <a:moveTo>
                    <a:pt x="0" y="779"/>
                  </a:moveTo>
                  <a:cubicBezTo>
                    <a:pt x="12" y="782"/>
                    <a:pt x="24" y="786"/>
                    <a:pt x="33" y="782"/>
                  </a:cubicBezTo>
                  <a:cubicBezTo>
                    <a:pt x="42" y="778"/>
                    <a:pt x="46" y="764"/>
                    <a:pt x="54" y="758"/>
                  </a:cubicBezTo>
                  <a:cubicBezTo>
                    <a:pt x="62" y="752"/>
                    <a:pt x="73" y="742"/>
                    <a:pt x="84" y="746"/>
                  </a:cubicBezTo>
                  <a:cubicBezTo>
                    <a:pt x="95" y="750"/>
                    <a:pt x="108" y="759"/>
                    <a:pt x="120" y="782"/>
                  </a:cubicBezTo>
                  <a:cubicBezTo>
                    <a:pt x="132" y="805"/>
                    <a:pt x="146" y="856"/>
                    <a:pt x="153" y="881"/>
                  </a:cubicBezTo>
                  <a:cubicBezTo>
                    <a:pt x="160" y="906"/>
                    <a:pt x="157" y="924"/>
                    <a:pt x="162" y="932"/>
                  </a:cubicBezTo>
                  <a:cubicBezTo>
                    <a:pt x="167" y="940"/>
                    <a:pt x="176" y="952"/>
                    <a:pt x="186" y="929"/>
                  </a:cubicBezTo>
                  <a:cubicBezTo>
                    <a:pt x="196" y="906"/>
                    <a:pt x="213" y="886"/>
                    <a:pt x="225" y="794"/>
                  </a:cubicBezTo>
                  <a:cubicBezTo>
                    <a:pt x="237" y="702"/>
                    <a:pt x="252" y="450"/>
                    <a:pt x="258" y="374"/>
                  </a:cubicBezTo>
                  <a:cubicBezTo>
                    <a:pt x="264" y="298"/>
                    <a:pt x="251" y="270"/>
                    <a:pt x="261" y="338"/>
                  </a:cubicBezTo>
                  <a:cubicBezTo>
                    <a:pt x="271" y="406"/>
                    <a:pt x="304" y="625"/>
                    <a:pt x="318" y="785"/>
                  </a:cubicBezTo>
                  <a:cubicBezTo>
                    <a:pt x="332" y="945"/>
                    <a:pt x="338" y="1192"/>
                    <a:pt x="345" y="1298"/>
                  </a:cubicBezTo>
                  <a:cubicBezTo>
                    <a:pt x="352" y="1404"/>
                    <a:pt x="358" y="1410"/>
                    <a:pt x="363" y="1424"/>
                  </a:cubicBezTo>
                  <a:cubicBezTo>
                    <a:pt x="368" y="1438"/>
                    <a:pt x="369" y="1513"/>
                    <a:pt x="378" y="1382"/>
                  </a:cubicBezTo>
                  <a:cubicBezTo>
                    <a:pt x="387" y="1251"/>
                    <a:pt x="408" y="843"/>
                    <a:pt x="420" y="635"/>
                  </a:cubicBezTo>
                  <a:cubicBezTo>
                    <a:pt x="432" y="427"/>
                    <a:pt x="443" y="220"/>
                    <a:pt x="450" y="134"/>
                  </a:cubicBezTo>
                  <a:cubicBezTo>
                    <a:pt x="457" y="48"/>
                    <a:pt x="459" y="119"/>
                    <a:pt x="462" y="119"/>
                  </a:cubicBezTo>
                  <a:cubicBezTo>
                    <a:pt x="465" y="119"/>
                    <a:pt x="467" y="131"/>
                    <a:pt x="468" y="137"/>
                  </a:cubicBezTo>
                  <a:cubicBezTo>
                    <a:pt x="469" y="143"/>
                    <a:pt x="462" y="0"/>
                    <a:pt x="471" y="158"/>
                  </a:cubicBezTo>
                  <a:cubicBezTo>
                    <a:pt x="480" y="316"/>
                    <a:pt x="514" y="890"/>
                    <a:pt x="525" y="1085"/>
                  </a:cubicBezTo>
                  <a:cubicBezTo>
                    <a:pt x="536" y="1280"/>
                    <a:pt x="533" y="1273"/>
                    <a:pt x="537" y="1328"/>
                  </a:cubicBezTo>
                  <a:cubicBezTo>
                    <a:pt x="541" y="1383"/>
                    <a:pt x="541" y="1444"/>
                    <a:pt x="549" y="1415"/>
                  </a:cubicBezTo>
                  <a:cubicBezTo>
                    <a:pt x="557" y="1386"/>
                    <a:pt x="576" y="1276"/>
                    <a:pt x="585" y="1151"/>
                  </a:cubicBezTo>
                  <a:cubicBezTo>
                    <a:pt x="594" y="1026"/>
                    <a:pt x="598" y="795"/>
                    <a:pt x="606" y="662"/>
                  </a:cubicBezTo>
                  <a:cubicBezTo>
                    <a:pt x="614" y="529"/>
                    <a:pt x="630" y="412"/>
                    <a:pt x="636" y="353"/>
                  </a:cubicBezTo>
                  <a:cubicBezTo>
                    <a:pt x="642" y="294"/>
                    <a:pt x="640" y="281"/>
                    <a:pt x="645" y="305"/>
                  </a:cubicBezTo>
                  <a:cubicBezTo>
                    <a:pt x="650" y="329"/>
                    <a:pt x="660" y="418"/>
                    <a:pt x="669" y="500"/>
                  </a:cubicBezTo>
                  <a:cubicBezTo>
                    <a:pt x="678" y="582"/>
                    <a:pt x="688" y="733"/>
                    <a:pt x="696" y="797"/>
                  </a:cubicBezTo>
                  <a:cubicBezTo>
                    <a:pt x="704" y="861"/>
                    <a:pt x="711" y="857"/>
                    <a:pt x="717" y="884"/>
                  </a:cubicBezTo>
                  <a:cubicBezTo>
                    <a:pt x="723" y="911"/>
                    <a:pt x="728" y="960"/>
                    <a:pt x="735" y="962"/>
                  </a:cubicBezTo>
                  <a:cubicBezTo>
                    <a:pt x="742" y="964"/>
                    <a:pt x="754" y="925"/>
                    <a:pt x="762" y="896"/>
                  </a:cubicBezTo>
                  <a:cubicBezTo>
                    <a:pt x="770" y="867"/>
                    <a:pt x="774" y="814"/>
                    <a:pt x="783" y="788"/>
                  </a:cubicBezTo>
                  <a:cubicBezTo>
                    <a:pt x="792" y="762"/>
                    <a:pt x="809" y="744"/>
                    <a:pt x="819" y="737"/>
                  </a:cubicBezTo>
                  <a:cubicBezTo>
                    <a:pt x="829" y="730"/>
                    <a:pt x="834" y="738"/>
                    <a:pt x="843" y="746"/>
                  </a:cubicBezTo>
                  <a:cubicBezTo>
                    <a:pt x="852" y="754"/>
                    <a:pt x="858" y="780"/>
                    <a:pt x="873" y="785"/>
                  </a:cubicBezTo>
                  <a:cubicBezTo>
                    <a:pt x="888" y="790"/>
                    <a:pt x="912" y="783"/>
                    <a:pt x="936" y="77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82" name="Group 51"/>
            <p:cNvGrpSpPr>
              <a:grpSpLocks/>
            </p:cNvGrpSpPr>
            <p:nvPr/>
          </p:nvGrpSpPr>
          <p:grpSpPr bwMode="auto">
            <a:xfrm>
              <a:off x="6884" y="2595"/>
              <a:ext cx="1589" cy="672"/>
              <a:chOff x="1600" y="3284"/>
              <a:chExt cx="1137" cy="515"/>
            </a:xfrm>
          </p:grpSpPr>
          <p:sp>
            <p:nvSpPr>
              <p:cNvPr id="17489" name="Freeform 52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0" name="Freeform 53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91" name="Freeform 54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483" name="Group 55"/>
            <p:cNvGrpSpPr>
              <a:grpSpLocks/>
            </p:cNvGrpSpPr>
            <p:nvPr/>
          </p:nvGrpSpPr>
          <p:grpSpPr bwMode="auto">
            <a:xfrm flipV="1">
              <a:off x="6881" y="3261"/>
              <a:ext cx="1589" cy="672"/>
              <a:chOff x="1600" y="3284"/>
              <a:chExt cx="1137" cy="515"/>
            </a:xfrm>
          </p:grpSpPr>
          <p:sp>
            <p:nvSpPr>
              <p:cNvPr id="17486" name="Freeform 56"/>
              <p:cNvSpPr>
                <a:spLocks/>
              </p:cNvSpPr>
              <p:nvPr/>
            </p:nvSpPr>
            <p:spPr bwMode="auto">
              <a:xfrm flipH="1">
                <a:off x="1600" y="3285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7" name="Freeform 57"/>
              <p:cNvSpPr>
                <a:spLocks/>
              </p:cNvSpPr>
              <p:nvPr/>
            </p:nvSpPr>
            <p:spPr bwMode="auto">
              <a:xfrm>
                <a:off x="2380" y="3286"/>
                <a:ext cx="357" cy="513"/>
              </a:xfrm>
              <a:custGeom>
                <a:avLst/>
                <a:gdLst>
                  <a:gd name="T0" fmla="*/ 0 w 357"/>
                  <a:gd name="T1" fmla="*/ 513 h 513"/>
                  <a:gd name="T2" fmla="*/ 63 w 357"/>
                  <a:gd name="T3" fmla="*/ 498 h 513"/>
                  <a:gd name="T4" fmla="*/ 128 w 357"/>
                  <a:gd name="T5" fmla="*/ 435 h 513"/>
                  <a:gd name="T6" fmla="*/ 180 w 357"/>
                  <a:gd name="T7" fmla="*/ 303 h 513"/>
                  <a:gd name="T8" fmla="*/ 216 w 357"/>
                  <a:gd name="T9" fmla="*/ 144 h 513"/>
                  <a:gd name="T10" fmla="*/ 245 w 357"/>
                  <a:gd name="T11" fmla="*/ 60 h 513"/>
                  <a:gd name="T12" fmla="*/ 264 w 357"/>
                  <a:gd name="T13" fmla="*/ 30 h 513"/>
                  <a:gd name="T14" fmla="*/ 299 w 357"/>
                  <a:gd name="T15" fmla="*/ 9 h 513"/>
                  <a:gd name="T16" fmla="*/ 332 w 357"/>
                  <a:gd name="T17" fmla="*/ 0 h 513"/>
                  <a:gd name="T18" fmla="*/ 357 w 357"/>
                  <a:gd name="T19" fmla="*/ 0 h 5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57"/>
                  <a:gd name="T31" fmla="*/ 0 h 513"/>
                  <a:gd name="T32" fmla="*/ 357 w 357"/>
                  <a:gd name="T33" fmla="*/ 513 h 5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57" h="513">
                    <a:moveTo>
                      <a:pt x="0" y="513"/>
                    </a:moveTo>
                    <a:lnTo>
                      <a:pt x="63" y="498"/>
                    </a:lnTo>
                    <a:lnTo>
                      <a:pt x="128" y="435"/>
                    </a:lnTo>
                    <a:lnTo>
                      <a:pt x="180" y="303"/>
                    </a:lnTo>
                    <a:lnTo>
                      <a:pt x="216" y="144"/>
                    </a:lnTo>
                    <a:lnTo>
                      <a:pt x="245" y="60"/>
                    </a:lnTo>
                    <a:lnTo>
                      <a:pt x="264" y="30"/>
                    </a:lnTo>
                    <a:lnTo>
                      <a:pt x="299" y="9"/>
                    </a:lnTo>
                    <a:lnTo>
                      <a:pt x="332" y="0"/>
                    </a:lnTo>
                    <a:lnTo>
                      <a:pt x="35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8" name="Freeform 58"/>
              <p:cNvSpPr>
                <a:spLocks/>
              </p:cNvSpPr>
              <p:nvPr/>
            </p:nvSpPr>
            <p:spPr bwMode="auto">
              <a:xfrm>
                <a:off x="1601" y="3284"/>
                <a:ext cx="1135" cy="514"/>
              </a:xfrm>
              <a:custGeom>
                <a:avLst/>
                <a:gdLst>
                  <a:gd name="T0" fmla="*/ 0 w 1135"/>
                  <a:gd name="T1" fmla="*/ 1 h 514"/>
                  <a:gd name="T2" fmla="*/ 1135 w 1135"/>
                  <a:gd name="T3" fmla="*/ 0 h 514"/>
                  <a:gd name="T4" fmla="*/ 1107 w 1135"/>
                  <a:gd name="T5" fmla="*/ 4 h 514"/>
                  <a:gd name="T6" fmla="*/ 1080 w 1135"/>
                  <a:gd name="T7" fmla="*/ 12 h 514"/>
                  <a:gd name="T8" fmla="*/ 1056 w 1135"/>
                  <a:gd name="T9" fmla="*/ 25 h 514"/>
                  <a:gd name="T10" fmla="*/ 1041 w 1135"/>
                  <a:gd name="T11" fmla="*/ 43 h 514"/>
                  <a:gd name="T12" fmla="*/ 1020 w 1135"/>
                  <a:gd name="T13" fmla="*/ 78 h 514"/>
                  <a:gd name="T14" fmla="*/ 997 w 1135"/>
                  <a:gd name="T15" fmla="*/ 147 h 514"/>
                  <a:gd name="T16" fmla="*/ 981 w 1135"/>
                  <a:gd name="T17" fmla="*/ 223 h 514"/>
                  <a:gd name="T18" fmla="*/ 957 w 1135"/>
                  <a:gd name="T19" fmla="*/ 304 h 514"/>
                  <a:gd name="T20" fmla="*/ 937 w 1135"/>
                  <a:gd name="T21" fmla="*/ 363 h 514"/>
                  <a:gd name="T22" fmla="*/ 910 w 1135"/>
                  <a:gd name="T23" fmla="*/ 424 h 514"/>
                  <a:gd name="T24" fmla="*/ 888 w 1135"/>
                  <a:gd name="T25" fmla="*/ 453 h 514"/>
                  <a:gd name="T26" fmla="*/ 867 w 1135"/>
                  <a:gd name="T27" fmla="*/ 478 h 514"/>
                  <a:gd name="T28" fmla="*/ 844 w 1135"/>
                  <a:gd name="T29" fmla="*/ 493 h 514"/>
                  <a:gd name="T30" fmla="*/ 814 w 1135"/>
                  <a:gd name="T31" fmla="*/ 508 h 514"/>
                  <a:gd name="T32" fmla="*/ 780 w 1135"/>
                  <a:gd name="T33" fmla="*/ 514 h 514"/>
                  <a:gd name="T34" fmla="*/ 358 w 1135"/>
                  <a:gd name="T35" fmla="*/ 511 h 514"/>
                  <a:gd name="T36" fmla="*/ 322 w 1135"/>
                  <a:gd name="T37" fmla="*/ 505 h 514"/>
                  <a:gd name="T38" fmla="*/ 288 w 1135"/>
                  <a:gd name="T39" fmla="*/ 493 h 514"/>
                  <a:gd name="T40" fmla="*/ 255 w 1135"/>
                  <a:gd name="T41" fmla="*/ 466 h 514"/>
                  <a:gd name="T42" fmla="*/ 220 w 1135"/>
                  <a:gd name="T43" fmla="*/ 424 h 514"/>
                  <a:gd name="T44" fmla="*/ 192 w 1135"/>
                  <a:gd name="T45" fmla="*/ 357 h 514"/>
                  <a:gd name="T46" fmla="*/ 174 w 1135"/>
                  <a:gd name="T47" fmla="*/ 292 h 514"/>
                  <a:gd name="T48" fmla="*/ 156 w 1135"/>
                  <a:gd name="T49" fmla="*/ 220 h 514"/>
                  <a:gd name="T50" fmla="*/ 141 w 1135"/>
                  <a:gd name="T51" fmla="*/ 145 h 514"/>
                  <a:gd name="T52" fmla="*/ 124 w 1135"/>
                  <a:gd name="T53" fmla="*/ 91 h 514"/>
                  <a:gd name="T54" fmla="*/ 109 w 1135"/>
                  <a:gd name="T55" fmla="*/ 61 h 514"/>
                  <a:gd name="T56" fmla="*/ 99 w 1135"/>
                  <a:gd name="T57" fmla="*/ 42 h 514"/>
                  <a:gd name="T58" fmla="*/ 93 w 1135"/>
                  <a:gd name="T59" fmla="*/ 33 h 514"/>
                  <a:gd name="T60" fmla="*/ 76 w 1135"/>
                  <a:gd name="T61" fmla="*/ 22 h 514"/>
                  <a:gd name="T62" fmla="*/ 63 w 1135"/>
                  <a:gd name="T63" fmla="*/ 16 h 514"/>
                  <a:gd name="T64" fmla="*/ 45 w 1135"/>
                  <a:gd name="T65" fmla="*/ 7 h 514"/>
                  <a:gd name="T66" fmla="*/ 22 w 1135"/>
                  <a:gd name="T67" fmla="*/ 3 h 514"/>
                  <a:gd name="T68" fmla="*/ 0 w 1135"/>
                  <a:gd name="T69" fmla="*/ 1 h 5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35"/>
                  <a:gd name="T106" fmla="*/ 0 h 514"/>
                  <a:gd name="T107" fmla="*/ 1135 w 1135"/>
                  <a:gd name="T108" fmla="*/ 514 h 5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35" h="514">
                    <a:moveTo>
                      <a:pt x="0" y="1"/>
                    </a:moveTo>
                    <a:lnTo>
                      <a:pt x="1135" y="0"/>
                    </a:lnTo>
                    <a:lnTo>
                      <a:pt x="1107" y="4"/>
                    </a:lnTo>
                    <a:lnTo>
                      <a:pt x="1080" y="12"/>
                    </a:lnTo>
                    <a:lnTo>
                      <a:pt x="1056" y="25"/>
                    </a:lnTo>
                    <a:lnTo>
                      <a:pt x="1041" y="43"/>
                    </a:lnTo>
                    <a:lnTo>
                      <a:pt x="1020" y="78"/>
                    </a:lnTo>
                    <a:lnTo>
                      <a:pt x="997" y="147"/>
                    </a:lnTo>
                    <a:lnTo>
                      <a:pt x="981" y="223"/>
                    </a:lnTo>
                    <a:lnTo>
                      <a:pt x="957" y="304"/>
                    </a:lnTo>
                    <a:lnTo>
                      <a:pt x="937" y="363"/>
                    </a:lnTo>
                    <a:lnTo>
                      <a:pt x="910" y="424"/>
                    </a:lnTo>
                    <a:lnTo>
                      <a:pt x="888" y="453"/>
                    </a:lnTo>
                    <a:lnTo>
                      <a:pt x="867" y="478"/>
                    </a:lnTo>
                    <a:lnTo>
                      <a:pt x="844" y="493"/>
                    </a:lnTo>
                    <a:lnTo>
                      <a:pt x="814" y="508"/>
                    </a:lnTo>
                    <a:lnTo>
                      <a:pt x="780" y="514"/>
                    </a:lnTo>
                    <a:lnTo>
                      <a:pt x="358" y="511"/>
                    </a:lnTo>
                    <a:lnTo>
                      <a:pt x="322" y="505"/>
                    </a:lnTo>
                    <a:lnTo>
                      <a:pt x="288" y="493"/>
                    </a:lnTo>
                    <a:lnTo>
                      <a:pt x="255" y="466"/>
                    </a:lnTo>
                    <a:lnTo>
                      <a:pt x="220" y="424"/>
                    </a:lnTo>
                    <a:lnTo>
                      <a:pt x="192" y="357"/>
                    </a:lnTo>
                    <a:lnTo>
                      <a:pt x="174" y="292"/>
                    </a:lnTo>
                    <a:cubicBezTo>
                      <a:pt x="156" y="221"/>
                      <a:pt x="156" y="246"/>
                      <a:pt x="156" y="220"/>
                    </a:cubicBezTo>
                    <a:lnTo>
                      <a:pt x="141" y="145"/>
                    </a:lnTo>
                    <a:lnTo>
                      <a:pt x="124" y="91"/>
                    </a:lnTo>
                    <a:lnTo>
                      <a:pt x="109" y="61"/>
                    </a:lnTo>
                    <a:lnTo>
                      <a:pt x="99" y="42"/>
                    </a:lnTo>
                    <a:lnTo>
                      <a:pt x="93" y="33"/>
                    </a:lnTo>
                    <a:lnTo>
                      <a:pt x="76" y="22"/>
                    </a:lnTo>
                    <a:lnTo>
                      <a:pt x="63" y="16"/>
                    </a:lnTo>
                    <a:lnTo>
                      <a:pt x="45" y="7"/>
                    </a:lnTo>
                    <a:lnTo>
                      <a:pt x="22" y="3"/>
                    </a:lnTo>
                    <a:lnTo>
                      <a:pt x="0" y="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84" name="Freeform 59"/>
            <p:cNvSpPr>
              <a:spLocks/>
            </p:cNvSpPr>
            <p:nvPr/>
          </p:nvSpPr>
          <p:spPr bwMode="auto">
            <a:xfrm>
              <a:off x="6423" y="2565"/>
              <a:ext cx="924" cy="1425"/>
            </a:xfrm>
            <a:custGeom>
              <a:avLst/>
              <a:gdLst>
                <a:gd name="T0" fmla="*/ 0 w 924"/>
                <a:gd name="T1" fmla="*/ 692 h 1425"/>
                <a:gd name="T2" fmla="*/ 39 w 924"/>
                <a:gd name="T3" fmla="*/ 713 h 1425"/>
                <a:gd name="T4" fmla="*/ 63 w 924"/>
                <a:gd name="T5" fmla="*/ 731 h 1425"/>
                <a:gd name="T6" fmla="*/ 96 w 924"/>
                <a:gd name="T7" fmla="*/ 722 h 1425"/>
                <a:gd name="T8" fmla="*/ 114 w 924"/>
                <a:gd name="T9" fmla="*/ 698 h 1425"/>
                <a:gd name="T10" fmla="*/ 135 w 924"/>
                <a:gd name="T11" fmla="*/ 629 h 1425"/>
                <a:gd name="T12" fmla="*/ 150 w 924"/>
                <a:gd name="T13" fmla="*/ 566 h 1425"/>
                <a:gd name="T14" fmla="*/ 171 w 924"/>
                <a:gd name="T15" fmla="*/ 584 h 1425"/>
                <a:gd name="T16" fmla="*/ 204 w 924"/>
                <a:gd name="T17" fmla="*/ 680 h 1425"/>
                <a:gd name="T18" fmla="*/ 210 w 924"/>
                <a:gd name="T19" fmla="*/ 728 h 1425"/>
                <a:gd name="T20" fmla="*/ 228 w 924"/>
                <a:gd name="T21" fmla="*/ 917 h 1425"/>
                <a:gd name="T22" fmla="*/ 243 w 924"/>
                <a:gd name="T23" fmla="*/ 1079 h 1425"/>
                <a:gd name="T24" fmla="*/ 261 w 924"/>
                <a:gd name="T25" fmla="*/ 1079 h 1425"/>
                <a:gd name="T26" fmla="*/ 270 w 924"/>
                <a:gd name="T27" fmla="*/ 1043 h 1425"/>
                <a:gd name="T28" fmla="*/ 288 w 924"/>
                <a:gd name="T29" fmla="*/ 908 h 1425"/>
                <a:gd name="T30" fmla="*/ 300 w 924"/>
                <a:gd name="T31" fmla="*/ 707 h 1425"/>
                <a:gd name="T32" fmla="*/ 324 w 924"/>
                <a:gd name="T33" fmla="*/ 182 h 1425"/>
                <a:gd name="T34" fmla="*/ 345 w 924"/>
                <a:gd name="T35" fmla="*/ 92 h 1425"/>
                <a:gd name="T36" fmla="*/ 348 w 924"/>
                <a:gd name="T37" fmla="*/ 74 h 1425"/>
                <a:gd name="T38" fmla="*/ 363 w 924"/>
                <a:gd name="T39" fmla="*/ 104 h 1425"/>
                <a:gd name="T40" fmla="*/ 399 w 924"/>
                <a:gd name="T41" fmla="*/ 698 h 1425"/>
                <a:gd name="T42" fmla="*/ 420 w 924"/>
                <a:gd name="T43" fmla="*/ 1211 h 1425"/>
                <a:gd name="T44" fmla="*/ 426 w 924"/>
                <a:gd name="T45" fmla="*/ 1289 h 1425"/>
                <a:gd name="T46" fmla="*/ 441 w 924"/>
                <a:gd name="T47" fmla="*/ 1355 h 1425"/>
                <a:gd name="T48" fmla="*/ 450 w 924"/>
                <a:gd name="T49" fmla="*/ 1316 h 1425"/>
                <a:gd name="T50" fmla="*/ 489 w 924"/>
                <a:gd name="T51" fmla="*/ 698 h 1425"/>
                <a:gd name="T52" fmla="*/ 507 w 924"/>
                <a:gd name="T53" fmla="*/ 176 h 1425"/>
                <a:gd name="T54" fmla="*/ 522 w 924"/>
                <a:gd name="T55" fmla="*/ 74 h 1425"/>
                <a:gd name="T56" fmla="*/ 531 w 924"/>
                <a:gd name="T57" fmla="*/ 50 h 1425"/>
                <a:gd name="T58" fmla="*/ 552 w 924"/>
                <a:gd name="T59" fmla="*/ 122 h 1425"/>
                <a:gd name="T60" fmla="*/ 579 w 924"/>
                <a:gd name="T61" fmla="*/ 698 h 1425"/>
                <a:gd name="T62" fmla="*/ 597 w 924"/>
                <a:gd name="T63" fmla="*/ 1082 h 1425"/>
                <a:gd name="T64" fmla="*/ 624 w 924"/>
                <a:gd name="T65" fmla="*/ 1238 h 1425"/>
                <a:gd name="T66" fmla="*/ 672 w 924"/>
                <a:gd name="T67" fmla="*/ 695 h 1425"/>
                <a:gd name="T68" fmla="*/ 687 w 924"/>
                <a:gd name="T69" fmla="*/ 617 h 1425"/>
                <a:gd name="T70" fmla="*/ 702 w 924"/>
                <a:gd name="T71" fmla="*/ 533 h 1425"/>
                <a:gd name="T72" fmla="*/ 723 w 924"/>
                <a:gd name="T73" fmla="*/ 503 h 1425"/>
                <a:gd name="T74" fmla="*/ 732 w 924"/>
                <a:gd name="T75" fmla="*/ 521 h 1425"/>
                <a:gd name="T76" fmla="*/ 765 w 924"/>
                <a:gd name="T77" fmla="*/ 704 h 1425"/>
                <a:gd name="T78" fmla="*/ 786 w 924"/>
                <a:gd name="T79" fmla="*/ 737 h 1425"/>
                <a:gd name="T80" fmla="*/ 804 w 924"/>
                <a:gd name="T81" fmla="*/ 752 h 1425"/>
                <a:gd name="T82" fmla="*/ 822 w 924"/>
                <a:gd name="T83" fmla="*/ 743 h 1425"/>
                <a:gd name="T84" fmla="*/ 852 w 924"/>
                <a:gd name="T85" fmla="*/ 695 h 1425"/>
                <a:gd name="T86" fmla="*/ 885 w 924"/>
                <a:gd name="T87" fmla="*/ 689 h 1425"/>
                <a:gd name="T88" fmla="*/ 924 w 924"/>
                <a:gd name="T89" fmla="*/ 701 h 14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24"/>
                <a:gd name="T136" fmla="*/ 0 h 1425"/>
                <a:gd name="T137" fmla="*/ 924 w 924"/>
                <a:gd name="T138" fmla="*/ 1425 h 14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24" h="1425">
                  <a:moveTo>
                    <a:pt x="0" y="692"/>
                  </a:moveTo>
                  <a:cubicBezTo>
                    <a:pt x="14" y="699"/>
                    <a:pt x="29" y="706"/>
                    <a:pt x="39" y="713"/>
                  </a:cubicBezTo>
                  <a:cubicBezTo>
                    <a:pt x="49" y="720"/>
                    <a:pt x="54" y="730"/>
                    <a:pt x="63" y="731"/>
                  </a:cubicBezTo>
                  <a:cubicBezTo>
                    <a:pt x="72" y="732"/>
                    <a:pt x="87" y="728"/>
                    <a:pt x="96" y="722"/>
                  </a:cubicBezTo>
                  <a:cubicBezTo>
                    <a:pt x="105" y="716"/>
                    <a:pt x="108" y="713"/>
                    <a:pt x="114" y="698"/>
                  </a:cubicBezTo>
                  <a:cubicBezTo>
                    <a:pt x="120" y="683"/>
                    <a:pt x="129" y="651"/>
                    <a:pt x="135" y="629"/>
                  </a:cubicBezTo>
                  <a:cubicBezTo>
                    <a:pt x="141" y="607"/>
                    <a:pt x="144" y="573"/>
                    <a:pt x="150" y="566"/>
                  </a:cubicBezTo>
                  <a:cubicBezTo>
                    <a:pt x="156" y="559"/>
                    <a:pt x="162" y="565"/>
                    <a:pt x="171" y="584"/>
                  </a:cubicBezTo>
                  <a:cubicBezTo>
                    <a:pt x="180" y="603"/>
                    <a:pt x="198" y="656"/>
                    <a:pt x="204" y="680"/>
                  </a:cubicBezTo>
                  <a:cubicBezTo>
                    <a:pt x="210" y="704"/>
                    <a:pt x="206" y="689"/>
                    <a:pt x="210" y="728"/>
                  </a:cubicBezTo>
                  <a:cubicBezTo>
                    <a:pt x="214" y="767"/>
                    <a:pt x="223" y="859"/>
                    <a:pt x="228" y="917"/>
                  </a:cubicBezTo>
                  <a:cubicBezTo>
                    <a:pt x="233" y="975"/>
                    <a:pt x="238" y="1052"/>
                    <a:pt x="243" y="1079"/>
                  </a:cubicBezTo>
                  <a:cubicBezTo>
                    <a:pt x="248" y="1106"/>
                    <a:pt x="257" y="1085"/>
                    <a:pt x="261" y="1079"/>
                  </a:cubicBezTo>
                  <a:cubicBezTo>
                    <a:pt x="265" y="1073"/>
                    <a:pt x="266" y="1071"/>
                    <a:pt x="270" y="1043"/>
                  </a:cubicBezTo>
                  <a:cubicBezTo>
                    <a:pt x="274" y="1015"/>
                    <a:pt x="283" y="964"/>
                    <a:pt x="288" y="908"/>
                  </a:cubicBezTo>
                  <a:cubicBezTo>
                    <a:pt x="293" y="852"/>
                    <a:pt x="294" y="828"/>
                    <a:pt x="300" y="707"/>
                  </a:cubicBezTo>
                  <a:cubicBezTo>
                    <a:pt x="306" y="586"/>
                    <a:pt x="317" y="284"/>
                    <a:pt x="324" y="182"/>
                  </a:cubicBezTo>
                  <a:cubicBezTo>
                    <a:pt x="331" y="80"/>
                    <a:pt x="341" y="110"/>
                    <a:pt x="345" y="92"/>
                  </a:cubicBezTo>
                  <a:cubicBezTo>
                    <a:pt x="349" y="74"/>
                    <a:pt x="345" y="72"/>
                    <a:pt x="348" y="74"/>
                  </a:cubicBezTo>
                  <a:cubicBezTo>
                    <a:pt x="351" y="76"/>
                    <a:pt x="355" y="0"/>
                    <a:pt x="363" y="104"/>
                  </a:cubicBezTo>
                  <a:cubicBezTo>
                    <a:pt x="371" y="208"/>
                    <a:pt x="390" y="514"/>
                    <a:pt x="399" y="698"/>
                  </a:cubicBezTo>
                  <a:cubicBezTo>
                    <a:pt x="408" y="882"/>
                    <a:pt x="416" y="1113"/>
                    <a:pt x="420" y="1211"/>
                  </a:cubicBezTo>
                  <a:cubicBezTo>
                    <a:pt x="424" y="1309"/>
                    <a:pt x="423" y="1265"/>
                    <a:pt x="426" y="1289"/>
                  </a:cubicBezTo>
                  <a:cubicBezTo>
                    <a:pt x="429" y="1313"/>
                    <a:pt x="437" y="1350"/>
                    <a:pt x="441" y="1355"/>
                  </a:cubicBezTo>
                  <a:cubicBezTo>
                    <a:pt x="445" y="1360"/>
                    <a:pt x="442" y="1425"/>
                    <a:pt x="450" y="1316"/>
                  </a:cubicBezTo>
                  <a:cubicBezTo>
                    <a:pt x="458" y="1207"/>
                    <a:pt x="480" y="888"/>
                    <a:pt x="489" y="698"/>
                  </a:cubicBezTo>
                  <a:cubicBezTo>
                    <a:pt x="498" y="508"/>
                    <a:pt x="501" y="280"/>
                    <a:pt x="507" y="176"/>
                  </a:cubicBezTo>
                  <a:cubicBezTo>
                    <a:pt x="513" y="72"/>
                    <a:pt x="518" y="95"/>
                    <a:pt x="522" y="74"/>
                  </a:cubicBezTo>
                  <a:cubicBezTo>
                    <a:pt x="526" y="53"/>
                    <a:pt x="526" y="42"/>
                    <a:pt x="531" y="50"/>
                  </a:cubicBezTo>
                  <a:cubicBezTo>
                    <a:pt x="536" y="58"/>
                    <a:pt x="544" y="14"/>
                    <a:pt x="552" y="122"/>
                  </a:cubicBezTo>
                  <a:cubicBezTo>
                    <a:pt x="560" y="230"/>
                    <a:pt x="572" y="538"/>
                    <a:pt x="579" y="698"/>
                  </a:cubicBezTo>
                  <a:cubicBezTo>
                    <a:pt x="586" y="858"/>
                    <a:pt x="589" y="992"/>
                    <a:pt x="597" y="1082"/>
                  </a:cubicBezTo>
                  <a:cubicBezTo>
                    <a:pt x="605" y="1172"/>
                    <a:pt x="612" y="1302"/>
                    <a:pt x="624" y="1238"/>
                  </a:cubicBezTo>
                  <a:cubicBezTo>
                    <a:pt x="636" y="1174"/>
                    <a:pt x="662" y="798"/>
                    <a:pt x="672" y="695"/>
                  </a:cubicBezTo>
                  <a:cubicBezTo>
                    <a:pt x="682" y="592"/>
                    <a:pt x="682" y="644"/>
                    <a:pt x="687" y="617"/>
                  </a:cubicBezTo>
                  <a:cubicBezTo>
                    <a:pt x="692" y="590"/>
                    <a:pt x="696" y="552"/>
                    <a:pt x="702" y="533"/>
                  </a:cubicBezTo>
                  <a:cubicBezTo>
                    <a:pt x="708" y="514"/>
                    <a:pt x="718" y="505"/>
                    <a:pt x="723" y="503"/>
                  </a:cubicBezTo>
                  <a:cubicBezTo>
                    <a:pt x="728" y="501"/>
                    <a:pt x="725" y="488"/>
                    <a:pt x="732" y="521"/>
                  </a:cubicBezTo>
                  <a:cubicBezTo>
                    <a:pt x="739" y="554"/>
                    <a:pt x="756" y="668"/>
                    <a:pt x="765" y="704"/>
                  </a:cubicBezTo>
                  <a:cubicBezTo>
                    <a:pt x="774" y="740"/>
                    <a:pt x="779" y="729"/>
                    <a:pt x="786" y="737"/>
                  </a:cubicBezTo>
                  <a:cubicBezTo>
                    <a:pt x="793" y="745"/>
                    <a:pt x="798" y="751"/>
                    <a:pt x="804" y="752"/>
                  </a:cubicBezTo>
                  <a:cubicBezTo>
                    <a:pt x="810" y="753"/>
                    <a:pt x="814" y="752"/>
                    <a:pt x="822" y="743"/>
                  </a:cubicBezTo>
                  <a:cubicBezTo>
                    <a:pt x="830" y="734"/>
                    <a:pt x="842" y="704"/>
                    <a:pt x="852" y="695"/>
                  </a:cubicBezTo>
                  <a:cubicBezTo>
                    <a:pt x="862" y="686"/>
                    <a:pt x="873" y="688"/>
                    <a:pt x="885" y="689"/>
                  </a:cubicBezTo>
                  <a:cubicBezTo>
                    <a:pt x="897" y="690"/>
                    <a:pt x="910" y="695"/>
                    <a:pt x="924" y="70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85" name="Freeform 60"/>
            <p:cNvSpPr>
              <a:spLocks/>
            </p:cNvSpPr>
            <p:nvPr/>
          </p:nvSpPr>
          <p:spPr bwMode="auto">
            <a:xfrm>
              <a:off x="8010" y="2578"/>
              <a:ext cx="567" cy="1414"/>
            </a:xfrm>
            <a:custGeom>
              <a:avLst/>
              <a:gdLst>
                <a:gd name="T0" fmla="*/ 0 w 567"/>
                <a:gd name="T1" fmla="*/ 692 h 1414"/>
                <a:gd name="T2" fmla="*/ 18 w 567"/>
                <a:gd name="T3" fmla="*/ 680 h 1414"/>
                <a:gd name="T4" fmla="*/ 33 w 567"/>
                <a:gd name="T5" fmla="*/ 668 h 1414"/>
                <a:gd name="T6" fmla="*/ 66 w 567"/>
                <a:gd name="T7" fmla="*/ 668 h 1414"/>
                <a:gd name="T8" fmla="*/ 99 w 567"/>
                <a:gd name="T9" fmla="*/ 683 h 1414"/>
                <a:gd name="T10" fmla="*/ 123 w 567"/>
                <a:gd name="T11" fmla="*/ 740 h 1414"/>
                <a:gd name="T12" fmla="*/ 144 w 567"/>
                <a:gd name="T13" fmla="*/ 794 h 1414"/>
                <a:gd name="T14" fmla="*/ 165 w 567"/>
                <a:gd name="T15" fmla="*/ 785 h 1414"/>
                <a:gd name="T16" fmla="*/ 189 w 567"/>
                <a:gd name="T17" fmla="*/ 695 h 1414"/>
                <a:gd name="T18" fmla="*/ 225 w 567"/>
                <a:gd name="T19" fmla="*/ 428 h 1414"/>
                <a:gd name="T20" fmla="*/ 231 w 567"/>
                <a:gd name="T21" fmla="*/ 389 h 1414"/>
                <a:gd name="T22" fmla="*/ 231 w 567"/>
                <a:gd name="T23" fmla="*/ 368 h 1414"/>
                <a:gd name="T24" fmla="*/ 246 w 567"/>
                <a:gd name="T25" fmla="*/ 344 h 1414"/>
                <a:gd name="T26" fmla="*/ 291 w 567"/>
                <a:gd name="T27" fmla="*/ 680 h 1414"/>
                <a:gd name="T28" fmla="*/ 330 w 567"/>
                <a:gd name="T29" fmla="*/ 1274 h 1414"/>
                <a:gd name="T30" fmla="*/ 339 w 567"/>
                <a:gd name="T31" fmla="*/ 1298 h 1414"/>
                <a:gd name="T32" fmla="*/ 369 w 567"/>
                <a:gd name="T33" fmla="*/ 929 h 1414"/>
                <a:gd name="T34" fmla="*/ 393 w 567"/>
                <a:gd name="T35" fmla="*/ 389 h 1414"/>
                <a:gd name="T36" fmla="*/ 408 w 567"/>
                <a:gd name="T37" fmla="*/ 125 h 1414"/>
                <a:gd name="T38" fmla="*/ 414 w 567"/>
                <a:gd name="T39" fmla="*/ 41 h 1414"/>
                <a:gd name="T40" fmla="*/ 432 w 567"/>
                <a:gd name="T41" fmla="*/ 77 h 1414"/>
                <a:gd name="T42" fmla="*/ 468 w 567"/>
                <a:gd name="T43" fmla="*/ 503 h 1414"/>
                <a:gd name="T44" fmla="*/ 477 w 567"/>
                <a:gd name="T45" fmla="*/ 806 h 1414"/>
                <a:gd name="T46" fmla="*/ 498 w 567"/>
                <a:gd name="T47" fmla="*/ 1127 h 1414"/>
                <a:gd name="T48" fmla="*/ 513 w 567"/>
                <a:gd name="T49" fmla="*/ 1313 h 1414"/>
                <a:gd name="T50" fmla="*/ 522 w 567"/>
                <a:gd name="T51" fmla="*/ 1352 h 1414"/>
                <a:gd name="T52" fmla="*/ 537 w 567"/>
                <a:gd name="T53" fmla="*/ 1304 h 1414"/>
                <a:gd name="T54" fmla="*/ 567 w 567"/>
                <a:gd name="T55" fmla="*/ 689 h 14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7"/>
                <a:gd name="T85" fmla="*/ 0 h 1414"/>
                <a:gd name="T86" fmla="*/ 567 w 567"/>
                <a:gd name="T87" fmla="*/ 1414 h 141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7" h="1414">
                  <a:moveTo>
                    <a:pt x="0" y="692"/>
                  </a:moveTo>
                  <a:cubicBezTo>
                    <a:pt x="6" y="688"/>
                    <a:pt x="13" y="684"/>
                    <a:pt x="18" y="680"/>
                  </a:cubicBezTo>
                  <a:cubicBezTo>
                    <a:pt x="23" y="676"/>
                    <a:pt x="25" y="670"/>
                    <a:pt x="33" y="668"/>
                  </a:cubicBezTo>
                  <a:cubicBezTo>
                    <a:pt x="41" y="666"/>
                    <a:pt x="55" y="666"/>
                    <a:pt x="66" y="668"/>
                  </a:cubicBezTo>
                  <a:cubicBezTo>
                    <a:pt x="77" y="670"/>
                    <a:pt x="90" y="671"/>
                    <a:pt x="99" y="683"/>
                  </a:cubicBezTo>
                  <a:cubicBezTo>
                    <a:pt x="108" y="695"/>
                    <a:pt x="116" y="722"/>
                    <a:pt x="123" y="740"/>
                  </a:cubicBezTo>
                  <a:cubicBezTo>
                    <a:pt x="130" y="758"/>
                    <a:pt x="137" y="787"/>
                    <a:pt x="144" y="794"/>
                  </a:cubicBezTo>
                  <a:cubicBezTo>
                    <a:pt x="151" y="801"/>
                    <a:pt x="158" y="801"/>
                    <a:pt x="165" y="785"/>
                  </a:cubicBezTo>
                  <a:cubicBezTo>
                    <a:pt x="172" y="769"/>
                    <a:pt x="179" y="754"/>
                    <a:pt x="189" y="695"/>
                  </a:cubicBezTo>
                  <a:cubicBezTo>
                    <a:pt x="199" y="636"/>
                    <a:pt x="218" y="479"/>
                    <a:pt x="225" y="428"/>
                  </a:cubicBezTo>
                  <a:cubicBezTo>
                    <a:pt x="232" y="377"/>
                    <a:pt x="230" y="399"/>
                    <a:pt x="231" y="389"/>
                  </a:cubicBezTo>
                  <a:cubicBezTo>
                    <a:pt x="232" y="379"/>
                    <a:pt x="229" y="375"/>
                    <a:pt x="231" y="368"/>
                  </a:cubicBezTo>
                  <a:cubicBezTo>
                    <a:pt x="233" y="361"/>
                    <a:pt x="236" y="292"/>
                    <a:pt x="246" y="344"/>
                  </a:cubicBezTo>
                  <a:cubicBezTo>
                    <a:pt x="256" y="396"/>
                    <a:pt x="277" y="525"/>
                    <a:pt x="291" y="680"/>
                  </a:cubicBezTo>
                  <a:cubicBezTo>
                    <a:pt x="305" y="835"/>
                    <a:pt x="322" y="1171"/>
                    <a:pt x="330" y="1274"/>
                  </a:cubicBezTo>
                  <a:cubicBezTo>
                    <a:pt x="338" y="1377"/>
                    <a:pt x="333" y="1355"/>
                    <a:pt x="339" y="1298"/>
                  </a:cubicBezTo>
                  <a:cubicBezTo>
                    <a:pt x="345" y="1241"/>
                    <a:pt x="360" y="1080"/>
                    <a:pt x="369" y="929"/>
                  </a:cubicBezTo>
                  <a:cubicBezTo>
                    <a:pt x="378" y="778"/>
                    <a:pt x="387" y="523"/>
                    <a:pt x="393" y="389"/>
                  </a:cubicBezTo>
                  <a:cubicBezTo>
                    <a:pt x="399" y="255"/>
                    <a:pt x="404" y="183"/>
                    <a:pt x="408" y="125"/>
                  </a:cubicBezTo>
                  <a:cubicBezTo>
                    <a:pt x="412" y="67"/>
                    <a:pt x="410" y="49"/>
                    <a:pt x="414" y="41"/>
                  </a:cubicBezTo>
                  <a:cubicBezTo>
                    <a:pt x="418" y="33"/>
                    <a:pt x="423" y="0"/>
                    <a:pt x="432" y="77"/>
                  </a:cubicBezTo>
                  <a:cubicBezTo>
                    <a:pt x="441" y="154"/>
                    <a:pt x="461" y="382"/>
                    <a:pt x="468" y="503"/>
                  </a:cubicBezTo>
                  <a:cubicBezTo>
                    <a:pt x="475" y="624"/>
                    <a:pt x="472" y="702"/>
                    <a:pt x="477" y="806"/>
                  </a:cubicBezTo>
                  <a:cubicBezTo>
                    <a:pt x="482" y="910"/>
                    <a:pt x="492" y="1043"/>
                    <a:pt x="498" y="1127"/>
                  </a:cubicBezTo>
                  <a:cubicBezTo>
                    <a:pt x="504" y="1211"/>
                    <a:pt x="509" y="1276"/>
                    <a:pt x="513" y="1313"/>
                  </a:cubicBezTo>
                  <a:cubicBezTo>
                    <a:pt x="517" y="1350"/>
                    <a:pt x="518" y="1353"/>
                    <a:pt x="522" y="1352"/>
                  </a:cubicBezTo>
                  <a:cubicBezTo>
                    <a:pt x="526" y="1351"/>
                    <a:pt x="530" y="1414"/>
                    <a:pt x="537" y="1304"/>
                  </a:cubicBezTo>
                  <a:cubicBezTo>
                    <a:pt x="544" y="1194"/>
                    <a:pt x="555" y="941"/>
                    <a:pt x="567" y="68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Freeform 61"/>
          <p:cNvSpPr>
            <a:spLocks/>
          </p:cNvSpPr>
          <p:nvPr/>
        </p:nvSpPr>
        <p:spPr bwMode="auto">
          <a:xfrm>
            <a:off x="5167313" y="4962525"/>
            <a:ext cx="4918075" cy="1392238"/>
          </a:xfrm>
          <a:custGeom>
            <a:avLst/>
            <a:gdLst>
              <a:gd name="T0" fmla="*/ 0 w 3099"/>
              <a:gd name="T1" fmla="*/ 2147483647 h 877"/>
              <a:gd name="T2" fmla="*/ 735885517 w 3099"/>
              <a:gd name="T3" fmla="*/ 1955642202 h 877"/>
              <a:gd name="T4" fmla="*/ 1335682653 w 3099"/>
              <a:gd name="T5" fmla="*/ 1035785493 h 877"/>
              <a:gd name="T6" fmla="*/ 1842233451 w 3099"/>
              <a:gd name="T7" fmla="*/ 435988059 h 877"/>
              <a:gd name="T8" fmla="*/ 2147483647 w 3099"/>
              <a:gd name="T9" fmla="*/ 68045043 h 877"/>
              <a:gd name="T10" fmla="*/ 2147483647 w 3099"/>
              <a:gd name="T11" fmla="*/ 20161258 h 877"/>
              <a:gd name="T12" fmla="*/ 2147483647 w 3099"/>
              <a:gd name="T13" fmla="*/ 113407884 h 877"/>
              <a:gd name="T14" fmla="*/ 2147483647 w 3099"/>
              <a:gd name="T15" fmla="*/ 229335130 h 877"/>
              <a:gd name="T16" fmla="*/ 2147483647 w 3099"/>
              <a:gd name="T17" fmla="*/ 481350875 h 877"/>
              <a:gd name="T18" fmla="*/ 2147483647 w 3099"/>
              <a:gd name="T19" fmla="*/ 1219756120 h 877"/>
              <a:gd name="T20" fmla="*/ 2147483647 w 3099"/>
              <a:gd name="T21" fmla="*/ 1978324404 h 877"/>
              <a:gd name="T22" fmla="*/ 2147483647 w 3099"/>
              <a:gd name="T23" fmla="*/ 2147483647 h 87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099"/>
              <a:gd name="T37" fmla="*/ 0 h 877"/>
              <a:gd name="T38" fmla="*/ 3099 w 3099"/>
              <a:gd name="T39" fmla="*/ 877 h 87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099" h="877">
                <a:moveTo>
                  <a:pt x="0" y="859"/>
                </a:moveTo>
                <a:cubicBezTo>
                  <a:pt x="102" y="855"/>
                  <a:pt x="204" y="851"/>
                  <a:pt x="292" y="776"/>
                </a:cubicBezTo>
                <a:cubicBezTo>
                  <a:pt x="380" y="701"/>
                  <a:pt x="457" y="511"/>
                  <a:pt x="530" y="411"/>
                </a:cubicBezTo>
                <a:cubicBezTo>
                  <a:pt x="603" y="311"/>
                  <a:pt x="629" y="237"/>
                  <a:pt x="731" y="173"/>
                </a:cubicBezTo>
                <a:cubicBezTo>
                  <a:pt x="833" y="109"/>
                  <a:pt x="1020" y="54"/>
                  <a:pt x="1143" y="27"/>
                </a:cubicBezTo>
                <a:cubicBezTo>
                  <a:pt x="1266" y="0"/>
                  <a:pt x="1335" y="5"/>
                  <a:pt x="1472" y="8"/>
                </a:cubicBezTo>
                <a:cubicBezTo>
                  <a:pt x="1609" y="11"/>
                  <a:pt x="1847" y="31"/>
                  <a:pt x="1966" y="45"/>
                </a:cubicBezTo>
                <a:cubicBezTo>
                  <a:pt x="2085" y="59"/>
                  <a:pt x="2114" y="67"/>
                  <a:pt x="2185" y="91"/>
                </a:cubicBezTo>
                <a:cubicBezTo>
                  <a:pt x="2256" y="115"/>
                  <a:pt x="2314" y="126"/>
                  <a:pt x="2395" y="191"/>
                </a:cubicBezTo>
                <a:cubicBezTo>
                  <a:pt x="2476" y="256"/>
                  <a:pt x="2594" y="385"/>
                  <a:pt x="2670" y="484"/>
                </a:cubicBezTo>
                <a:cubicBezTo>
                  <a:pt x="2746" y="583"/>
                  <a:pt x="2781" y="720"/>
                  <a:pt x="2852" y="785"/>
                </a:cubicBezTo>
                <a:cubicBezTo>
                  <a:pt x="2923" y="850"/>
                  <a:pt x="3011" y="863"/>
                  <a:pt x="3099" y="877"/>
                </a:cubicBez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2" name="Group 62"/>
          <p:cNvGrpSpPr>
            <a:grpSpLocks/>
          </p:cNvGrpSpPr>
          <p:nvPr/>
        </p:nvGrpSpPr>
        <p:grpSpPr bwMode="auto">
          <a:xfrm>
            <a:off x="5548313" y="5830888"/>
            <a:ext cx="3889375" cy="522287"/>
            <a:chOff x="2476" y="3673"/>
            <a:chExt cx="2449" cy="329"/>
          </a:xfrm>
        </p:grpSpPr>
        <p:sp>
          <p:nvSpPr>
            <p:cNvPr id="17458" name="Line 63"/>
            <p:cNvSpPr>
              <a:spLocks noChangeShapeType="1"/>
            </p:cNvSpPr>
            <p:nvPr/>
          </p:nvSpPr>
          <p:spPr bwMode="auto">
            <a:xfrm>
              <a:off x="2966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59" name="Line 64"/>
            <p:cNvSpPr>
              <a:spLocks noChangeShapeType="1"/>
            </p:cNvSpPr>
            <p:nvPr/>
          </p:nvSpPr>
          <p:spPr bwMode="auto">
            <a:xfrm>
              <a:off x="3618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0" name="Line 65"/>
            <p:cNvSpPr>
              <a:spLocks noChangeShapeType="1"/>
            </p:cNvSpPr>
            <p:nvPr/>
          </p:nvSpPr>
          <p:spPr bwMode="auto">
            <a:xfrm>
              <a:off x="4925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1" name="Line 66"/>
            <p:cNvSpPr>
              <a:spLocks noChangeShapeType="1"/>
            </p:cNvSpPr>
            <p:nvPr/>
          </p:nvSpPr>
          <p:spPr bwMode="auto">
            <a:xfrm>
              <a:off x="4271" y="3673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2" name="Line 67"/>
            <p:cNvSpPr>
              <a:spLocks noChangeShapeType="1"/>
            </p:cNvSpPr>
            <p:nvPr/>
          </p:nvSpPr>
          <p:spPr bwMode="auto">
            <a:xfrm>
              <a:off x="2636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3" name="Line 68"/>
            <p:cNvSpPr>
              <a:spLocks noChangeShapeType="1"/>
            </p:cNvSpPr>
            <p:nvPr/>
          </p:nvSpPr>
          <p:spPr bwMode="auto">
            <a:xfrm>
              <a:off x="3289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4" name="Line 69"/>
            <p:cNvSpPr>
              <a:spLocks noChangeShapeType="1"/>
            </p:cNvSpPr>
            <p:nvPr/>
          </p:nvSpPr>
          <p:spPr bwMode="auto">
            <a:xfrm>
              <a:off x="4596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5" name="Line 70"/>
            <p:cNvSpPr>
              <a:spLocks noChangeShapeType="1"/>
            </p:cNvSpPr>
            <p:nvPr/>
          </p:nvSpPr>
          <p:spPr bwMode="auto">
            <a:xfrm>
              <a:off x="3942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6" name="Line 71"/>
            <p:cNvSpPr>
              <a:spLocks noChangeShapeType="1"/>
            </p:cNvSpPr>
            <p:nvPr/>
          </p:nvSpPr>
          <p:spPr bwMode="auto">
            <a:xfrm>
              <a:off x="2476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7" name="Line 72"/>
            <p:cNvSpPr>
              <a:spLocks noChangeShapeType="1"/>
            </p:cNvSpPr>
            <p:nvPr/>
          </p:nvSpPr>
          <p:spPr bwMode="auto">
            <a:xfrm>
              <a:off x="3129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8" name="Line 73"/>
            <p:cNvSpPr>
              <a:spLocks noChangeShapeType="1"/>
            </p:cNvSpPr>
            <p:nvPr/>
          </p:nvSpPr>
          <p:spPr bwMode="auto">
            <a:xfrm>
              <a:off x="4436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69" name="Line 74"/>
            <p:cNvSpPr>
              <a:spLocks noChangeShapeType="1"/>
            </p:cNvSpPr>
            <p:nvPr/>
          </p:nvSpPr>
          <p:spPr bwMode="auto">
            <a:xfrm>
              <a:off x="3782" y="367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0" name="Line 75"/>
            <p:cNvSpPr>
              <a:spLocks noChangeShapeType="1"/>
            </p:cNvSpPr>
            <p:nvPr/>
          </p:nvSpPr>
          <p:spPr bwMode="auto">
            <a:xfrm>
              <a:off x="2789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1" name="Line 76"/>
            <p:cNvSpPr>
              <a:spLocks noChangeShapeType="1"/>
            </p:cNvSpPr>
            <p:nvPr/>
          </p:nvSpPr>
          <p:spPr bwMode="auto">
            <a:xfrm>
              <a:off x="3442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2" name="Line 77"/>
            <p:cNvSpPr>
              <a:spLocks noChangeShapeType="1"/>
            </p:cNvSpPr>
            <p:nvPr/>
          </p:nvSpPr>
          <p:spPr bwMode="auto">
            <a:xfrm>
              <a:off x="4749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73" name="Line 78"/>
            <p:cNvSpPr>
              <a:spLocks noChangeShapeType="1"/>
            </p:cNvSpPr>
            <p:nvPr/>
          </p:nvSpPr>
          <p:spPr bwMode="auto">
            <a:xfrm>
              <a:off x="4095" y="3676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9" name="Group 79"/>
          <p:cNvGrpSpPr>
            <a:grpSpLocks/>
          </p:cNvGrpSpPr>
          <p:nvPr/>
        </p:nvGrpSpPr>
        <p:grpSpPr bwMode="auto">
          <a:xfrm>
            <a:off x="6259513" y="4691063"/>
            <a:ext cx="871537" cy="1216025"/>
            <a:chOff x="2920" y="2799"/>
            <a:chExt cx="600" cy="766"/>
          </a:xfrm>
        </p:grpSpPr>
        <p:sp>
          <p:nvSpPr>
            <p:cNvPr id="17453" name="Line 80"/>
            <p:cNvSpPr>
              <a:spLocks noChangeShapeType="1"/>
            </p:cNvSpPr>
            <p:nvPr/>
          </p:nvSpPr>
          <p:spPr bwMode="auto">
            <a:xfrm flipV="1">
              <a:off x="3145" y="3074"/>
              <a:ext cx="0" cy="4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81"/>
            <p:cNvSpPr>
              <a:spLocks noChangeShapeType="1"/>
            </p:cNvSpPr>
            <p:nvPr/>
          </p:nvSpPr>
          <p:spPr bwMode="auto">
            <a:xfrm flipV="1">
              <a:off x="3320" y="3071"/>
              <a:ext cx="0" cy="4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82"/>
            <p:cNvSpPr>
              <a:spLocks noChangeShapeType="1"/>
            </p:cNvSpPr>
            <p:nvPr/>
          </p:nvSpPr>
          <p:spPr bwMode="auto">
            <a:xfrm>
              <a:off x="2920" y="31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83"/>
            <p:cNvSpPr>
              <a:spLocks noChangeShapeType="1"/>
            </p:cNvSpPr>
            <p:nvPr/>
          </p:nvSpPr>
          <p:spPr bwMode="auto">
            <a:xfrm>
              <a:off x="3324" y="3128"/>
              <a:ext cx="1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57" name="Picture 84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001" y="2799"/>
              <a:ext cx="48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5" name="Group 85"/>
          <p:cNvGrpSpPr>
            <a:grpSpLocks/>
          </p:cNvGrpSpPr>
          <p:nvPr/>
        </p:nvGrpSpPr>
        <p:grpSpPr bwMode="auto">
          <a:xfrm>
            <a:off x="6075363" y="792163"/>
            <a:ext cx="2181225" cy="2514600"/>
            <a:chOff x="2807" y="272"/>
            <a:chExt cx="1398" cy="1584"/>
          </a:xfrm>
        </p:grpSpPr>
        <p:sp>
          <p:nvSpPr>
            <p:cNvPr id="17449" name="Line 86"/>
            <p:cNvSpPr>
              <a:spLocks noChangeShapeType="1"/>
            </p:cNvSpPr>
            <p:nvPr/>
          </p:nvSpPr>
          <p:spPr bwMode="auto">
            <a:xfrm>
              <a:off x="2807" y="272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87"/>
            <p:cNvSpPr>
              <a:spLocks noChangeShapeType="1"/>
            </p:cNvSpPr>
            <p:nvPr/>
          </p:nvSpPr>
          <p:spPr bwMode="auto">
            <a:xfrm>
              <a:off x="4205" y="272"/>
              <a:ext cx="0" cy="15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88"/>
            <p:cNvSpPr>
              <a:spLocks noChangeShapeType="1"/>
            </p:cNvSpPr>
            <p:nvPr/>
          </p:nvSpPr>
          <p:spPr bwMode="auto">
            <a:xfrm>
              <a:off x="2810" y="549"/>
              <a:ext cx="1393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7452" name="Picture 8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3408" y="291"/>
              <a:ext cx="306" cy="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" name="Text Box 90"/>
          <p:cNvSpPr txBox="1">
            <a:spLocks noChangeArrowheads="1"/>
          </p:cNvSpPr>
          <p:nvPr/>
        </p:nvSpPr>
        <p:spPr bwMode="auto">
          <a:xfrm>
            <a:off x="9551988" y="739775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Times New Roman" pitchFamily="18" charset="0"/>
              </a:rPr>
              <a:t>(CEP)</a:t>
            </a:r>
          </a:p>
        </p:txBody>
      </p:sp>
      <p:sp>
        <p:nvSpPr>
          <p:cNvPr id="91" name="Text Box 91"/>
          <p:cNvSpPr txBox="1">
            <a:spLocks noChangeArrowheads="1"/>
          </p:cNvSpPr>
          <p:nvPr/>
        </p:nvSpPr>
        <p:spPr bwMode="auto">
          <a:xfrm>
            <a:off x="2147888" y="3570288"/>
            <a:ext cx="512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itchFamily="18" charset="0"/>
              </a:rPr>
              <a:t>(CEP) = CARRIER TO ENVELOPE PHASE</a:t>
            </a:r>
          </a:p>
        </p:txBody>
      </p:sp>
      <p:grpSp>
        <p:nvGrpSpPr>
          <p:cNvPr id="92" name="Group 92"/>
          <p:cNvGrpSpPr>
            <a:grpSpLocks/>
          </p:cNvGrpSpPr>
          <p:nvPr/>
        </p:nvGrpSpPr>
        <p:grpSpPr bwMode="auto">
          <a:xfrm>
            <a:off x="2162175" y="3963988"/>
            <a:ext cx="6659563" cy="400050"/>
            <a:chOff x="334" y="2473"/>
            <a:chExt cx="4195" cy="252"/>
          </a:xfrm>
        </p:grpSpPr>
        <p:sp>
          <p:nvSpPr>
            <p:cNvPr id="17446" name="Text Box 93"/>
            <p:cNvSpPr txBox="1">
              <a:spLocks noChangeArrowheads="1"/>
            </p:cNvSpPr>
            <p:nvPr/>
          </p:nvSpPr>
          <p:spPr bwMode="auto">
            <a:xfrm>
              <a:off x="334" y="2473"/>
              <a:ext cx="4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imes New Roman" pitchFamily="18" charset="0"/>
                </a:rPr>
                <a:t>CEP/</a:t>
              </a:r>
            </a:p>
          </p:txBody>
        </p:sp>
        <p:pic>
          <p:nvPicPr>
            <p:cNvPr id="17447" name="Picture 94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66" y="2537"/>
              <a:ext cx="2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8" name="Text Box 95"/>
            <p:cNvSpPr txBox="1">
              <a:spLocks noChangeArrowheads="1"/>
            </p:cNvSpPr>
            <p:nvPr/>
          </p:nvSpPr>
          <p:spPr bwMode="auto">
            <a:xfrm>
              <a:off x="1018" y="2475"/>
              <a:ext cx="351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 b="1">
                  <a:latin typeface="Times New Roman" pitchFamily="18" charset="0"/>
                </a:rPr>
                <a:t>= CEO = CARRIER TO ENVELOPE OFFSET </a:t>
              </a:r>
              <a:r>
                <a:rPr lang="en-US" altLang="en-US" sz="2000" b="1" i="1">
                  <a:latin typeface="Times New Roman" pitchFamily="18" charset="0"/>
                </a:rPr>
                <a:t>f</a:t>
              </a:r>
              <a:r>
                <a:rPr lang="en-US" altLang="en-US" sz="2000" b="1" i="1" baseline="-25000">
                  <a:latin typeface="Times New Roman" pitchFamily="18" charset="0"/>
                </a:rPr>
                <a:t>0</a:t>
              </a:r>
              <a:endParaRPr lang="en-US" altLang="en-US" sz="2000" b="1" i="1">
                <a:latin typeface="Times New Roman" pitchFamily="18" charset="0"/>
              </a:endParaRPr>
            </a:p>
          </p:txBody>
        </p:sp>
      </p:grpSp>
      <p:sp>
        <p:nvSpPr>
          <p:cNvPr id="17422" name="Line 96"/>
          <p:cNvSpPr>
            <a:spLocks noChangeShapeType="1"/>
          </p:cNvSpPr>
          <p:nvPr/>
        </p:nvSpPr>
        <p:spPr bwMode="auto">
          <a:xfrm flipV="1">
            <a:off x="7548563" y="5956300"/>
            <a:ext cx="0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7" name="Picture 9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530475" y="4608513"/>
            <a:ext cx="275272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Group 98"/>
          <p:cNvGrpSpPr>
            <a:grpSpLocks/>
          </p:cNvGrpSpPr>
          <p:nvPr/>
        </p:nvGrpSpPr>
        <p:grpSpPr bwMode="auto">
          <a:xfrm>
            <a:off x="8405813" y="692150"/>
            <a:ext cx="1038225" cy="1500188"/>
            <a:chOff x="4275" y="346"/>
            <a:chExt cx="655" cy="945"/>
          </a:xfrm>
        </p:grpSpPr>
        <p:grpSp>
          <p:nvGrpSpPr>
            <p:cNvPr id="17441" name="Group 99"/>
            <p:cNvGrpSpPr>
              <a:grpSpLocks/>
            </p:cNvGrpSpPr>
            <p:nvPr/>
          </p:nvGrpSpPr>
          <p:grpSpPr bwMode="auto">
            <a:xfrm>
              <a:off x="4275" y="346"/>
              <a:ext cx="655" cy="945"/>
              <a:chOff x="4266" y="231"/>
              <a:chExt cx="655" cy="945"/>
            </a:xfrm>
          </p:grpSpPr>
          <p:sp>
            <p:nvSpPr>
              <p:cNvPr id="17443" name="Line 100"/>
              <p:cNvSpPr>
                <a:spLocks noChangeShapeType="1"/>
              </p:cNvSpPr>
              <p:nvPr/>
            </p:nvSpPr>
            <p:spPr bwMode="auto">
              <a:xfrm flipV="1">
                <a:off x="4268" y="231"/>
                <a:ext cx="0" cy="9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Line 101"/>
              <p:cNvSpPr>
                <a:spLocks noChangeShapeType="1"/>
              </p:cNvSpPr>
              <p:nvPr/>
            </p:nvSpPr>
            <p:spPr bwMode="auto">
              <a:xfrm>
                <a:off x="4266" y="546"/>
                <a:ext cx="655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lg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7445" name="Picture 102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4538" y="308"/>
                <a:ext cx="310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442" name="Picture 10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502" y="438"/>
              <a:ext cx="3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4" name="Group 104"/>
          <p:cNvGrpSpPr>
            <a:grpSpLocks/>
          </p:cNvGrpSpPr>
          <p:nvPr/>
        </p:nvGrpSpPr>
        <p:grpSpPr bwMode="auto">
          <a:xfrm>
            <a:off x="2570163" y="5105400"/>
            <a:ext cx="2974975" cy="1262063"/>
            <a:chOff x="600" y="3216"/>
            <a:chExt cx="1873" cy="795"/>
          </a:xfrm>
        </p:grpSpPr>
        <p:sp>
          <p:nvSpPr>
            <p:cNvPr id="17426" name="Line 105"/>
            <p:cNvSpPr>
              <a:spLocks noChangeShapeType="1"/>
            </p:cNvSpPr>
            <p:nvPr/>
          </p:nvSpPr>
          <p:spPr bwMode="auto">
            <a:xfrm>
              <a:off x="1816" y="3682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7" name="Line 106"/>
            <p:cNvSpPr>
              <a:spLocks noChangeShapeType="1"/>
            </p:cNvSpPr>
            <p:nvPr/>
          </p:nvSpPr>
          <p:spPr bwMode="auto">
            <a:xfrm>
              <a:off x="2473" y="3682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8" name="Line 107"/>
            <p:cNvSpPr>
              <a:spLocks noChangeShapeType="1"/>
            </p:cNvSpPr>
            <p:nvPr/>
          </p:nvSpPr>
          <p:spPr bwMode="auto">
            <a:xfrm>
              <a:off x="1158" y="3682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9" name="Line 108"/>
            <p:cNvSpPr>
              <a:spLocks noChangeShapeType="1"/>
            </p:cNvSpPr>
            <p:nvPr/>
          </p:nvSpPr>
          <p:spPr bwMode="auto">
            <a:xfrm>
              <a:off x="1498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Line 109"/>
            <p:cNvSpPr>
              <a:spLocks noChangeShapeType="1"/>
            </p:cNvSpPr>
            <p:nvPr/>
          </p:nvSpPr>
          <p:spPr bwMode="auto">
            <a:xfrm>
              <a:off x="2156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Line 110"/>
            <p:cNvSpPr>
              <a:spLocks noChangeShapeType="1"/>
            </p:cNvSpPr>
            <p:nvPr/>
          </p:nvSpPr>
          <p:spPr bwMode="auto">
            <a:xfrm>
              <a:off x="841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Line 111"/>
            <p:cNvSpPr>
              <a:spLocks noChangeShapeType="1"/>
            </p:cNvSpPr>
            <p:nvPr/>
          </p:nvSpPr>
          <p:spPr bwMode="auto">
            <a:xfrm>
              <a:off x="1338" y="3684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112"/>
            <p:cNvSpPr>
              <a:spLocks noChangeShapeType="1"/>
            </p:cNvSpPr>
            <p:nvPr/>
          </p:nvSpPr>
          <p:spPr bwMode="auto">
            <a:xfrm>
              <a:off x="1995" y="3684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Line 113"/>
            <p:cNvSpPr>
              <a:spLocks noChangeShapeType="1"/>
            </p:cNvSpPr>
            <p:nvPr/>
          </p:nvSpPr>
          <p:spPr bwMode="auto">
            <a:xfrm>
              <a:off x="680" y="3684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Line 114"/>
            <p:cNvSpPr>
              <a:spLocks noChangeShapeType="1"/>
            </p:cNvSpPr>
            <p:nvPr/>
          </p:nvSpPr>
          <p:spPr bwMode="auto">
            <a:xfrm>
              <a:off x="1653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Line 115"/>
            <p:cNvSpPr>
              <a:spLocks noChangeShapeType="1"/>
            </p:cNvSpPr>
            <p:nvPr/>
          </p:nvSpPr>
          <p:spPr bwMode="auto">
            <a:xfrm>
              <a:off x="2320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Line 116"/>
            <p:cNvSpPr>
              <a:spLocks noChangeShapeType="1"/>
            </p:cNvSpPr>
            <p:nvPr/>
          </p:nvSpPr>
          <p:spPr bwMode="auto">
            <a:xfrm>
              <a:off x="995" y="3685"/>
              <a:ext cx="0" cy="32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Line 117"/>
            <p:cNvSpPr>
              <a:spLocks noChangeShapeType="1"/>
            </p:cNvSpPr>
            <p:nvPr/>
          </p:nvSpPr>
          <p:spPr bwMode="auto">
            <a:xfrm flipV="1">
              <a:off x="677" y="3348"/>
              <a:ext cx="416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118"/>
            <p:cNvSpPr>
              <a:spLocks noChangeShapeType="1"/>
            </p:cNvSpPr>
            <p:nvPr/>
          </p:nvSpPr>
          <p:spPr bwMode="auto">
            <a:xfrm flipV="1">
              <a:off x="1095" y="3216"/>
              <a:ext cx="0" cy="1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0" name="Line 119"/>
            <p:cNvSpPr>
              <a:spLocks noChangeShapeType="1"/>
            </p:cNvSpPr>
            <p:nvPr/>
          </p:nvSpPr>
          <p:spPr bwMode="auto">
            <a:xfrm flipH="1">
              <a:off x="600" y="3297"/>
              <a:ext cx="492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90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3"/>
          <p:cNvSpPr>
            <a:spLocks noChangeShapeType="1"/>
          </p:cNvSpPr>
          <p:nvPr/>
        </p:nvSpPr>
        <p:spPr bwMode="auto">
          <a:xfrm>
            <a:off x="7224713" y="3271838"/>
            <a:ext cx="2438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4" name="Line 4"/>
          <p:cNvSpPr>
            <a:spLocks noChangeShapeType="1"/>
          </p:cNvSpPr>
          <p:nvPr/>
        </p:nvSpPr>
        <p:spPr bwMode="auto">
          <a:xfrm flipV="1">
            <a:off x="2954338" y="1595438"/>
            <a:ext cx="0" cy="167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 rot="-5400000">
            <a:off x="1743076" y="2176462"/>
            <a:ext cx="149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itchFamily="18" charset="0"/>
                <a:ea typeface="MS PGothic" pitchFamily="34" charset="-128"/>
              </a:rPr>
              <a:t>Electric field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8866188" y="3324225"/>
            <a:ext cx="1254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itchFamily="18" charset="0"/>
                <a:ea typeface="MS PGothic" pitchFamily="34" charset="-128"/>
              </a:rPr>
              <a:t>Frequency</a:t>
            </a:r>
          </a:p>
        </p:txBody>
      </p:sp>
      <p:sp>
        <p:nvSpPr>
          <p:cNvPr id="18437" name="Line 7"/>
          <p:cNvSpPr>
            <a:spLocks noChangeShapeType="1"/>
          </p:cNvSpPr>
          <p:nvPr/>
        </p:nvSpPr>
        <p:spPr bwMode="auto">
          <a:xfrm flipV="1">
            <a:off x="2938463" y="3271838"/>
            <a:ext cx="4556125" cy="47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Freeform 8"/>
          <p:cNvSpPr>
            <a:spLocks/>
          </p:cNvSpPr>
          <p:nvPr/>
        </p:nvSpPr>
        <p:spPr bwMode="auto">
          <a:xfrm>
            <a:off x="4141788" y="1595438"/>
            <a:ext cx="5334000" cy="1625600"/>
          </a:xfrm>
          <a:custGeom>
            <a:avLst/>
            <a:gdLst>
              <a:gd name="T0" fmla="*/ 0 w 1872"/>
              <a:gd name="T1" fmla="*/ 2147483647 h 1024"/>
              <a:gd name="T2" fmla="*/ 1169114833 w 1872"/>
              <a:gd name="T3" fmla="*/ 2147483647 h 1024"/>
              <a:gd name="T4" fmla="*/ 2147483647 w 1872"/>
              <a:gd name="T5" fmla="*/ 2147483647 h 1024"/>
              <a:gd name="T6" fmla="*/ 2147483647 w 1872"/>
              <a:gd name="T7" fmla="*/ 1370964743 h 1024"/>
              <a:gd name="T8" fmla="*/ 2147483647 w 1872"/>
              <a:gd name="T9" fmla="*/ 645159891 h 1024"/>
              <a:gd name="T10" fmla="*/ 2147483647 w 1872"/>
              <a:gd name="T11" fmla="*/ 40322493 h 1024"/>
              <a:gd name="T12" fmla="*/ 2147483647 w 1872"/>
              <a:gd name="T13" fmla="*/ 403224907 h 1024"/>
              <a:gd name="T14" fmla="*/ 2147483647 w 1872"/>
              <a:gd name="T15" fmla="*/ 1370964743 h 1024"/>
              <a:gd name="T16" fmla="*/ 2147483647 w 1872"/>
              <a:gd name="T17" fmla="*/ 2147483647 h 1024"/>
              <a:gd name="T18" fmla="*/ 2147483647 w 1872"/>
              <a:gd name="T19" fmla="*/ 2147483647 h 1024"/>
              <a:gd name="T20" fmla="*/ 2147483647 w 1872"/>
              <a:gd name="T21" fmla="*/ 214748364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Freeform 9"/>
          <p:cNvSpPr>
            <a:spLocks/>
          </p:cNvSpPr>
          <p:nvPr/>
        </p:nvSpPr>
        <p:spPr bwMode="auto">
          <a:xfrm>
            <a:off x="6977063" y="1739900"/>
            <a:ext cx="84137" cy="1531938"/>
          </a:xfrm>
          <a:custGeom>
            <a:avLst/>
            <a:gdLst>
              <a:gd name="T0" fmla="*/ 0 w 1872"/>
              <a:gd name="T1" fmla="*/ 2147483647 h 1024"/>
              <a:gd name="T2" fmla="*/ 290884 w 1872"/>
              <a:gd name="T3" fmla="*/ 2147483647 h 1024"/>
              <a:gd name="T4" fmla="*/ 678759 w 1872"/>
              <a:gd name="T5" fmla="*/ 1969540985 h 1024"/>
              <a:gd name="T6" fmla="*/ 1066589 w 1872"/>
              <a:gd name="T7" fmla="*/ 1217534448 h 1024"/>
              <a:gd name="T8" fmla="*/ 1357473 w 1872"/>
              <a:gd name="T9" fmla="*/ 572958190 h 1024"/>
              <a:gd name="T10" fmla="*/ 1745349 w 1872"/>
              <a:gd name="T11" fmla="*/ 35810541 h 1024"/>
              <a:gd name="T12" fmla="*/ 2133179 w 1872"/>
              <a:gd name="T13" fmla="*/ 358097910 h 1024"/>
              <a:gd name="T14" fmla="*/ 2521054 w 1872"/>
              <a:gd name="T15" fmla="*/ 1217534448 h 1024"/>
              <a:gd name="T16" fmla="*/ 3005876 w 1872"/>
              <a:gd name="T17" fmla="*/ 1969540985 h 1024"/>
              <a:gd name="T18" fmla="*/ 3393706 w 1872"/>
              <a:gd name="T19" fmla="*/ 2147483647 h 1024"/>
              <a:gd name="T20" fmla="*/ 3781581 w 1872"/>
              <a:gd name="T21" fmla="*/ 214748364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10"/>
          <p:cNvSpPr>
            <a:spLocks/>
          </p:cNvSpPr>
          <p:nvPr/>
        </p:nvSpPr>
        <p:spPr bwMode="auto">
          <a:xfrm>
            <a:off x="6732588" y="1595438"/>
            <a:ext cx="76200" cy="1676400"/>
          </a:xfrm>
          <a:custGeom>
            <a:avLst/>
            <a:gdLst>
              <a:gd name="T0" fmla="*/ 0 w 1872"/>
              <a:gd name="T1" fmla="*/ 2147483647 h 1024"/>
              <a:gd name="T2" fmla="*/ 238613 w 1872"/>
              <a:gd name="T3" fmla="*/ 2147483647 h 1024"/>
              <a:gd name="T4" fmla="*/ 556724 w 1872"/>
              <a:gd name="T5" fmla="*/ 2147483647 h 1024"/>
              <a:gd name="T6" fmla="*/ 874835 w 1872"/>
              <a:gd name="T7" fmla="*/ 1457989678 h 1024"/>
              <a:gd name="T8" fmla="*/ 1113448 w 1872"/>
              <a:gd name="T9" fmla="*/ 686112417 h 1024"/>
              <a:gd name="T10" fmla="*/ 1431559 w 1872"/>
              <a:gd name="T11" fmla="*/ 42882435 h 1024"/>
              <a:gd name="T12" fmla="*/ 1749710 w 1872"/>
              <a:gd name="T13" fmla="*/ 428821053 h 1024"/>
              <a:gd name="T14" fmla="*/ 2067821 w 1872"/>
              <a:gd name="T15" fmla="*/ 1457989678 h 1024"/>
              <a:gd name="T16" fmla="*/ 2465469 w 1872"/>
              <a:gd name="T17" fmla="*/ 2147483647 h 1024"/>
              <a:gd name="T18" fmla="*/ 2783621 w 1872"/>
              <a:gd name="T19" fmla="*/ 2147483647 h 1024"/>
              <a:gd name="T20" fmla="*/ 3101731 w 1872"/>
              <a:gd name="T21" fmla="*/ 214748364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Freeform 11"/>
          <p:cNvSpPr>
            <a:spLocks/>
          </p:cNvSpPr>
          <p:nvPr/>
        </p:nvSpPr>
        <p:spPr bwMode="auto">
          <a:xfrm>
            <a:off x="6500813" y="1620838"/>
            <a:ext cx="84137" cy="1651000"/>
          </a:xfrm>
          <a:custGeom>
            <a:avLst/>
            <a:gdLst>
              <a:gd name="T0" fmla="*/ 0 w 1872"/>
              <a:gd name="T1" fmla="*/ 2147483647 h 1024"/>
              <a:gd name="T2" fmla="*/ 290884 w 1872"/>
              <a:gd name="T3" fmla="*/ 2147483647 h 1024"/>
              <a:gd name="T4" fmla="*/ 678759 w 1872"/>
              <a:gd name="T5" fmla="*/ 2147483647 h 1024"/>
              <a:gd name="T6" fmla="*/ 1066589 w 1872"/>
              <a:gd name="T7" fmla="*/ 1414142496 h 1024"/>
              <a:gd name="T8" fmla="*/ 1357473 w 1872"/>
              <a:gd name="T9" fmla="*/ 665478644 h 1024"/>
              <a:gd name="T10" fmla="*/ 1745349 w 1872"/>
              <a:gd name="T11" fmla="*/ 41592617 h 1024"/>
              <a:gd name="T12" fmla="*/ 2133179 w 1872"/>
              <a:gd name="T13" fmla="*/ 415924530 h 1024"/>
              <a:gd name="T14" fmla="*/ 2521054 w 1872"/>
              <a:gd name="T15" fmla="*/ 1414142496 h 1024"/>
              <a:gd name="T16" fmla="*/ 3005876 w 1872"/>
              <a:gd name="T17" fmla="*/ 2147483647 h 1024"/>
              <a:gd name="T18" fmla="*/ 3393706 w 1872"/>
              <a:gd name="T19" fmla="*/ 2147483647 h 1024"/>
              <a:gd name="T20" fmla="*/ 3781581 w 1872"/>
              <a:gd name="T21" fmla="*/ 214748364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Freeform 12"/>
          <p:cNvSpPr>
            <a:spLocks/>
          </p:cNvSpPr>
          <p:nvPr/>
        </p:nvSpPr>
        <p:spPr bwMode="auto">
          <a:xfrm>
            <a:off x="6275388" y="1747838"/>
            <a:ext cx="76200" cy="1524000"/>
          </a:xfrm>
          <a:custGeom>
            <a:avLst/>
            <a:gdLst>
              <a:gd name="T0" fmla="*/ 0 w 1872"/>
              <a:gd name="T1" fmla="*/ 2147483647 h 1024"/>
              <a:gd name="T2" fmla="*/ 238613 w 1872"/>
              <a:gd name="T3" fmla="*/ 2147483647 h 1024"/>
              <a:gd name="T4" fmla="*/ 556724 w 1872"/>
              <a:gd name="T5" fmla="*/ 1949183908 h 1024"/>
              <a:gd name="T6" fmla="*/ 874835 w 1872"/>
              <a:gd name="T7" fmla="*/ 1204949505 h 1024"/>
              <a:gd name="T8" fmla="*/ 1113448 w 1872"/>
              <a:gd name="T9" fmla="*/ 567035072 h 1024"/>
              <a:gd name="T10" fmla="*/ 1431559 w 1872"/>
              <a:gd name="T11" fmla="*/ 35440436 h 1024"/>
              <a:gd name="T12" fmla="*/ 1749710 w 1872"/>
              <a:gd name="T13" fmla="*/ 354396897 h 1024"/>
              <a:gd name="T14" fmla="*/ 2067821 w 1872"/>
              <a:gd name="T15" fmla="*/ 1204949505 h 1024"/>
              <a:gd name="T16" fmla="*/ 2465469 w 1872"/>
              <a:gd name="T17" fmla="*/ 1949183908 h 1024"/>
              <a:gd name="T18" fmla="*/ 2783621 w 1872"/>
              <a:gd name="T19" fmla="*/ 2147483647 h 1024"/>
              <a:gd name="T20" fmla="*/ 3101731 w 1872"/>
              <a:gd name="T21" fmla="*/ 214748364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Freeform 13"/>
          <p:cNvSpPr>
            <a:spLocks/>
          </p:cNvSpPr>
          <p:nvPr/>
        </p:nvSpPr>
        <p:spPr bwMode="auto">
          <a:xfrm>
            <a:off x="6043613" y="1976438"/>
            <a:ext cx="79375" cy="1303337"/>
          </a:xfrm>
          <a:custGeom>
            <a:avLst/>
            <a:gdLst>
              <a:gd name="T0" fmla="*/ 0 w 1872"/>
              <a:gd name="T1" fmla="*/ 1658874197 h 1024"/>
              <a:gd name="T2" fmla="*/ 258902 w 1872"/>
              <a:gd name="T3" fmla="*/ 1581114399 h 1024"/>
              <a:gd name="T4" fmla="*/ 604090 w 1872"/>
              <a:gd name="T5" fmla="*/ 1425594804 h 1024"/>
              <a:gd name="T6" fmla="*/ 949278 w 1872"/>
              <a:gd name="T7" fmla="*/ 881277175 h 1024"/>
              <a:gd name="T8" fmla="*/ 1208179 w 1872"/>
              <a:gd name="T9" fmla="*/ 414718231 h 1024"/>
              <a:gd name="T10" fmla="*/ 1553367 w 1872"/>
              <a:gd name="T11" fmla="*/ 25920367 h 1024"/>
              <a:gd name="T12" fmla="*/ 1898555 w 1872"/>
              <a:gd name="T13" fmla="*/ 259198556 h 1024"/>
              <a:gd name="T14" fmla="*/ 2243743 w 1872"/>
              <a:gd name="T15" fmla="*/ 881277175 h 1024"/>
              <a:gd name="T16" fmla="*/ 2675217 w 1872"/>
              <a:gd name="T17" fmla="*/ 1425594804 h 1024"/>
              <a:gd name="T18" fmla="*/ 3020406 w 1872"/>
              <a:gd name="T19" fmla="*/ 1581114399 h 1024"/>
              <a:gd name="T20" fmla="*/ 3365594 w 1872"/>
              <a:gd name="T21" fmla="*/ 165887419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14"/>
          <p:cNvSpPr>
            <a:spLocks/>
          </p:cNvSpPr>
          <p:nvPr/>
        </p:nvSpPr>
        <p:spPr bwMode="auto">
          <a:xfrm>
            <a:off x="5818188" y="2205038"/>
            <a:ext cx="76200" cy="1074737"/>
          </a:xfrm>
          <a:custGeom>
            <a:avLst/>
            <a:gdLst>
              <a:gd name="T0" fmla="*/ 0 w 1872"/>
              <a:gd name="T1" fmla="*/ 1127987896 h 1024"/>
              <a:gd name="T2" fmla="*/ 238613 w 1872"/>
              <a:gd name="T3" fmla="*/ 1075113537 h 1024"/>
              <a:gd name="T4" fmla="*/ 556724 w 1872"/>
              <a:gd name="T5" fmla="*/ 969364295 h 1024"/>
              <a:gd name="T6" fmla="*/ 874835 w 1872"/>
              <a:gd name="T7" fmla="*/ 599243521 h 1024"/>
              <a:gd name="T8" fmla="*/ 1113448 w 1872"/>
              <a:gd name="T9" fmla="*/ 281996712 h 1024"/>
              <a:gd name="T10" fmla="*/ 1431559 w 1872"/>
              <a:gd name="T11" fmla="*/ 17625057 h 1024"/>
              <a:gd name="T12" fmla="*/ 1749710 w 1872"/>
              <a:gd name="T13" fmla="*/ 176248453 h 1024"/>
              <a:gd name="T14" fmla="*/ 2067821 w 1872"/>
              <a:gd name="T15" fmla="*/ 599243521 h 1024"/>
              <a:gd name="T16" fmla="*/ 2465469 w 1872"/>
              <a:gd name="T17" fmla="*/ 969364295 h 1024"/>
              <a:gd name="T18" fmla="*/ 2783621 w 1872"/>
              <a:gd name="T19" fmla="*/ 1075113537 h 1024"/>
              <a:gd name="T20" fmla="*/ 3101731 w 1872"/>
              <a:gd name="T21" fmla="*/ 1127987896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Freeform 15"/>
          <p:cNvSpPr>
            <a:spLocks/>
          </p:cNvSpPr>
          <p:nvPr/>
        </p:nvSpPr>
        <p:spPr bwMode="auto">
          <a:xfrm>
            <a:off x="5586413" y="2509838"/>
            <a:ext cx="79375" cy="782637"/>
          </a:xfrm>
          <a:custGeom>
            <a:avLst/>
            <a:gdLst>
              <a:gd name="T0" fmla="*/ 0 w 1872"/>
              <a:gd name="T1" fmla="*/ 598164626 h 1024"/>
              <a:gd name="T2" fmla="*/ 248656 w 1872"/>
              <a:gd name="T3" fmla="*/ 570125752 h 1024"/>
              <a:gd name="T4" fmla="*/ 580169 w 1872"/>
              <a:gd name="T5" fmla="*/ 514048003 h 1024"/>
              <a:gd name="T6" fmla="*/ 911682 w 1872"/>
              <a:gd name="T7" fmla="*/ 317775023 h 1024"/>
              <a:gd name="T8" fmla="*/ 1160338 w 1872"/>
              <a:gd name="T9" fmla="*/ 149540966 h 1024"/>
              <a:gd name="T10" fmla="*/ 1491851 w 1872"/>
              <a:gd name="T11" fmla="*/ 9346549 h 1024"/>
              <a:gd name="T12" fmla="*/ 1823364 w 1872"/>
              <a:gd name="T13" fmla="*/ 93463193 h 1024"/>
              <a:gd name="T14" fmla="*/ 2154877 w 1872"/>
              <a:gd name="T15" fmla="*/ 317775023 h 1024"/>
              <a:gd name="T16" fmla="*/ 2569289 w 1872"/>
              <a:gd name="T17" fmla="*/ 514048003 h 1024"/>
              <a:gd name="T18" fmla="*/ 2900803 w 1872"/>
              <a:gd name="T19" fmla="*/ 570125752 h 1024"/>
              <a:gd name="T20" fmla="*/ 3232316 w 1872"/>
              <a:gd name="T21" fmla="*/ 598164626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6" name="Freeform 16"/>
          <p:cNvSpPr>
            <a:spLocks/>
          </p:cNvSpPr>
          <p:nvPr/>
        </p:nvSpPr>
        <p:spPr bwMode="auto">
          <a:xfrm>
            <a:off x="5360988" y="2738438"/>
            <a:ext cx="76200" cy="509587"/>
          </a:xfrm>
          <a:custGeom>
            <a:avLst/>
            <a:gdLst>
              <a:gd name="T0" fmla="*/ 0 w 1872"/>
              <a:gd name="T1" fmla="*/ 253592627 h 1024"/>
              <a:gd name="T2" fmla="*/ 238613 w 1872"/>
              <a:gd name="T3" fmla="*/ 241705421 h 1024"/>
              <a:gd name="T4" fmla="*/ 556724 w 1872"/>
              <a:gd name="T5" fmla="*/ 217931010 h 1024"/>
              <a:gd name="T6" fmla="*/ 874835 w 1872"/>
              <a:gd name="T7" fmla="*/ 134721066 h 1024"/>
              <a:gd name="T8" fmla="*/ 1113448 w 1872"/>
              <a:gd name="T9" fmla="*/ 63398281 h 1024"/>
              <a:gd name="T10" fmla="*/ 1431559 w 1872"/>
              <a:gd name="T11" fmla="*/ 3962237 h 1024"/>
              <a:gd name="T12" fmla="*/ 1749710 w 1872"/>
              <a:gd name="T13" fmla="*/ 39623869 h 1024"/>
              <a:gd name="T14" fmla="*/ 2067821 w 1872"/>
              <a:gd name="T15" fmla="*/ 134721066 h 1024"/>
              <a:gd name="T16" fmla="*/ 2465469 w 1872"/>
              <a:gd name="T17" fmla="*/ 217931010 h 1024"/>
              <a:gd name="T18" fmla="*/ 2783621 w 1872"/>
              <a:gd name="T19" fmla="*/ 241705421 h 1024"/>
              <a:gd name="T20" fmla="*/ 3101731 w 1872"/>
              <a:gd name="T21" fmla="*/ 25359262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Freeform 17"/>
          <p:cNvSpPr>
            <a:spLocks/>
          </p:cNvSpPr>
          <p:nvPr/>
        </p:nvSpPr>
        <p:spPr bwMode="auto">
          <a:xfrm>
            <a:off x="5132388" y="2967038"/>
            <a:ext cx="76200" cy="306387"/>
          </a:xfrm>
          <a:custGeom>
            <a:avLst/>
            <a:gdLst>
              <a:gd name="T0" fmla="*/ 0 w 1872"/>
              <a:gd name="T1" fmla="*/ 91672839 h 1024"/>
              <a:gd name="T2" fmla="*/ 238613 w 1872"/>
              <a:gd name="T3" fmla="*/ 87375644 h 1024"/>
              <a:gd name="T4" fmla="*/ 556724 w 1872"/>
              <a:gd name="T5" fmla="*/ 78781253 h 1024"/>
              <a:gd name="T6" fmla="*/ 874835 w 1872"/>
              <a:gd name="T7" fmla="*/ 48701167 h 1024"/>
              <a:gd name="T8" fmla="*/ 1113448 w 1872"/>
              <a:gd name="T9" fmla="*/ 22918285 h 1024"/>
              <a:gd name="T10" fmla="*/ 1431559 w 1872"/>
              <a:gd name="T11" fmla="*/ 1432299 h 1024"/>
              <a:gd name="T12" fmla="*/ 1749710 w 1872"/>
              <a:gd name="T13" fmla="*/ 14323889 h 1024"/>
              <a:gd name="T14" fmla="*/ 2067821 w 1872"/>
              <a:gd name="T15" fmla="*/ 48701167 h 1024"/>
              <a:gd name="T16" fmla="*/ 2465469 w 1872"/>
              <a:gd name="T17" fmla="*/ 78781253 h 1024"/>
              <a:gd name="T18" fmla="*/ 2783621 w 1872"/>
              <a:gd name="T19" fmla="*/ 87375644 h 1024"/>
              <a:gd name="T20" fmla="*/ 3101731 w 1872"/>
              <a:gd name="T21" fmla="*/ 91672839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8" name="Freeform 18"/>
          <p:cNvSpPr>
            <a:spLocks/>
          </p:cNvSpPr>
          <p:nvPr/>
        </p:nvSpPr>
        <p:spPr bwMode="auto">
          <a:xfrm>
            <a:off x="4894263" y="3043238"/>
            <a:ext cx="85725" cy="231775"/>
          </a:xfrm>
          <a:custGeom>
            <a:avLst/>
            <a:gdLst>
              <a:gd name="T0" fmla="*/ 0 w 1872"/>
              <a:gd name="T1" fmla="*/ 52460585 h 1024"/>
              <a:gd name="T2" fmla="*/ 290887 w 1872"/>
              <a:gd name="T3" fmla="*/ 50001599 h 1024"/>
              <a:gd name="T4" fmla="*/ 678767 w 1872"/>
              <a:gd name="T5" fmla="*/ 45083399 h 1024"/>
              <a:gd name="T6" fmla="*/ 1066602 w 1872"/>
              <a:gd name="T7" fmla="*/ 27869579 h 1024"/>
              <a:gd name="T8" fmla="*/ 1357489 w 1872"/>
              <a:gd name="T9" fmla="*/ 13115203 h 1024"/>
              <a:gd name="T10" fmla="*/ 1745324 w 1872"/>
              <a:gd name="T11" fmla="*/ 819587 h 1024"/>
              <a:gd name="T12" fmla="*/ 2133204 w 1872"/>
              <a:gd name="T13" fmla="*/ 8197003 h 1024"/>
              <a:gd name="T14" fmla="*/ 2521039 w 1872"/>
              <a:gd name="T15" fmla="*/ 27869579 h 1024"/>
              <a:gd name="T16" fmla="*/ 3005867 w 1872"/>
              <a:gd name="T17" fmla="*/ 45083399 h 1024"/>
              <a:gd name="T18" fmla="*/ 3393746 w 1872"/>
              <a:gd name="T19" fmla="*/ 50001599 h 1024"/>
              <a:gd name="T20" fmla="*/ 3781581 w 1872"/>
              <a:gd name="T21" fmla="*/ 52460585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Freeform 19"/>
          <p:cNvSpPr>
            <a:spLocks/>
          </p:cNvSpPr>
          <p:nvPr/>
        </p:nvSpPr>
        <p:spPr bwMode="auto">
          <a:xfrm>
            <a:off x="4665663" y="3119438"/>
            <a:ext cx="85725" cy="155575"/>
          </a:xfrm>
          <a:custGeom>
            <a:avLst/>
            <a:gdLst>
              <a:gd name="T0" fmla="*/ 0 w 1872"/>
              <a:gd name="T1" fmla="*/ 23636307 h 1024"/>
              <a:gd name="T2" fmla="*/ 290887 w 1872"/>
              <a:gd name="T3" fmla="*/ 22528292 h 1024"/>
              <a:gd name="T4" fmla="*/ 678767 w 1872"/>
              <a:gd name="T5" fmla="*/ 20312413 h 1024"/>
              <a:gd name="T6" fmla="*/ 1066602 w 1872"/>
              <a:gd name="T7" fmla="*/ 12556755 h 1024"/>
              <a:gd name="T8" fmla="*/ 1357489 w 1872"/>
              <a:gd name="T9" fmla="*/ 5909115 h 1024"/>
              <a:gd name="T10" fmla="*/ 1745324 w 1872"/>
              <a:gd name="T11" fmla="*/ 369339 h 1024"/>
              <a:gd name="T12" fmla="*/ 2133204 w 1872"/>
              <a:gd name="T13" fmla="*/ 3693234 h 1024"/>
              <a:gd name="T14" fmla="*/ 2521039 w 1872"/>
              <a:gd name="T15" fmla="*/ 12556755 h 1024"/>
              <a:gd name="T16" fmla="*/ 3005867 w 1872"/>
              <a:gd name="T17" fmla="*/ 20312413 h 1024"/>
              <a:gd name="T18" fmla="*/ 3393746 w 1872"/>
              <a:gd name="T19" fmla="*/ 22528292 h 1024"/>
              <a:gd name="T20" fmla="*/ 3781581 w 1872"/>
              <a:gd name="T21" fmla="*/ 2363630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20"/>
          <p:cNvSpPr>
            <a:spLocks/>
          </p:cNvSpPr>
          <p:nvPr/>
        </p:nvSpPr>
        <p:spPr bwMode="auto">
          <a:xfrm>
            <a:off x="4414838" y="3178175"/>
            <a:ext cx="107950" cy="90488"/>
          </a:xfrm>
          <a:custGeom>
            <a:avLst/>
            <a:gdLst>
              <a:gd name="T0" fmla="*/ 0 w 1872"/>
              <a:gd name="T1" fmla="*/ 7996169 h 1024"/>
              <a:gd name="T2" fmla="*/ 478855 w 1872"/>
              <a:gd name="T3" fmla="*/ 7621316 h 1024"/>
              <a:gd name="T4" fmla="*/ 1117329 w 1872"/>
              <a:gd name="T5" fmla="*/ 6871697 h 1024"/>
              <a:gd name="T6" fmla="*/ 1755744 w 1872"/>
              <a:gd name="T7" fmla="*/ 4247987 h 1024"/>
              <a:gd name="T8" fmla="*/ 2234600 w 1872"/>
              <a:gd name="T9" fmla="*/ 1999042 h 1024"/>
              <a:gd name="T10" fmla="*/ 2873073 w 1872"/>
              <a:gd name="T11" fmla="*/ 124951 h 1024"/>
              <a:gd name="T12" fmla="*/ 3511547 w 1872"/>
              <a:gd name="T13" fmla="*/ 1249423 h 1024"/>
              <a:gd name="T14" fmla="*/ 4150021 w 1872"/>
              <a:gd name="T15" fmla="*/ 4247987 h 1024"/>
              <a:gd name="T16" fmla="*/ 4948055 w 1872"/>
              <a:gd name="T17" fmla="*/ 6871697 h 1024"/>
              <a:gd name="T18" fmla="*/ 5586528 w 1872"/>
              <a:gd name="T19" fmla="*/ 7621316 h 1024"/>
              <a:gd name="T20" fmla="*/ 6225002 w 1872"/>
              <a:gd name="T21" fmla="*/ 7996169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1" name="Freeform 21"/>
          <p:cNvSpPr>
            <a:spLocks/>
          </p:cNvSpPr>
          <p:nvPr/>
        </p:nvSpPr>
        <p:spPr bwMode="auto">
          <a:xfrm flipH="1">
            <a:off x="8104188" y="2814638"/>
            <a:ext cx="76200" cy="457200"/>
          </a:xfrm>
          <a:custGeom>
            <a:avLst/>
            <a:gdLst>
              <a:gd name="T0" fmla="*/ 0 w 1872"/>
              <a:gd name="T1" fmla="*/ 204132615 h 1024"/>
              <a:gd name="T2" fmla="*/ 238613 w 1872"/>
              <a:gd name="T3" fmla="*/ 194564013 h 1024"/>
              <a:gd name="T4" fmla="*/ 556724 w 1872"/>
              <a:gd name="T5" fmla="*/ 175426362 h 1024"/>
              <a:gd name="T6" fmla="*/ 874835 w 1872"/>
              <a:gd name="T7" fmla="*/ 108445673 h 1024"/>
              <a:gd name="T8" fmla="*/ 1113448 w 1872"/>
              <a:gd name="T9" fmla="*/ 51033154 h 1024"/>
              <a:gd name="T10" fmla="*/ 1431559 w 1872"/>
              <a:gd name="T11" fmla="*/ 3189684 h 1024"/>
              <a:gd name="T12" fmla="*/ 1749710 w 1872"/>
              <a:gd name="T13" fmla="*/ 31895950 h 1024"/>
              <a:gd name="T14" fmla="*/ 2067821 w 1872"/>
              <a:gd name="T15" fmla="*/ 108445673 h 1024"/>
              <a:gd name="T16" fmla="*/ 2465469 w 1872"/>
              <a:gd name="T17" fmla="*/ 175426362 h 1024"/>
              <a:gd name="T18" fmla="*/ 2783621 w 1872"/>
              <a:gd name="T19" fmla="*/ 194564013 h 1024"/>
              <a:gd name="T20" fmla="*/ 3101731 w 1872"/>
              <a:gd name="T21" fmla="*/ 204132615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2" name="Freeform 22"/>
          <p:cNvSpPr>
            <a:spLocks/>
          </p:cNvSpPr>
          <p:nvPr/>
        </p:nvSpPr>
        <p:spPr bwMode="auto">
          <a:xfrm flipH="1">
            <a:off x="7894638" y="2662238"/>
            <a:ext cx="73025" cy="611187"/>
          </a:xfrm>
          <a:custGeom>
            <a:avLst/>
            <a:gdLst>
              <a:gd name="T0" fmla="*/ 0 w 1872"/>
              <a:gd name="T1" fmla="*/ 364794457 h 1024"/>
              <a:gd name="T2" fmla="*/ 228738 w 1872"/>
              <a:gd name="T3" fmla="*/ 347694957 h 1024"/>
              <a:gd name="T4" fmla="*/ 533763 w 1872"/>
              <a:gd name="T5" fmla="*/ 313495360 h 1024"/>
              <a:gd name="T6" fmla="*/ 838787 w 1872"/>
              <a:gd name="T7" fmla="*/ 193796994 h 1024"/>
              <a:gd name="T8" fmla="*/ 1067526 w 1872"/>
              <a:gd name="T9" fmla="*/ 91198763 h 1024"/>
              <a:gd name="T10" fmla="*/ 1372550 w 1872"/>
              <a:gd name="T11" fmla="*/ 5700035 h 1024"/>
              <a:gd name="T12" fmla="*/ 1677535 w 1872"/>
              <a:gd name="T13" fmla="*/ 56999148 h 1024"/>
              <a:gd name="T14" fmla="*/ 1982559 w 1872"/>
              <a:gd name="T15" fmla="*/ 193796994 h 1024"/>
              <a:gd name="T16" fmla="*/ 2363829 w 1872"/>
              <a:gd name="T17" fmla="*/ 313495360 h 1024"/>
              <a:gd name="T18" fmla="*/ 2668814 w 1872"/>
              <a:gd name="T19" fmla="*/ 347694957 h 1024"/>
              <a:gd name="T20" fmla="*/ 2973839 w 1872"/>
              <a:gd name="T21" fmla="*/ 36479445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3" name="Freeform 23"/>
          <p:cNvSpPr>
            <a:spLocks/>
          </p:cNvSpPr>
          <p:nvPr/>
        </p:nvSpPr>
        <p:spPr bwMode="auto">
          <a:xfrm flipH="1">
            <a:off x="7646988" y="2493963"/>
            <a:ext cx="76200" cy="763587"/>
          </a:xfrm>
          <a:custGeom>
            <a:avLst/>
            <a:gdLst>
              <a:gd name="T0" fmla="*/ 0 w 1872"/>
              <a:gd name="T1" fmla="*/ 569399433 h 1024"/>
              <a:gd name="T2" fmla="*/ 238613 w 1872"/>
              <a:gd name="T3" fmla="*/ 542708948 h 1024"/>
              <a:gd name="T4" fmla="*/ 556724 w 1872"/>
              <a:gd name="T5" fmla="*/ 489327979 h 1024"/>
              <a:gd name="T6" fmla="*/ 874835 w 1872"/>
              <a:gd name="T7" fmla="*/ 302493746 h 1024"/>
              <a:gd name="T8" fmla="*/ 1113448 w 1872"/>
              <a:gd name="T9" fmla="*/ 142350045 h 1024"/>
              <a:gd name="T10" fmla="*/ 1431559 w 1872"/>
              <a:gd name="T11" fmla="*/ 8896831 h 1024"/>
              <a:gd name="T12" fmla="*/ 1749710 w 1872"/>
              <a:gd name="T13" fmla="*/ 88968306 h 1024"/>
              <a:gd name="T14" fmla="*/ 2067821 w 1872"/>
              <a:gd name="T15" fmla="*/ 302493746 h 1024"/>
              <a:gd name="T16" fmla="*/ 2465469 w 1872"/>
              <a:gd name="T17" fmla="*/ 489327979 h 1024"/>
              <a:gd name="T18" fmla="*/ 2783621 w 1872"/>
              <a:gd name="T19" fmla="*/ 542708948 h 1024"/>
              <a:gd name="T20" fmla="*/ 3101731 w 1872"/>
              <a:gd name="T21" fmla="*/ 569399433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Freeform 24"/>
          <p:cNvSpPr>
            <a:spLocks/>
          </p:cNvSpPr>
          <p:nvPr/>
        </p:nvSpPr>
        <p:spPr bwMode="auto">
          <a:xfrm flipH="1">
            <a:off x="7439025" y="2162175"/>
            <a:ext cx="74613" cy="1123950"/>
          </a:xfrm>
          <a:custGeom>
            <a:avLst/>
            <a:gdLst>
              <a:gd name="T0" fmla="*/ 0 w 1872"/>
              <a:gd name="T1" fmla="*/ 1233655822 h 1024"/>
              <a:gd name="T2" fmla="*/ 228741 w 1872"/>
              <a:gd name="T3" fmla="*/ 1175828403 h 1024"/>
              <a:gd name="T4" fmla="*/ 533770 w 1872"/>
              <a:gd name="T5" fmla="*/ 1060173290 h 1024"/>
              <a:gd name="T6" fmla="*/ 838759 w 1872"/>
              <a:gd name="T7" fmla="*/ 655379158 h 1024"/>
              <a:gd name="T8" fmla="*/ 1067540 w 1872"/>
              <a:gd name="T9" fmla="*/ 308414504 h 1024"/>
              <a:gd name="T10" fmla="*/ 1372529 w 1872"/>
              <a:gd name="T11" fmla="*/ 19276181 h 1024"/>
              <a:gd name="T12" fmla="*/ 1677557 w 1872"/>
              <a:gd name="T13" fmla="*/ 192758499 h 1024"/>
              <a:gd name="T14" fmla="*/ 1982546 w 1872"/>
              <a:gd name="T15" fmla="*/ 655379158 h 1024"/>
              <a:gd name="T16" fmla="*/ 2363821 w 1872"/>
              <a:gd name="T17" fmla="*/ 1060173290 h 1024"/>
              <a:gd name="T18" fmla="*/ 2668810 w 1872"/>
              <a:gd name="T19" fmla="*/ 1175828403 h 1024"/>
              <a:gd name="T20" fmla="*/ 2973839 w 1872"/>
              <a:gd name="T21" fmla="*/ 1233655822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5" name="Freeform 25"/>
          <p:cNvSpPr>
            <a:spLocks/>
          </p:cNvSpPr>
          <p:nvPr/>
        </p:nvSpPr>
        <p:spPr bwMode="auto">
          <a:xfrm flipH="1">
            <a:off x="7212013" y="1976438"/>
            <a:ext cx="73025" cy="1265237"/>
          </a:xfrm>
          <a:custGeom>
            <a:avLst/>
            <a:gdLst>
              <a:gd name="T0" fmla="*/ 0 w 1872"/>
              <a:gd name="T1" fmla="*/ 1563305210 h 1024"/>
              <a:gd name="T2" fmla="*/ 228738 w 1872"/>
              <a:gd name="T3" fmla="*/ 1490025288 h 1024"/>
              <a:gd name="T4" fmla="*/ 533763 w 1872"/>
              <a:gd name="T5" fmla="*/ 1343465444 h 1024"/>
              <a:gd name="T6" fmla="*/ 838787 w 1872"/>
              <a:gd name="T7" fmla="*/ 830505681 h 1024"/>
              <a:gd name="T8" fmla="*/ 1067526 w 1872"/>
              <a:gd name="T9" fmla="*/ 390825994 h 1024"/>
              <a:gd name="T10" fmla="*/ 1372550 w 1872"/>
              <a:gd name="T11" fmla="*/ 24426238 h 1024"/>
              <a:gd name="T12" fmla="*/ 1677535 w 1872"/>
              <a:gd name="T13" fmla="*/ 244266072 h 1024"/>
              <a:gd name="T14" fmla="*/ 1982559 w 1872"/>
              <a:gd name="T15" fmla="*/ 830505681 h 1024"/>
              <a:gd name="T16" fmla="*/ 2363829 w 1872"/>
              <a:gd name="T17" fmla="*/ 1343465444 h 1024"/>
              <a:gd name="T18" fmla="*/ 2668814 w 1872"/>
              <a:gd name="T19" fmla="*/ 1490025288 h 1024"/>
              <a:gd name="T20" fmla="*/ 2973839 w 1872"/>
              <a:gd name="T21" fmla="*/ 1563305210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Freeform 26"/>
          <p:cNvSpPr>
            <a:spLocks/>
          </p:cNvSpPr>
          <p:nvPr/>
        </p:nvSpPr>
        <p:spPr bwMode="auto">
          <a:xfrm>
            <a:off x="8789988" y="3119438"/>
            <a:ext cx="76200" cy="153987"/>
          </a:xfrm>
          <a:custGeom>
            <a:avLst/>
            <a:gdLst>
              <a:gd name="T0" fmla="*/ 0 w 1872"/>
              <a:gd name="T1" fmla="*/ 23156245 h 1024"/>
              <a:gd name="T2" fmla="*/ 238613 w 1872"/>
              <a:gd name="T3" fmla="*/ 22070817 h 1024"/>
              <a:gd name="T4" fmla="*/ 556724 w 1872"/>
              <a:gd name="T5" fmla="*/ 19899962 h 1024"/>
              <a:gd name="T6" fmla="*/ 874835 w 1872"/>
              <a:gd name="T7" fmla="*/ 12301816 h 1024"/>
              <a:gd name="T8" fmla="*/ 1113448 w 1872"/>
              <a:gd name="T9" fmla="*/ 5789099 h 1024"/>
              <a:gd name="T10" fmla="*/ 1431559 w 1872"/>
              <a:gd name="T11" fmla="*/ 361809 h 1024"/>
              <a:gd name="T12" fmla="*/ 1749710 w 1872"/>
              <a:gd name="T13" fmla="*/ 3618092 h 1024"/>
              <a:gd name="T14" fmla="*/ 2067821 w 1872"/>
              <a:gd name="T15" fmla="*/ 12301816 h 1024"/>
              <a:gd name="T16" fmla="*/ 2465469 w 1872"/>
              <a:gd name="T17" fmla="*/ 19899962 h 1024"/>
              <a:gd name="T18" fmla="*/ 2783621 w 1872"/>
              <a:gd name="T19" fmla="*/ 22070817 h 1024"/>
              <a:gd name="T20" fmla="*/ 3101731 w 1872"/>
              <a:gd name="T21" fmla="*/ 23156245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7" name="Freeform 27"/>
          <p:cNvSpPr>
            <a:spLocks/>
          </p:cNvSpPr>
          <p:nvPr/>
        </p:nvSpPr>
        <p:spPr bwMode="auto">
          <a:xfrm>
            <a:off x="8551863" y="3119438"/>
            <a:ext cx="85725" cy="155575"/>
          </a:xfrm>
          <a:custGeom>
            <a:avLst/>
            <a:gdLst>
              <a:gd name="T0" fmla="*/ 0 w 1872"/>
              <a:gd name="T1" fmla="*/ 23636307 h 1024"/>
              <a:gd name="T2" fmla="*/ 290887 w 1872"/>
              <a:gd name="T3" fmla="*/ 22528292 h 1024"/>
              <a:gd name="T4" fmla="*/ 678767 w 1872"/>
              <a:gd name="T5" fmla="*/ 20312413 h 1024"/>
              <a:gd name="T6" fmla="*/ 1066602 w 1872"/>
              <a:gd name="T7" fmla="*/ 12556755 h 1024"/>
              <a:gd name="T8" fmla="*/ 1357489 w 1872"/>
              <a:gd name="T9" fmla="*/ 5909115 h 1024"/>
              <a:gd name="T10" fmla="*/ 1745324 w 1872"/>
              <a:gd name="T11" fmla="*/ 369339 h 1024"/>
              <a:gd name="T12" fmla="*/ 2133204 w 1872"/>
              <a:gd name="T13" fmla="*/ 3693234 h 1024"/>
              <a:gd name="T14" fmla="*/ 2521039 w 1872"/>
              <a:gd name="T15" fmla="*/ 12556755 h 1024"/>
              <a:gd name="T16" fmla="*/ 3005867 w 1872"/>
              <a:gd name="T17" fmla="*/ 20312413 h 1024"/>
              <a:gd name="T18" fmla="*/ 3393746 w 1872"/>
              <a:gd name="T19" fmla="*/ 22528292 h 1024"/>
              <a:gd name="T20" fmla="*/ 3781581 w 1872"/>
              <a:gd name="T21" fmla="*/ 23636307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8" name="Freeform 28"/>
          <p:cNvSpPr>
            <a:spLocks/>
          </p:cNvSpPr>
          <p:nvPr/>
        </p:nvSpPr>
        <p:spPr bwMode="auto">
          <a:xfrm>
            <a:off x="8323263" y="2967038"/>
            <a:ext cx="85725" cy="307975"/>
          </a:xfrm>
          <a:custGeom>
            <a:avLst/>
            <a:gdLst>
              <a:gd name="T0" fmla="*/ 0 w 1872"/>
              <a:gd name="T1" fmla="*/ 92625580 h 1024"/>
              <a:gd name="T2" fmla="*/ 290887 w 1872"/>
              <a:gd name="T3" fmla="*/ 88283856 h 1024"/>
              <a:gd name="T4" fmla="*/ 678767 w 1872"/>
              <a:gd name="T5" fmla="*/ 79600108 h 1024"/>
              <a:gd name="T6" fmla="*/ 1066602 w 1872"/>
              <a:gd name="T7" fmla="*/ 49207423 h 1024"/>
              <a:gd name="T8" fmla="*/ 1357489 w 1872"/>
              <a:gd name="T9" fmla="*/ 23156470 h 1024"/>
              <a:gd name="T10" fmla="*/ 1745324 w 1872"/>
              <a:gd name="T11" fmla="*/ 1447242 h 1024"/>
              <a:gd name="T12" fmla="*/ 2133204 w 1872"/>
              <a:gd name="T13" fmla="*/ 14472718 h 1024"/>
              <a:gd name="T14" fmla="*/ 2521039 w 1872"/>
              <a:gd name="T15" fmla="*/ 49207423 h 1024"/>
              <a:gd name="T16" fmla="*/ 3005867 w 1872"/>
              <a:gd name="T17" fmla="*/ 79600108 h 1024"/>
              <a:gd name="T18" fmla="*/ 3393746 w 1872"/>
              <a:gd name="T19" fmla="*/ 88283856 h 1024"/>
              <a:gd name="T20" fmla="*/ 3781581 w 1872"/>
              <a:gd name="T21" fmla="*/ 92625580 h 10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72"/>
              <a:gd name="T34" fmla="*/ 0 h 1024"/>
              <a:gd name="T35" fmla="*/ 1872 w 1872"/>
              <a:gd name="T36" fmla="*/ 1024 h 102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72" h="1024">
                <a:moveTo>
                  <a:pt x="0" y="1024"/>
                </a:moveTo>
                <a:cubicBezTo>
                  <a:pt x="44" y="1012"/>
                  <a:pt x="88" y="1000"/>
                  <a:pt x="144" y="976"/>
                </a:cubicBezTo>
                <a:cubicBezTo>
                  <a:pt x="200" y="952"/>
                  <a:pt x="272" y="952"/>
                  <a:pt x="336" y="880"/>
                </a:cubicBezTo>
                <a:cubicBezTo>
                  <a:pt x="400" y="808"/>
                  <a:pt x="472" y="648"/>
                  <a:pt x="528" y="544"/>
                </a:cubicBezTo>
                <a:cubicBezTo>
                  <a:pt x="584" y="440"/>
                  <a:pt x="616" y="344"/>
                  <a:pt x="672" y="256"/>
                </a:cubicBezTo>
                <a:cubicBezTo>
                  <a:pt x="728" y="168"/>
                  <a:pt x="800" y="32"/>
                  <a:pt x="864" y="16"/>
                </a:cubicBezTo>
                <a:cubicBezTo>
                  <a:pt x="928" y="0"/>
                  <a:pt x="992" y="72"/>
                  <a:pt x="1056" y="160"/>
                </a:cubicBezTo>
                <a:cubicBezTo>
                  <a:pt x="1120" y="248"/>
                  <a:pt x="1176" y="424"/>
                  <a:pt x="1248" y="544"/>
                </a:cubicBezTo>
                <a:cubicBezTo>
                  <a:pt x="1320" y="664"/>
                  <a:pt x="1416" y="808"/>
                  <a:pt x="1488" y="880"/>
                </a:cubicBezTo>
                <a:cubicBezTo>
                  <a:pt x="1560" y="952"/>
                  <a:pt x="1616" y="952"/>
                  <a:pt x="1680" y="976"/>
                </a:cubicBezTo>
                <a:cubicBezTo>
                  <a:pt x="1744" y="1000"/>
                  <a:pt x="1808" y="1012"/>
                  <a:pt x="1872" y="1024"/>
                </a:cubicBezTo>
              </a:path>
            </a:pathLst>
          </a:custGeom>
          <a:noFill/>
          <a:ln w="2540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9" name="Line 29"/>
          <p:cNvSpPr>
            <a:spLocks noChangeShapeType="1"/>
          </p:cNvSpPr>
          <p:nvPr/>
        </p:nvSpPr>
        <p:spPr bwMode="auto">
          <a:xfrm>
            <a:off x="7091363" y="2630488"/>
            <a:ext cx="128587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0" name="Line 30"/>
          <p:cNvSpPr>
            <a:spLocks noChangeShapeType="1"/>
          </p:cNvSpPr>
          <p:nvPr/>
        </p:nvSpPr>
        <p:spPr bwMode="auto">
          <a:xfrm flipH="1">
            <a:off x="7275513" y="2630488"/>
            <a:ext cx="152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Rectangle 31"/>
          <p:cNvSpPr>
            <a:spLocks noChangeArrowheads="1"/>
          </p:cNvSpPr>
          <p:nvPr/>
        </p:nvSpPr>
        <p:spPr bwMode="auto">
          <a:xfrm>
            <a:off x="7207250" y="1420813"/>
            <a:ext cx="17335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latin typeface="Symbol" pitchFamily="18" charset="2"/>
                <a:ea typeface="MS PGothic" pitchFamily="34" charset="-128"/>
              </a:rPr>
              <a:t>Dn</a:t>
            </a:r>
            <a:r>
              <a:rPr lang="en-US" altLang="en-US" sz="1600" b="1">
                <a:latin typeface="Symbol" pitchFamily="18" charset="2"/>
                <a:ea typeface="MS PGothic" pitchFamily="34" charset="-128"/>
              </a:rPr>
              <a:t> =</a:t>
            </a:r>
            <a:r>
              <a:rPr lang="en-US" altLang="en-US" sz="2000" b="1">
                <a:latin typeface="Symbol" pitchFamily="18" charset="2"/>
                <a:ea typeface="MS PGothic" pitchFamily="34" charset="-128"/>
              </a:rPr>
              <a:t>1/</a:t>
            </a:r>
            <a:r>
              <a:rPr lang="en-US" altLang="en-US" sz="2400" b="1">
                <a:latin typeface="Symbol" pitchFamily="18" charset="2"/>
                <a:ea typeface="MS PGothic" pitchFamily="34" charset="-128"/>
              </a:rPr>
              <a:t>t</a:t>
            </a:r>
            <a:r>
              <a:rPr lang="en-US" altLang="en-US" b="1" baseline="-25000">
                <a:latin typeface="Times New Roman" pitchFamily="18" charset="0"/>
                <a:ea typeface="MS PGothic" pitchFamily="34" charset="-128"/>
              </a:rPr>
              <a:t>Coherence</a:t>
            </a:r>
          </a:p>
          <a:p>
            <a:pPr algn="ctr"/>
            <a:endParaRPr lang="en-US" altLang="en-US" sz="2400" b="1">
              <a:latin typeface="Symbol" pitchFamily="18" charset="2"/>
              <a:ea typeface="MS PGothic" pitchFamily="34" charset="-128"/>
            </a:endParaRPr>
          </a:p>
        </p:txBody>
      </p:sp>
      <p:sp>
        <p:nvSpPr>
          <p:cNvPr id="18462" name="Line 32"/>
          <p:cNvSpPr>
            <a:spLocks noChangeShapeType="1"/>
          </p:cNvSpPr>
          <p:nvPr/>
        </p:nvSpPr>
        <p:spPr bwMode="auto">
          <a:xfrm>
            <a:off x="5068888" y="2201863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3" name="Line 33"/>
          <p:cNvSpPr>
            <a:spLocks noChangeShapeType="1"/>
          </p:cNvSpPr>
          <p:nvPr/>
        </p:nvSpPr>
        <p:spPr bwMode="auto">
          <a:xfrm flipH="1">
            <a:off x="7491413" y="2173288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4" name="Line 34"/>
          <p:cNvSpPr>
            <a:spLocks noChangeShapeType="1"/>
          </p:cNvSpPr>
          <p:nvPr/>
        </p:nvSpPr>
        <p:spPr bwMode="auto">
          <a:xfrm>
            <a:off x="5815013" y="27384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5" name="Text Box 35"/>
          <p:cNvSpPr txBox="1">
            <a:spLocks noChangeArrowheads="1"/>
          </p:cNvSpPr>
          <p:nvPr/>
        </p:nvSpPr>
        <p:spPr bwMode="auto">
          <a:xfrm>
            <a:off x="5592763" y="3452813"/>
            <a:ext cx="765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Symbol" pitchFamily="18" charset="2"/>
                <a:ea typeface="MS PGothic" pitchFamily="34" charset="-128"/>
              </a:rPr>
              <a:t>1/t</a:t>
            </a:r>
            <a:r>
              <a:rPr lang="en-US" altLang="en-US" b="1" baseline="-25000">
                <a:latin typeface="Times New Roman" pitchFamily="18" charset="0"/>
                <a:ea typeface="MS PGothic" pitchFamily="34" charset="-128"/>
              </a:rPr>
              <a:t>RT</a:t>
            </a:r>
          </a:p>
        </p:txBody>
      </p:sp>
      <p:sp>
        <p:nvSpPr>
          <p:cNvPr id="18466" name="Line 36"/>
          <p:cNvSpPr>
            <a:spLocks noChangeShapeType="1"/>
          </p:cNvSpPr>
          <p:nvPr/>
        </p:nvSpPr>
        <p:spPr bwMode="auto">
          <a:xfrm flipH="1">
            <a:off x="7265988" y="1824038"/>
            <a:ext cx="381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7" name="Line 37"/>
          <p:cNvSpPr>
            <a:spLocks noChangeShapeType="1"/>
          </p:cNvSpPr>
          <p:nvPr/>
        </p:nvSpPr>
        <p:spPr bwMode="auto">
          <a:xfrm flipV="1">
            <a:off x="5967413" y="28908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68" name="Rectangle 38"/>
          <p:cNvSpPr>
            <a:spLocks noChangeArrowheads="1"/>
          </p:cNvSpPr>
          <p:nvPr/>
        </p:nvSpPr>
        <p:spPr bwMode="auto">
          <a:xfrm>
            <a:off x="8242300" y="1911350"/>
            <a:ext cx="1266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b="1">
                <a:latin typeface="Symbol" pitchFamily="18" charset="2"/>
                <a:ea typeface="MS PGothic" pitchFamily="34" charset="-128"/>
              </a:rPr>
              <a:t>Dn</a:t>
            </a:r>
            <a:r>
              <a:rPr lang="en-US" altLang="en-US" sz="2400" b="1" baseline="-25000">
                <a:latin typeface="Times New Roman" pitchFamily="18" charset="0"/>
                <a:ea typeface="MS PGothic" pitchFamily="34" charset="-128"/>
              </a:rPr>
              <a:t>b</a:t>
            </a:r>
            <a:r>
              <a:rPr lang="en-US" altLang="en-US" sz="2400" b="1">
                <a:latin typeface="Symbol" pitchFamily="18" charset="2"/>
                <a:ea typeface="MS PGothic" pitchFamily="34" charset="-128"/>
              </a:rPr>
              <a:t> =1/t</a:t>
            </a:r>
            <a:endParaRPr lang="en-US" altLang="en-US" sz="2400" b="1" baseline="-25000">
              <a:latin typeface="Times New Roman" pitchFamily="18" charset="0"/>
              <a:ea typeface="MS PGothic" pitchFamily="34" charset="-128"/>
            </a:endParaRPr>
          </a:p>
          <a:p>
            <a:pPr algn="ctr"/>
            <a:endParaRPr lang="en-US" altLang="en-US" sz="2400" b="1">
              <a:latin typeface="Symbol" pitchFamily="18" charset="2"/>
              <a:ea typeface="MS PGothic" pitchFamily="34" charset="-128"/>
            </a:endParaRPr>
          </a:p>
        </p:txBody>
      </p:sp>
      <p:sp>
        <p:nvSpPr>
          <p:cNvPr id="18469" name="Line 39"/>
          <p:cNvSpPr>
            <a:spLocks noChangeShapeType="1"/>
          </p:cNvSpPr>
          <p:nvPr/>
        </p:nvSpPr>
        <p:spPr bwMode="auto">
          <a:xfrm>
            <a:off x="6662738" y="1624013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0" name="Text Box 40"/>
          <p:cNvSpPr txBox="1">
            <a:spLocks noChangeArrowheads="1"/>
          </p:cNvSpPr>
          <p:nvPr/>
        </p:nvSpPr>
        <p:spPr bwMode="auto">
          <a:xfrm>
            <a:off x="6508750" y="3132138"/>
            <a:ext cx="51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latin typeface="Symbol" pitchFamily="18" charset="2"/>
                <a:ea typeface="MS PGothic" pitchFamily="34" charset="-128"/>
              </a:rPr>
              <a:t>n</a:t>
            </a:r>
            <a:r>
              <a:rPr lang="en-US" altLang="en-US" sz="2000" b="1" baseline="-25000">
                <a:latin typeface="Times New Roman" pitchFamily="18" charset="0"/>
                <a:ea typeface="MS PGothic" pitchFamily="34" charset="-128"/>
              </a:rPr>
              <a:t>av</a:t>
            </a:r>
          </a:p>
        </p:txBody>
      </p:sp>
      <p:grpSp>
        <p:nvGrpSpPr>
          <p:cNvPr id="18471" name="Group 41"/>
          <p:cNvGrpSpPr>
            <a:grpSpLocks/>
          </p:cNvGrpSpPr>
          <p:nvPr/>
        </p:nvGrpSpPr>
        <p:grpSpPr bwMode="auto">
          <a:xfrm>
            <a:off x="4471988" y="2300288"/>
            <a:ext cx="1603375" cy="996950"/>
            <a:chOff x="1961" y="2306"/>
            <a:chExt cx="1017" cy="1009"/>
          </a:xfrm>
        </p:grpSpPr>
        <p:grpSp>
          <p:nvGrpSpPr>
            <p:cNvPr id="18514" name="Group 42"/>
            <p:cNvGrpSpPr>
              <a:grpSpLocks/>
            </p:cNvGrpSpPr>
            <p:nvPr/>
          </p:nvGrpSpPr>
          <p:grpSpPr bwMode="auto">
            <a:xfrm>
              <a:off x="2546" y="2306"/>
              <a:ext cx="432" cy="1002"/>
              <a:chOff x="2546" y="2306"/>
              <a:chExt cx="432" cy="1002"/>
            </a:xfrm>
          </p:grpSpPr>
          <p:grpSp>
            <p:nvGrpSpPr>
              <p:cNvPr id="18522" name="Group 43"/>
              <p:cNvGrpSpPr>
                <a:grpSpLocks/>
              </p:cNvGrpSpPr>
              <p:nvPr/>
            </p:nvGrpSpPr>
            <p:grpSpPr bwMode="auto">
              <a:xfrm>
                <a:off x="2834" y="2306"/>
                <a:ext cx="144" cy="996"/>
                <a:chOff x="2834" y="2306"/>
                <a:chExt cx="144" cy="996"/>
              </a:xfrm>
            </p:grpSpPr>
            <p:sp>
              <p:nvSpPr>
                <p:cNvPr id="18526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7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23" name="Group 46"/>
              <p:cNvGrpSpPr>
                <a:grpSpLocks/>
              </p:cNvGrpSpPr>
              <p:nvPr/>
            </p:nvGrpSpPr>
            <p:grpSpPr bwMode="auto">
              <a:xfrm>
                <a:off x="2546" y="2312"/>
                <a:ext cx="144" cy="996"/>
                <a:chOff x="2834" y="2306"/>
                <a:chExt cx="144" cy="996"/>
              </a:xfrm>
            </p:grpSpPr>
            <p:sp>
              <p:nvSpPr>
                <p:cNvPr id="18524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5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515" name="Group 49"/>
            <p:cNvGrpSpPr>
              <a:grpSpLocks/>
            </p:cNvGrpSpPr>
            <p:nvPr/>
          </p:nvGrpSpPr>
          <p:grpSpPr bwMode="auto">
            <a:xfrm>
              <a:off x="1961" y="2313"/>
              <a:ext cx="441" cy="1002"/>
              <a:chOff x="2546" y="2306"/>
              <a:chExt cx="432" cy="1002"/>
            </a:xfrm>
          </p:grpSpPr>
          <p:grpSp>
            <p:nvGrpSpPr>
              <p:cNvPr id="18516" name="Group 50"/>
              <p:cNvGrpSpPr>
                <a:grpSpLocks/>
              </p:cNvGrpSpPr>
              <p:nvPr/>
            </p:nvGrpSpPr>
            <p:grpSpPr bwMode="auto">
              <a:xfrm>
                <a:off x="2834" y="2306"/>
                <a:ext cx="144" cy="996"/>
                <a:chOff x="2834" y="2306"/>
                <a:chExt cx="144" cy="996"/>
              </a:xfrm>
            </p:grpSpPr>
            <p:sp>
              <p:nvSpPr>
                <p:cNvPr id="18520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21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17" name="Group 53"/>
              <p:cNvGrpSpPr>
                <a:grpSpLocks/>
              </p:cNvGrpSpPr>
              <p:nvPr/>
            </p:nvGrpSpPr>
            <p:grpSpPr bwMode="auto">
              <a:xfrm>
                <a:off x="2546" y="2312"/>
                <a:ext cx="144" cy="996"/>
                <a:chOff x="2834" y="2306"/>
                <a:chExt cx="144" cy="996"/>
              </a:xfrm>
            </p:grpSpPr>
            <p:sp>
              <p:nvSpPr>
                <p:cNvPr id="18518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34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19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978" y="2306"/>
                  <a:ext cx="0" cy="9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472" name="Group 56"/>
          <p:cNvGrpSpPr>
            <a:grpSpLocks/>
          </p:cNvGrpSpPr>
          <p:nvPr/>
        </p:nvGrpSpPr>
        <p:grpSpPr bwMode="auto">
          <a:xfrm>
            <a:off x="3094038" y="2300288"/>
            <a:ext cx="1146175" cy="1003300"/>
            <a:chOff x="1096" y="2217"/>
            <a:chExt cx="722" cy="1009"/>
          </a:xfrm>
        </p:grpSpPr>
        <p:sp>
          <p:nvSpPr>
            <p:cNvPr id="18506" name="Line 57"/>
            <p:cNvSpPr>
              <a:spLocks noChangeShapeType="1"/>
            </p:cNvSpPr>
            <p:nvPr/>
          </p:nvSpPr>
          <p:spPr bwMode="auto">
            <a:xfrm flipV="1">
              <a:off x="1818" y="2217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507" name="Group 58"/>
            <p:cNvGrpSpPr>
              <a:grpSpLocks/>
            </p:cNvGrpSpPr>
            <p:nvPr/>
          </p:nvGrpSpPr>
          <p:grpSpPr bwMode="auto">
            <a:xfrm>
              <a:off x="1532" y="2223"/>
              <a:ext cx="143" cy="996"/>
              <a:chOff x="2834" y="2306"/>
              <a:chExt cx="144" cy="996"/>
            </a:xfrm>
          </p:grpSpPr>
          <p:sp>
            <p:nvSpPr>
              <p:cNvPr id="18512" name="Line 59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Line 60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8" name="Group 61"/>
            <p:cNvGrpSpPr>
              <a:grpSpLocks/>
            </p:cNvGrpSpPr>
            <p:nvPr/>
          </p:nvGrpSpPr>
          <p:grpSpPr bwMode="auto">
            <a:xfrm>
              <a:off x="1242" y="2224"/>
              <a:ext cx="146" cy="996"/>
              <a:chOff x="2834" y="2306"/>
              <a:chExt cx="144" cy="996"/>
            </a:xfrm>
          </p:grpSpPr>
          <p:sp>
            <p:nvSpPr>
              <p:cNvPr id="18510" name="Line 62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1" name="Line 63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509" name="Line 64"/>
            <p:cNvSpPr>
              <a:spLocks noChangeShapeType="1"/>
            </p:cNvSpPr>
            <p:nvPr/>
          </p:nvSpPr>
          <p:spPr bwMode="auto">
            <a:xfrm flipV="1">
              <a:off x="1096" y="2230"/>
              <a:ext cx="0" cy="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3" name="Line 65"/>
          <p:cNvSpPr>
            <a:spLocks noChangeShapeType="1"/>
          </p:cNvSpPr>
          <p:nvPr/>
        </p:nvSpPr>
        <p:spPr bwMode="auto">
          <a:xfrm>
            <a:off x="3090863" y="3214688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74" name="Group 66"/>
          <p:cNvGrpSpPr>
            <a:grpSpLocks/>
          </p:cNvGrpSpPr>
          <p:nvPr/>
        </p:nvGrpSpPr>
        <p:grpSpPr bwMode="auto">
          <a:xfrm>
            <a:off x="7462838" y="2286000"/>
            <a:ext cx="681037" cy="957263"/>
            <a:chOff x="2546" y="2306"/>
            <a:chExt cx="432" cy="1002"/>
          </a:xfrm>
        </p:grpSpPr>
        <p:grpSp>
          <p:nvGrpSpPr>
            <p:cNvPr id="18500" name="Group 67"/>
            <p:cNvGrpSpPr>
              <a:grpSpLocks/>
            </p:cNvGrpSpPr>
            <p:nvPr/>
          </p:nvGrpSpPr>
          <p:grpSpPr bwMode="auto">
            <a:xfrm>
              <a:off x="2834" y="2306"/>
              <a:ext cx="144" cy="996"/>
              <a:chOff x="2834" y="2306"/>
              <a:chExt cx="144" cy="996"/>
            </a:xfrm>
          </p:grpSpPr>
          <p:sp>
            <p:nvSpPr>
              <p:cNvPr id="18504" name="Line 68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5" name="Line 69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01" name="Group 70"/>
            <p:cNvGrpSpPr>
              <a:grpSpLocks/>
            </p:cNvGrpSpPr>
            <p:nvPr/>
          </p:nvGrpSpPr>
          <p:grpSpPr bwMode="auto">
            <a:xfrm>
              <a:off x="2546" y="2312"/>
              <a:ext cx="144" cy="996"/>
              <a:chOff x="2834" y="2306"/>
              <a:chExt cx="144" cy="996"/>
            </a:xfrm>
          </p:grpSpPr>
          <p:sp>
            <p:nvSpPr>
              <p:cNvPr id="18502" name="Line 71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3" name="Line 72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75" name="Group 73"/>
          <p:cNvGrpSpPr>
            <a:grpSpLocks/>
          </p:cNvGrpSpPr>
          <p:nvPr/>
        </p:nvGrpSpPr>
        <p:grpSpPr bwMode="auto">
          <a:xfrm>
            <a:off x="6538913" y="2292350"/>
            <a:ext cx="695325" cy="957263"/>
            <a:chOff x="2546" y="2306"/>
            <a:chExt cx="432" cy="1002"/>
          </a:xfrm>
        </p:grpSpPr>
        <p:grpSp>
          <p:nvGrpSpPr>
            <p:cNvPr id="18494" name="Group 74"/>
            <p:cNvGrpSpPr>
              <a:grpSpLocks/>
            </p:cNvGrpSpPr>
            <p:nvPr/>
          </p:nvGrpSpPr>
          <p:grpSpPr bwMode="auto">
            <a:xfrm>
              <a:off x="2834" y="2306"/>
              <a:ext cx="144" cy="996"/>
              <a:chOff x="2834" y="2306"/>
              <a:chExt cx="144" cy="996"/>
            </a:xfrm>
          </p:grpSpPr>
          <p:sp>
            <p:nvSpPr>
              <p:cNvPr id="18498" name="Line 75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9" name="Line 76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495" name="Group 77"/>
            <p:cNvGrpSpPr>
              <a:grpSpLocks/>
            </p:cNvGrpSpPr>
            <p:nvPr/>
          </p:nvGrpSpPr>
          <p:grpSpPr bwMode="auto">
            <a:xfrm>
              <a:off x="2546" y="2312"/>
              <a:ext cx="144" cy="996"/>
              <a:chOff x="2834" y="2306"/>
              <a:chExt cx="144" cy="996"/>
            </a:xfrm>
          </p:grpSpPr>
          <p:sp>
            <p:nvSpPr>
              <p:cNvPr id="18496" name="Line 78"/>
              <p:cNvSpPr>
                <a:spLocks noChangeShapeType="1"/>
              </p:cNvSpPr>
              <p:nvPr/>
            </p:nvSpPr>
            <p:spPr bwMode="auto">
              <a:xfrm flipV="1">
                <a:off x="2834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7" name="Line 79"/>
              <p:cNvSpPr>
                <a:spLocks noChangeShapeType="1"/>
              </p:cNvSpPr>
              <p:nvPr/>
            </p:nvSpPr>
            <p:spPr bwMode="auto">
              <a:xfrm flipV="1">
                <a:off x="2978" y="2306"/>
                <a:ext cx="0" cy="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476" name="Group 80"/>
          <p:cNvGrpSpPr>
            <a:grpSpLocks/>
          </p:cNvGrpSpPr>
          <p:nvPr/>
        </p:nvGrpSpPr>
        <p:grpSpPr bwMode="auto">
          <a:xfrm>
            <a:off x="2938463" y="3294063"/>
            <a:ext cx="1181100" cy="827087"/>
            <a:chOff x="921" y="3602"/>
            <a:chExt cx="744" cy="521"/>
          </a:xfrm>
        </p:grpSpPr>
        <p:grpSp>
          <p:nvGrpSpPr>
            <p:cNvPr id="18489" name="Group 81"/>
            <p:cNvGrpSpPr>
              <a:grpSpLocks/>
            </p:cNvGrpSpPr>
            <p:nvPr/>
          </p:nvGrpSpPr>
          <p:grpSpPr bwMode="auto">
            <a:xfrm>
              <a:off x="921" y="3728"/>
              <a:ext cx="744" cy="395"/>
              <a:chOff x="921" y="3728"/>
              <a:chExt cx="744" cy="395"/>
            </a:xfrm>
          </p:grpSpPr>
          <p:sp>
            <p:nvSpPr>
              <p:cNvPr id="18491" name="Text Box 82"/>
              <p:cNvSpPr txBox="1">
                <a:spLocks noChangeArrowheads="1"/>
              </p:cNvSpPr>
              <p:nvPr/>
            </p:nvSpPr>
            <p:spPr bwMode="auto">
              <a:xfrm>
                <a:off x="921" y="3728"/>
                <a:ext cx="34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Times New Roman" pitchFamily="18" charset="0"/>
                    <a:ea typeface="MS PGothic" pitchFamily="34" charset="-128"/>
                  </a:rPr>
                  <a:t>f</a:t>
                </a:r>
                <a:r>
                  <a:rPr lang="en-US" altLang="en-US" sz="2400" baseline="-25000">
                    <a:latin typeface="Times New Roman" pitchFamily="18" charset="0"/>
                    <a:ea typeface="MS PGothic" pitchFamily="34" charset="-128"/>
                  </a:rPr>
                  <a:t>0</a:t>
                </a:r>
                <a:r>
                  <a:rPr lang="en-US" altLang="en-US" sz="2400">
                    <a:latin typeface="Symbol" pitchFamily="18" charset="2"/>
                    <a:ea typeface="MS PGothic" pitchFamily="34" charset="-128"/>
                  </a:rPr>
                  <a:t>=</a:t>
                </a:r>
                <a:endParaRPr lang="fr-FR" altLang="en-US" sz="2400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8492" name="Text Box 83"/>
              <p:cNvSpPr txBox="1">
                <a:spLocks noChangeArrowheads="1"/>
              </p:cNvSpPr>
              <p:nvPr/>
            </p:nvSpPr>
            <p:spPr bwMode="auto">
              <a:xfrm>
                <a:off x="1141" y="3835"/>
                <a:ext cx="52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400">
                    <a:latin typeface="Symbol" pitchFamily="18" charset="2"/>
                    <a:ea typeface="MS PGothic" pitchFamily="34" charset="-128"/>
                  </a:rPr>
                  <a:t>2pt</a:t>
                </a:r>
                <a:r>
                  <a:rPr lang="en-US" altLang="en-US" baseline="-25000">
                    <a:latin typeface="Times New Roman" pitchFamily="18" charset="0"/>
                    <a:ea typeface="MS PGothic" pitchFamily="34" charset="-128"/>
                  </a:rPr>
                  <a:t>RT</a:t>
                </a:r>
                <a:endParaRPr lang="fr-FR" altLang="en-US" sz="2400">
                  <a:latin typeface="Times New Roman" pitchFamily="18" charset="0"/>
                  <a:ea typeface="MS PGothic" pitchFamily="34" charset="-128"/>
                </a:endParaRPr>
              </a:p>
            </p:txBody>
          </p:sp>
          <p:sp>
            <p:nvSpPr>
              <p:cNvPr id="18493" name="Line 84"/>
              <p:cNvSpPr>
                <a:spLocks noChangeShapeType="1"/>
              </p:cNvSpPr>
              <p:nvPr/>
            </p:nvSpPr>
            <p:spPr bwMode="auto">
              <a:xfrm flipH="1">
                <a:off x="1237" y="3892"/>
                <a:ext cx="24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490" name="Text Box 85"/>
            <p:cNvSpPr txBox="1">
              <a:spLocks noChangeArrowheads="1"/>
            </p:cNvSpPr>
            <p:nvPr/>
          </p:nvSpPr>
          <p:spPr bwMode="auto">
            <a:xfrm>
              <a:off x="1174" y="3602"/>
              <a:ext cx="3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>
                  <a:latin typeface="Symbol" pitchFamily="18" charset="2"/>
                  <a:ea typeface="MS PGothic" pitchFamily="34" charset="-128"/>
                </a:rPr>
                <a:t>Dj</a:t>
              </a:r>
              <a:r>
                <a:rPr lang="en-US" altLang="en-US" baseline="-25000">
                  <a:latin typeface="Times New Roman" pitchFamily="18" charset="0"/>
                  <a:ea typeface="MS PGothic" pitchFamily="34" charset="-128"/>
                </a:rPr>
                <a:t>p</a:t>
              </a:r>
              <a:endParaRPr lang="fr-FR" altLang="en-US" sz="2400">
                <a:latin typeface="Times New Roman" pitchFamily="18" charset="0"/>
                <a:ea typeface="MS PGothic" pitchFamily="34" charset="-128"/>
              </a:endParaRPr>
            </a:p>
          </p:txBody>
        </p:sp>
      </p:grpSp>
      <p:sp>
        <p:nvSpPr>
          <p:cNvPr id="18477" name="Text Box 86"/>
          <p:cNvSpPr txBox="1">
            <a:spLocks noChangeArrowheads="1"/>
          </p:cNvSpPr>
          <p:nvPr/>
        </p:nvSpPr>
        <p:spPr bwMode="auto">
          <a:xfrm>
            <a:off x="1862138" y="266700"/>
            <a:ext cx="45656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  <a:ea typeface="MS PGothic" pitchFamily="34" charset="-128"/>
              </a:rPr>
              <a:t>Why is the </a:t>
            </a:r>
            <a:r>
              <a:rPr lang="en-US" altLang="en-US" sz="2400" b="1">
                <a:solidFill>
                  <a:srgbClr val="000099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  <a:ea typeface="MS PGothic" pitchFamily="34" charset="-128"/>
              </a:rPr>
              <a:t>(CEP) related to the 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  <a:ea typeface="MS PGothic" pitchFamily="34" charset="-128"/>
              </a:rPr>
              <a:t>first tooth of the mode comb?</a:t>
            </a:r>
            <a:endParaRPr lang="fr-FR" altLang="en-US" sz="2400" b="1">
              <a:solidFill>
                <a:srgbClr val="000099"/>
              </a:solidFill>
              <a:latin typeface="Times New Roman" pitchFamily="18" charset="0"/>
              <a:ea typeface="MS PGothic" pitchFamily="34" charset="-128"/>
            </a:endParaRPr>
          </a:p>
        </p:txBody>
      </p:sp>
      <p:grpSp>
        <p:nvGrpSpPr>
          <p:cNvPr id="87" name="Group 87"/>
          <p:cNvGrpSpPr>
            <a:grpSpLocks/>
          </p:cNvGrpSpPr>
          <p:nvPr/>
        </p:nvGrpSpPr>
        <p:grpSpPr bwMode="auto">
          <a:xfrm>
            <a:off x="4017963" y="4543425"/>
            <a:ext cx="4949825" cy="900113"/>
            <a:chOff x="1408" y="2706"/>
            <a:chExt cx="3118" cy="567"/>
          </a:xfrm>
        </p:grpSpPr>
        <p:pic>
          <p:nvPicPr>
            <p:cNvPr id="18487" name="Picture 88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15" y="2753"/>
              <a:ext cx="2738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88" name="Rectangle 89"/>
            <p:cNvSpPr>
              <a:spLocks noChangeArrowheads="1"/>
            </p:cNvSpPr>
            <p:nvPr/>
          </p:nvSpPr>
          <p:spPr bwMode="auto">
            <a:xfrm>
              <a:off x="1408" y="2706"/>
              <a:ext cx="3118" cy="567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0" name="Picture 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183063" y="5700713"/>
            <a:ext cx="4592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Oval 91"/>
          <p:cNvSpPr>
            <a:spLocks noChangeArrowheads="1"/>
          </p:cNvSpPr>
          <p:nvPr/>
        </p:nvSpPr>
        <p:spPr bwMode="auto">
          <a:xfrm>
            <a:off x="2697163" y="3440113"/>
            <a:ext cx="1666875" cy="75565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Arc 92"/>
          <p:cNvSpPr>
            <a:spLocks/>
          </p:cNvSpPr>
          <p:nvPr/>
        </p:nvSpPr>
        <p:spPr bwMode="auto">
          <a:xfrm flipV="1">
            <a:off x="4960938" y="6156325"/>
            <a:ext cx="1538287" cy="696913"/>
          </a:xfrm>
          <a:custGeom>
            <a:avLst/>
            <a:gdLst>
              <a:gd name="T0" fmla="*/ 1014344 w 21600"/>
              <a:gd name="T1" fmla="*/ 0 h 21599"/>
              <a:gd name="T2" fmla="*/ 109552238 w 21600"/>
              <a:gd name="T3" fmla="*/ 22486584 h 21599"/>
              <a:gd name="T4" fmla="*/ 0 w 21600"/>
              <a:gd name="T5" fmla="*/ 22486584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00" y="-1"/>
                </a:moveTo>
                <a:cubicBezTo>
                  <a:pt x="12050" y="109"/>
                  <a:pt x="21600" y="9747"/>
                  <a:pt x="21600" y="21599"/>
                </a:cubicBezTo>
              </a:path>
              <a:path w="21600" h="21599" stroke="0" extrusionOk="0">
                <a:moveTo>
                  <a:pt x="200" y="-1"/>
                </a:moveTo>
                <a:cubicBezTo>
                  <a:pt x="12050" y="109"/>
                  <a:pt x="21600" y="9747"/>
                  <a:pt x="21600" y="21599"/>
                </a:cubicBezTo>
                <a:lnTo>
                  <a:pt x="0" y="21599"/>
                </a:lnTo>
                <a:lnTo>
                  <a:pt x="200" y="-1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Arc 93"/>
          <p:cNvSpPr>
            <a:spLocks/>
          </p:cNvSpPr>
          <p:nvPr/>
        </p:nvSpPr>
        <p:spPr bwMode="auto">
          <a:xfrm flipH="1" flipV="1">
            <a:off x="2973388" y="4140200"/>
            <a:ext cx="2000250" cy="2717800"/>
          </a:xfrm>
          <a:custGeom>
            <a:avLst/>
            <a:gdLst>
              <a:gd name="T0" fmla="*/ 0 w 21600"/>
              <a:gd name="T1" fmla="*/ 0 h 28535"/>
              <a:gd name="T2" fmla="*/ 175421074 w 21600"/>
              <a:gd name="T3" fmla="*/ 258855354 h 28535"/>
              <a:gd name="T4" fmla="*/ 0 w 21600"/>
              <a:gd name="T5" fmla="*/ 195944469 h 28535"/>
              <a:gd name="T6" fmla="*/ 0 60000 65536"/>
              <a:gd name="T7" fmla="*/ 0 60000 65536"/>
              <a:gd name="T8" fmla="*/ 0 60000 65536"/>
              <a:gd name="T9" fmla="*/ 0 w 21600"/>
              <a:gd name="T10" fmla="*/ 0 h 28535"/>
              <a:gd name="T11" fmla="*/ 21600 w 21600"/>
              <a:gd name="T12" fmla="*/ 28535 h 285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8535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58"/>
                  <a:pt x="21213" y="26301"/>
                  <a:pt x="20456" y="28535"/>
                </a:cubicBezTo>
              </a:path>
              <a:path w="21600" h="28535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958"/>
                  <a:pt x="21213" y="26301"/>
                  <a:pt x="20456" y="28535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4" name="Group 94"/>
          <p:cNvGrpSpPr>
            <a:grpSpLocks/>
          </p:cNvGrpSpPr>
          <p:nvPr/>
        </p:nvGrpSpPr>
        <p:grpSpPr bwMode="auto">
          <a:xfrm>
            <a:off x="5849938" y="5505450"/>
            <a:ext cx="1581150" cy="693738"/>
            <a:chOff x="0" y="3522"/>
            <a:chExt cx="996" cy="437"/>
          </a:xfrm>
        </p:grpSpPr>
        <p:sp>
          <p:nvSpPr>
            <p:cNvPr id="18485" name="Rectangle 95"/>
            <p:cNvSpPr>
              <a:spLocks noChangeArrowheads="1"/>
            </p:cNvSpPr>
            <p:nvPr/>
          </p:nvSpPr>
          <p:spPr bwMode="auto">
            <a:xfrm>
              <a:off x="0" y="3593"/>
              <a:ext cx="996" cy="3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486" name="Text Box 96"/>
            <p:cNvSpPr txBox="1">
              <a:spLocks noChangeArrowheads="1"/>
            </p:cNvSpPr>
            <p:nvPr/>
          </p:nvSpPr>
          <p:spPr bwMode="auto">
            <a:xfrm>
              <a:off x="165" y="3522"/>
              <a:ext cx="49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3200">
                  <a:latin typeface="Symbol" pitchFamily="18" charset="2"/>
                </a:rPr>
                <a:t>Dj</a:t>
              </a:r>
              <a:r>
                <a:rPr lang="en-US" altLang="en-US" sz="2400" baseline="-25000">
                  <a:latin typeface="Times New Roman" pitchFamily="18" charset="0"/>
                </a:rPr>
                <a:t>p</a:t>
              </a:r>
              <a:endParaRPr lang="fr-FR" altLang="en-US" sz="2400">
                <a:latin typeface="Symbol" pitchFamily="18" charset="2"/>
              </a:endParaRPr>
            </a:p>
          </p:txBody>
        </p:sp>
      </p:grpSp>
      <p:sp>
        <p:nvSpPr>
          <p:cNvPr id="97" name="Text Box 97"/>
          <p:cNvSpPr txBox="1">
            <a:spLocks noChangeArrowheads="1"/>
          </p:cNvSpPr>
          <p:nvPr/>
        </p:nvSpPr>
        <p:spPr bwMode="auto">
          <a:xfrm>
            <a:off x="1878013" y="5510213"/>
            <a:ext cx="15367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Phase between</a:t>
            </a:r>
          </a:p>
          <a:p>
            <a:r>
              <a:rPr lang="en-US" altLang="en-US">
                <a:latin typeface="Times New Roman" pitchFamily="18" charset="0"/>
              </a:rPr>
              <a:t>successive</a:t>
            </a:r>
          </a:p>
          <a:p>
            <a:r>
              <a:rPr lang="en-US" altLang="en-US">
                <a:latin typeface="Times New Roman" pitchFamily="18" charset="0"/>
              </a:rPr>
              <a:t>pulses: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10" y="772515"/>
            <a:ext cx="731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modes only – let us assume they are equally spaced.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/>
          <p:cNvSpPr>
            <a:spLocks noChangeAspect="1" noChangeArrowheads="1" noTextEdit="1"/>
          </p:cNvSpPr>
          <p:nvPr/>
        </p:nvSpPr>
        <p:spPr bwMode="auto">
          <a:xfrm>
            <a:off x="867266" y="1939545"/>
            <a:ext cx="100584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67266" y="1991932"/>
            <a:ext cx="10045700" cy="4110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153560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1851516" y="5087558"/>
            <a:ext cx="158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2169016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248492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V="1">
            <a:off x="2800841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3116754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343425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374857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7"/>
          <p:cNvSpPr>
            <a:spLocks/>
          </p:cNvSpPr>
          <p:nvPr/>
        </p:nvSpPr>
        <p:spPr bwMode="auto">
          <a:xfrm>
            <a:off x="1535604" y="5074858"/>
            <a:ext cx="2455862" cy="26987"/>
          </a:xfrm>
          <a:custGeom>
            <a:avLst/>
            <a:gdLst>
              <a:gd name="T0" fmla="*/ 0 w 3092"/>
              <a:gd name="T1" fmla="*/ 0 h 34"/>
              <a:gd name="T2" fmla="*/ 0 w 3092"/>
              <a:gd name="T3" fmla="*/ 32 h 34"/>
              <a:gd name="T4" fmla="*/ 3092 w 3092"/>
              <a:gd name="T5" fmla="*/ 34 h 34"/>
              <a:gd name="T6" fmla="*/ 3092 w 3092"/>
              <a:gd name="T7" fmla="*/ 2 h 34"/>
              <a:gd name="T8" fmla="*/ 0 w 3092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2" h="34">
                <a:moveTo>
                  <a:pt x="0" y="0"/>
                </a:moveTo>
                <a:lnTo>
                  <a:pt x="0" y="32"/>
                </a:lnTo>
                <a:lnTo>
                  <a:pt x="3092" y="34"/>
                </a:lnTo>
                <a:lnTo>
                  <a:pt x="309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1478454" y="50875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1507029" y="482403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1478454" y="4558920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1507029" y="429539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1478454" y="4030283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1507029" y="376834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1478454" y="350164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1507029" y="3238120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1478454" y="297300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1507029" y="270948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1478454" y="24459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>
            <a:off x="1507029" y="2182433"/>
            <a:ext cx="285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30"/>
          <p:cNvSpPr>
            <a:spLocks/>
          </p:cNvSpPr>
          <p:nvPr/>
        </p:nvSpPr>
        <p:spPr bwMode="auto">
          <a:xfrm>
            <a:off x="1522904" y="2182433"/>
            <a:ext cx="26987" cy="2905125"/>
          </a:xfrm>
          <a:custGeom>
            <a:avLst/>
            <a:gdLst>
              <a:gd name="T0" fmla="*/ 0 w 34"/>
              <a:gd name="T1" fmla="*/ 3659 h 3659"/>
              <a:gd name="T2" fmla="*/ 32 w 34"/>
              <a:gd name="T3" fmla="*/ 3659 h 3659"/>
              <a:gd name="T4" fmla="*/ 34 w 34"/>
              <a:gd name="T5" fmla="*/ 0 h 3659"/>
              <a:gd name="T6" fmla="*/ 2 w 34"/>
              <a:gd name="T7" fmla="*/ 0 h 3659"/>
              <a:gd name="T8" fmla="*/ 0 w 34"/>
              <a:gd name="T9" fmla="*/ 3659 h 3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659">
                <a:moveTo>
                  <a:pt x="0" y="3659"/>
                </a:moveTo>
                <a:lnTo>
                  <a:pt x="32" y="3659"/>
                </a:lnTo>
                <a:lnTo>
                  <a:pt x="34" y="0"/>
                </a:lnTo>
                <a:lnTo>
                  <a:pt x="2" y="0"/>
                </a:lnTo>
                <a:lnTo>
                  <a:pt x="0" y="36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 rot="16200000">
            <a:off x="379904" y="3087308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Spectral Power </a:t>
            </a:r>
            <a:endParaRPr lang="en-US" altLang="en-US"/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081704" y="5319333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2081704" y="5336795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Frequency</a:t>
            </a:r>
            <a:endParaRPr lang="en-US" altLang="en-US"/>
          </a:p>
        </p:txBody>
      </p:sp>
      <p:sp>
        <p:nvSpPr>
          <p:cNvPr id="32" name="Freeform 34"/>
          <p:cNvSpPr>
            <a:spLocks/>
          </p:cNvSpPr>
          <p:nvPr/>
        </p:nvSpPr>
        <p:spPr bwMode="auto">
          <a:xfrm>
            <a:off x="27897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35"/>
          <p:cNvSpPr>
            <a:spLocks/>
          </p:cNvSpPr>
          <p:nvPr/>
        </p:nvSpPr>
        <p:spPr bwMode="auto">
          <a:xfrm>
            <a:off x="3419966" y="3349245"/>
            <a:ext cx="30163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310087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7"/>
          <p:cNvSpPr>
            <a:spLocks/>
          </p:cNvSpPr>
          <p:nvPr/>
        </p:nvSpPr>
        <p:spPr bwMode="auto">
          <a:xfrm>
            <a:off x="3735879" y="3347658"/>
            <a:ext cx="30162" cy="1738312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38"/>
          <p:cNvSpPr>
            <a:spLocks/>
          </p:cNvSpPr>
          <p:nvPr/>
        </p:nvSpPr>
        <p:spPr bwMode="auto">
          <a:xfrm>
            <a:off x="2472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39"/>
          <p:cNvSpPr>
            <a:spLocks/>
          </p:cNvSpPr>
          <p:nvPr/>
        </p:nvSpPr>
        <p:spPr bwMode="auto">
          <a:xfrm>
            <a:off x="2157904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40"/>
          <p:cNvSpPr>
            <a:spLocks/>
          </p:cNvSpPr>
          <p:nvPr/>
        </p:nvSpPr>
        <p:spPr bwMode="auto">
          <a:xfrm>
            <a:off x="1837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41"/>
          <p:cNvSpPr>
            <a:spLocks noEditPoints="1"/>
          </p:cNvSpPr>
          <p:nvPr/>
        </p:nvSpPr>
        <p:spPr bwMode="auto">
          <a:xfrm>
            <a:off x="1861041" y="2569783"/>
            <a:ext cx="1868488" cy="100012"/>
          </a:xfrm>
          <a:custGeom>
            <a:avLst/>
            <a:gdLst>
              <a:gd name="T0" fmla="*/ 2337 w 2353"/>
              <a:gd name="T1" fmla="*/ 56 h 128"/>
              <a:gd name="T2" fmla="*/ 2343 w 2353"/>
              <a:gd name="T3" fmla="*/ 58 h 128"/>
              <a:gd name="T4" fmla="*/ 2345 w 2353"/>
              <a:gd name="T5" fmla="*/ 64 h 128"/>
              <a:gd name="T6" fmla="*/ 2343 w 2353"/>
              <a:gd name="T7" fmla="*/ 70 h 128"/>
              <a:gd name="T8" fmla="*/ 2337 w 2353"/>
              <a:gd name="T9" fmla="*/ 72 h 128"/>
              <a:gd name="T10" fmla="*/ 14 w 2353"/>
              <a:gd name="T11" fmla="*/ 72 h 128"/>
              <a:gd name="T12" fmla="*/ 10 w 2353"/>
              <a:gd name="T13" fmla="*/ 68 h 128"/>
              <a:gd name="T14" fmla="*/ 10 w 2353"/>
              <a:gd name="T15" fmla="*/ 60 h 128"/>
              <a:gd name="T16" fmla="*/ 14 w 2353"/>
              <a:gd name="T17" fmla="*/ 56 h 128"/>
              <a:gd name="T18" fmla="*/ 18 w 2353"/>
              <a:gd name="T19" fmla="*/ 56 h 128"/>
              <a:gd name="T20" fmla="*/ 0 w 2353"/>
              <a:gd name="T21" fmla="*/ 64 h 128"/>
              <a:gd name="T22" fmla="*/ 112 w 2353"/>
              <a:gd name="T23" fmla="*/ 0 h 128"/>
              <a:gd name="T24" fmla="*/ 118 w 2353"/>
              <a:gd name="T25" fmla="*/ 2 h 128"/>
              <a:gd name="T26" fmla="*/ 122 w 2353"/>
              <a:gd name="T27" fmla="*/ 6 h 128"/>
              <a:gd name="T28" fmla="*/ 120 w 2353"/>
              <a:gd name="T29" fmla="*/ 12 h 128"/>
              <a:gd name="T30" fmla="*/ 22 w 2353"/>
              <a:gd name="T31" fmla="*/ 72 h 128"/>
              <a:gd name="T32" fmla="*/ 118 w 2353"/>
              <a:gd name="T33" fmla="*/ 114 h 128"/>
              <a:gd name="T34" fmla="*/ 122 w 2353"/>
              <a:gd name="T35" fmla="*/ 118 h 128"/>
              <a:gd name="T36" fmla="*/ 120 w 2353"/>
              <a:gd name="T37" fmla="*/ 124 h 128"/>
              <a:gd name="T38" fmla="*/ 116 w 2353"/>
              <a:gd name="T39" fmla="*/ 128 h 128"/>
              <a:gd name="T40" fmla="*/ 110 w 2353"/>
              <a:gd name="T41" fmla="*/ 128 h 128"/>
              <a:gd name="T42" fmla="*/ 2246 w 2353"/>
              <a:gd name="T43" fmla="*/ 0 h 128"/>
              <a:gd name="T44" fmla="*/ 2246 w 2353"/>
              <a:gd name="T45" fmla="*/ 128 h 128"/>
              <a:gd name="T46" fmla="*/ 2240 w 2353"/>
              <a:gd name="T47" fmla="*/ 128 h 128"/>
              <a:gd name="T48" fmla="*/ 2234 w 2353"/>
              <a:gd name="T49" fmla="*/ 124 h 128"/>
              <a:gd name="T50" fmla="*/ 2234 w 2353"/>
              <a:gd name="T51" fmla="*/ 118 h 128"/>
              <a:gd name="T52" fmla="*/ 2238 w 2353"/>
              <a:gd name="T53" fmla="*/ 114 h 128"/>
              <a:gd name="T54" fmla="*/ 2333 w 2353"/>
              <a:gd name="T55" fmla="*/ 72 h 128"/>
              <a:gd name="T56" fmla="*/ 2236 w 2353"/>
              <a:gd name="T57" fmla="*/ 12 h 128"/>
              <a:gd name="T58" fmla="*/ 2234 w 2353"/>
              <a:gd name="T59" fmla="*/ 6 h 128"/>
              <a:gd name="T60" fmla="*/ 2238 w 2353"/>
              <a:gd name="T61" fmla="*/ 2 h 128"/>
              <a:gd name="T62" fmla="*/ 2244 w 2353"/>
              <a:gd name="T63" fmla="*/ 0 h 128"/>
              <a:gd name="T64" fmla="*/ 2246 w 2353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53" h="128">
                <a:moveTo>
                  <a:pt x="18" y="56"/>
                </a:moveTo>
                <a:lnTo>
                  <a:pt x="2337" y="56"/>
                </a:lnTo>
                <a:lnTo>
                  <a:pt x="2341" y="56"/>
                </a:lnTo>
                <a:lnTo>
                  <a:pt x="2343" y="58"/>
                </a:lnTo>
                <a:lnTo>
                  <a:pt x="2345" y="60"/>
                </a:lnTo>
                <a:lnTo>
                  <a:pt x="2345" y="64"/>
                </a:lnTo>
                <a:lnTo>
                  <a:pt x="2345" y="68"/>
                </a:lnTo>
                <a:lnTo>
                  <a:pt x="2343" y="70"/>
                </a:lnTo>
                <a:lnTo>
                  <a:pt x="2341" y="72"/>
                </a:lnTo>
                <a:lnTo>
                  <a:pt x="2337" y="72"/>
                </a:lnTo>
                <a:lnTo>
                  <a:pt x="18" y="72"/>
                </a:lnTo>
                <a:lnTo>
                  <a:pt x="14" y="72"/>
                </a:lnTo>
                <a:lnTo>
                  <a:pt x="12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2" y="58"/>
                </a:lnTo>
                <a:lnTo>
                  <a:pt x="14" y="56"/>
                </a:lnTo>
                <a:lnTo>
                  <a:pt x="18" y="56"/>
                </a:lnTo>
                <a:lnTo>
                  <a:pt x="18" y="56"/>
                </a:lnTo>
                <a:close/>
                <a:moveTo>
                  <a:pt x="110" y="128"/>
                </a:moveTo>
                <a:lnTo>
                  <a:pt x="0" y="64"/>
                </a:lnTo>
                <a:lnTo>
                  <a:pt x="110" y="0"/>
                </a:lnTo>
                <a:lnTo>
                  <a:pt x="112" y="0"/>
                </a:lnTo>
                <a:lnTo>
                  <a:pt x="116" y="0"/>
                </a:lnTo>
                <a:lnTo>
                  <a:pt x="118" y="2"/>
                </a:lnTo>
                <a:lnTo>
                  <a:pt x="120" y="4"/>
                </a:lnTo>
                <a:lnTo>
                  <a:pt x="122" y="6"/>
                </a:lnTo>
                <a:lnTo>
                  <a:pt x="122" y="10"/>
                </a:lnTo>
                <a:lnTo>
                  <a:pt x="120" y="12"/>
                </a:lnTo>
                <a:lnTo>
                  <a:pt x="118" y="14"/>
                </a:lnTo>
                <a:lnTo>
                  <a:pt x="22" y="72"/>
                </a:lnTo>
                <a:lnTo>
                  <a:pt x="22" y="56"/>
                </a:lnTo>
                <a:lnTo>
                  <a:pt x="118" y="114"/>
                </a:lnTo>
                <a:lnTo>
                  <a:pt x="120" y="116"/>
                </a:lnTo>
                <a:lnTo>
                  <a:pt x="122" y="118"/>
                </a:lnTo>
                <a:lnTo>
                  <a:pt x="122" y="122"/>
                </a:lnTo>
                <a:lnTo>
                  <a:pt x="120" y="124"/>
                </a:lnTo>
                <a:lnTo>
                  <a:pt x="118" y="128"/>
                </a:lnTo>
                <a:lnTo>
                  <a:pt x="116" y="128"/>
                </a:lnTo>
                <a:lnTo>
                  <a:pt x="112" y="128"/>
                </a:lnTo>
                <a:lnTo>
                  <a:pt x="110" y="128"/>
                </a:lnTo>
                <a:lnTo>
                  <a:pt x="110" y="128"/>
                </a:lnTo>
                <a:close/>
                <a:moveTo>
                  <a:pt x="2246" y="0"/>
                </a:moveTo>
                <a:lnTo>
                  <a:pt x="2353" y="64"/>
                </a:lnTo>
                <a:lnTo>
                  <a:pt x="2246" y="128"/>
                </a:lnTo>
                <a:lnTo>
                  <a:pt x="2244" y="128"/>
                </a:lnTo>
                <a:lnTo>
                  <a:pt x="2240" y="128"/>
                </a:lnTo>
                <a:lnTo>
                  <a:pt x="2238" y="128"/>
                </a:lnTo>
                <a:lnTo>
                  <a:pt x="2234" y="124"/>
                </a:lnTo>
                <a:lnTo>
                  <a:pt x="2234" y="122"/>
                </a:lnTo>
                <a:lnTo>
                  <a:pt x="2234" y="118"/>
                </a:lnTo>
                <a:lnTo>
                  <a:pt x="2236" y="116"/>
                </a:lnTo>
                <a:lnTo>
                  <a:pt x="2238" y="114"/>
                </a:lnTo>
                <a:lnTo>
                  <a:pt x="2333" y="56"/>
                </a:lnTo>
                <a:lnTo>
                  <a:pt x="2333" y="72"/>
                </a:lnTo>
                <a:lnTo>
                  <a:pt x="2238" y="14"/>
                </a:lnTo>
                <a:lnTo>
                  <a:pt x="2236" y="12"/>
                </a:lnTo>
                <a:lnTo>
                  <a:pt x="2234" y="10"/>
                </a:lnTo>
                <a:lnTo>
                  <a:pt x="2234" y="6"/>
                </a:lnTo>
                <a:lnTo>
                  <a:pt x="2234" y="4"/>
                </a:lnTo>
                <a:lnTo>
                  <a:pt x="2238" y="2"/>
                </a:lnTo>
                <a:lnTo>
                  <a:pt x="2240" y="0"/>
                </a:lnTo>
                <a:lnTo>
                  <a:pt x="2244" y="0"/>
                </a:lnTo>
                <a:lnTo>
                  <a:pt x="2246" y="0"/>
                </a:lnTo>
                <a:lnTo>
                  <a:pt x="224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42"/>
          <p:cNvSpPr>
            <a:spLocks noChangeShapeType="1"/>
          </p:cNvSpPr>
          <p:nvPr/>
        </p:nvSpPr>
        <p:spPr bwMode="auto">
          <a:xfrm flipV="1">
            <a:off x="3123104" y="2923795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43"/>
          <p:cNvSpPr>
            <a:spLocks noChangeShapeType="1"/>
          </p:cNvSpPr>
          <p:nvPr/>
        </p:nvSpPr>
        <p:spPr bwMode="auto">
          <a:xfrm flipV="1">
            <a:off x="2808779" y="2895220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44"/>
          <p:cNvSpPr>
            <a:spLocks noEditPoints="1"/>
          </p:cNvSpPr>
          <p:nvPr/>
        </p:nvSpPr>
        <p:spPr bwMode="auto">
          <a:xfrm>
            <a:off x="2821479" y="2911095"/>
            <a:ext cx="288925" cy="101600"/>
          </a:xfrm>
          <a:custGeom>
            <a:avLst/>
            <a:gdLst>
              <a:gd name="T0" fmla="*/ 347 w 363"/>
              <a:gd name="T1" fmla="*/ 56 h 127"/>
              <a:gd name="T2" fmla="*/ 353 w 363"/>
              <a:gd name="T3" fmla="*/ 58 h 127"/>
              <a:gd name="T4" fmla="*/ 355 w 363"/>
              <a:gd name="T5" fmla="*/ 64 h 127"/>
              <a:gd name="T6" fmla="*/ 353 w 363"/>
              <a:gd name="T7" fmla="*/ 70 h 127"/>
              <a:gd name="T8" fmla="*/ 347 w 363"/>
              <a:gd name="T9" fmla="*/ 72 h 127"/>
              <a:gd name="T10" fmla="*/ 12 w 363"/>
              <a:gd name="T11" fmla="*/ 72 h 127"/>
              <a:gd name="T12" fmla="*/ 8 w 363"/>
              <a:gd name="T13" fmla="*/ 68 h 127"/>
              <a:gd name="T14" fmla="*/ 8 w 363"/>
              <a:gd name="T15" fmla="*/ 60 h 127"/>
              <a:gd name="T16" fmla="*/ 12 w 363"/>
              <a:gd name="T17" fmla="*/ 56 h 127"/>
              <a:gd name="T18" fmla="*/ 16 w 363"/>
              <a:gd name="T19" fmla="*/ 56 h 127"/>
              <a:gd name="T20" fmla="*/ 0 w 363"/>
              <a:gd name="T21" fmla="*/ 64 h 127"/>
              <a:gd name="T22" fmla="*/ 110 w 363"/>
              <a:gd name="T23" fmla="*/ 0 h 127"/>
              <a:gd name="T24" fmla="*/ 116 w 363"/>
              <a:gd name="T25" fmla="*/ 2 h 127"/>
              <a:gd name="T26" fmla="*/ 120 w 363"/>
              <a:gd name="T27" fmla="*/ 6 h 127"/>
              <a:gd name="T28" fmla="*/ 118 w 363"/>
              <a:gd name="T29" fmla="*/ 12 h 127"/>
              <a:gd name="T30" fmla="*/ 20 w 363"/>
              <a:gd name="T31" fmla="*/ 72 h 127"/>
              <a:gd name="T32" fmla="*/ 116 w 363"/>
              <a:gd name="T33" fmla="*/ 113 h 127"/>
              <a:gd name="T34" fmla="*/ 120 w 363"/>
              <a:gd name="T35" fmla="*/ 117 h 127"/>
              <a:gd name="T36" fmla="*/ 120 w 363"/>
              <a:gd name="T37" fmla="*/ 123 h 127"/>
              <a:gd name="T38" fmla="*/ 114 w 363"/>
              <a:gd name="T39" fmla="*/ 127 h 127"/>
              <a:gd name="T40" fmla="*/ 108 w 363"/>
              <a:gd name="T41" fmla="*/ 127 h 127"/>
              <a:gd name="T42" fmla="*/ 256 w 363"/>
              <a:gd name="T43" fmla="*/ 0 h 127"/>
              <a:gd name="T44" fmla="*/ 256 w 363"/>
              <a:gd name="T45" fmla="*/ 127 h 127"/>
              <a:gd name="T46" fmla="*/ 250 w 363"/>
              <a:gd name="T47" fmla="*/ 127 h 127"/>
              <a:gd name="T48" fmla="*/ 244 w 363"/>
              <a:gd name="T49" fmla="*/ 123 h 127"/>
              <a:gd name="T50" fmla="*/ 244 w 363"/>
              <a:gd name="T51" fmla="*/ 117 h 127"/>
              <a:gd name="T52" fmla="*/ 248 w 363"/>
              <a:gd name="T53" fmla="*/ 113 h 127"/>
              <a:gd name="T54" fmla="*/ 343 w 363"/>
              <a:gd name="T55" fmla="*/ 72 h 127"/>
              <a:gd name="T56" fmla="*/ 244 w 363"/>
              <a:gd name="T57" fmla="*/ 12 h 127"/>
              <a:gd name="T58" fmla="*/ 244 w 363"/>
              <a:gd name="T59" fmla="*/ 6 h 127"/>
              <a:gd name="T60" fmla="*/ 246 w 363"/>
              <a:gd name="T61" fmla="*/ 2 h 127"/>
              <a:gd name="T62" fmla="*/ 252 w 363"/>
              <a:gd name="T63" fmla="*/ 0 h 127"/>
              <a:gd name="T64" fmla="*/ 256 w 363"/>
              <a:gd name="T6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3" h="127">
                <a:moveTo>
                  <a:pt x="16" y="56"/>
                </a:moveTo>
                <a:lnTo>
                  <a:pt x="347" y="56"/>
                </a:lnTo>
                <a:lnTo>
                  <a:pt x="349" y="56"/>
                </a:lnTo>
                <a:lnTo>
                  <a:pt x="353" y="58"/>
                </a:lnTo>
                <a:lnTo>
                  <a:pt x="355" y="60"/>
                </a:lnTo>
                <a:lnTo>
                  <a:pt x="355" y="64"/>
                </a:lnTo>
                <a:lnTo>
                  <a:pt x="355" y="68"/>
                </a:lnTo>
                <a:lnTo>
                  <a:pt x="353" y="70"/>
                </a:lnTo>
                <a:lnTo>
                  <a:pt x="349" y="72"/>
                </a:lnTo>
                <a:lnTo>
                  <a:pt x="347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7"/>
                </a:moveTo>
                <a:lnTo>
                  <a:pt x="0" y="64"/>
                </a:lnTo>
                <a:lnTo>
                  <a:pt x="108" y="0"/>
                </a:lnTo>
                <a:lnTo>
                  <a:pt x="110" y="0"/>
                </a:lnTo>
                <a:lnTo>
                  <a:pt x="114" y="0"/>
                </a:lnTo>
                <a:lnTo>
                  <a:pt x="116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4"/>
                </a:lnTo>
                <a:lnTo>
                  <a:pt x="20" y="72"/>
                </a:lnTo>
                <a:lnTo>
                  <a:pt x="20" y="56"/>
                </a:lnTo>
                <a:lnTo>
                  <a:pt x="116" y="113"/>
                </a:lnTo>
                <a:lnTo>
                  <a:pt x="118" y="115"/>
                </a:lnTo>
                <a:lnTo>
                  <a:pt x="120" y="117"/>
                </a:lnTo>
                <a:lnTo>
                  <a:pt x="120" y="121"/>
                </a:lnTo>
                <a:lnTo>
                  <a:pt x="120" y="123"/>
                </a:lnTo>
                <a:lnTo>
                  <a:pt x="116" y="127"/>
                </a:lnTo>
                <a:lnTo>
                  <a:pt x="114" y="127"/>
                </a:lnTo>
                <a:lnTo>
                  <a:pt x="110" y="127"/>
                </a:lnTo>
                <a:lnTo>
                  <a:pt x="108" y="127"/>
                </a:lnTo>
                <a:lnTo>
                  <a:pt x="108" y="127"/>
                </a:lnTo>
                <a:close/>
                <a:moveTo>
                  <a:pt x="256" y="0"/>
                </a:moveTo>
                <a:lnTo>
                  <a:pt x="363" y="64"/>
                </a:lnTo>
                <a:lnTo>
                  <a:pt x="256" y="127"/>
                </a:lnTo>
                <a:lnTo>
                  <a:pt x="252" y="127"/>
                </a:lnTo>
                <a:lnTo>
                  <a:pt x="250" y="127"/>
                </a:lnTo>
                <a:lnTo>
                  <a:pt x="246" y="127"/>
                </a:lnTo>
                <a:lnTo>
                  <a:pt x="244" y="123"/>
                </a:lnTo>
                <a:lnTo>
                  <a:pt x="244" y="121"/>
                </a:lnTo>
                <a:lnTo>
                  <a:pt x="244" y="117"/>
                </a:lnTo>
                <a:lnTo>
                  <a:pt x="244" y="115"/>
                </a:lnTo>
                <a:lnTo>
                  <a:pt x="248" y="113"/>
                </a:lnTo>
                <a:lnTo>
                  <a:pt x="343" y="56"/>
                </a:lnTo>
                <a:lnTo>
                  <a:pt x="343" y="72"/>
                </a:lnTo>
                <a:lnTo>
                  <a:pt x="248" y="14"/>
                </a:lnTo>
                <a:lnTo>
                  <a:pt x="244" y="12"/>
                </a:lnTo>
                <a:lnTo>
                  <a:pt x="244" y="10"/>
                </a:lnTo>
                <a:lnTo>
                  <a:pt x="244" y="6"/>
                </a:lnTo>
                <a:lnTo>
                  <a:pt x="244" y="4"/>
                </a:lnTo>
                <a:lnTo>
                  <a:pt x="246" y="2"/>
                </a:lnTo>
                <a:lnTo>
                  <a:pt x="250" y="0"/>
                </a:lnTo>
                <a:lnTo>
                  <a:pt x="252" y="0"/>
                </a:lnTo>
                <a:lnTo>
                  <a:pt x="256" y="0"/>
                </a:lnTo>
                <a:lnTo>
                  <a:pt x="25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2900854" y="2666620"/>
            <a:ext cx="14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2900854" y="266185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endParaRPr lang="en-US" altLang="en-US"/>
          </a:p>
        </p:txBody>
      </p:sp>
      <p:sp>
        <p:nvSpPr>
          <p:cNvPr id="45" name="Line 47"/>
          <p:cNvSpPr>
            <a:spLocks noChangeShapeType="1"/>
          </p:cNvSpPr>
          <p:nvPr/>
        </p:nvSpPr>
        <p:spPr bwMode="auto">
          <a:xfrm flipV="1">
            <a:off x="452645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48"/>
          <p:cNvSpPr>
            <a:spLocks noChangeShapeType="1"/>
          </p:cNvSpPr>
          <p:nvPr/>
        </p:nvSpPr>
        <p:spPr bwMode="auto">
          <a:xfrm flipV="1">
            <a:off x="48614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49"/>
          <p:cNvSpPr>
            <a:spLocks noChangeShapeType="1"/>
          </p:cNvSpPr>
          <p:nvPr/>
        </p:nvSpPr>
        <p:spPr bwMode="auto">
          <a:xfrm flipV="1">
            <a:off x="519002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50"/>
          <p:cNvSpPr>
            <a:spLocks noChangeShapeType="1"/>
          </p:cNvSpPr>
          <p:nvPr/>
        </p:nvSpPr>
        <p:spPr bwMode="auto">
          <a:xfrm flipV="1">
            <a:off x="55218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51"/>
          <p:cNvSpPr>
            <a:spLocks noChangeShapeType="1"/>
          </p:cNvSpPr>
          <p:nvPr/>
        </p:nvSpPr>
        <p:spPr bwMode="auto">
          <a:xfrm flipV="1">
            <a:off x="585360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52"/>
          <p:cNvSpPr>
            <a:spLocks noChangeShapeType="1"/>
          </p:cNvSpPr>
          <p:nvPr/>
        </p:nvSpPr>
        <p:spPr bwMode="auto">
          <a:xfrm flipV="1">
            <a:off x="6183804" y="5079620"/>
            <a:ext cx="3175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53"/>
          <p:cNvSpPr>
            <a:spLocks noChangeShapeType="1"/>
          </p:cNvSpPr>
          <p:nvPr/>
        </p:nvSpPr>
        <p:spPr bwMode="auto">
          <a:xfrm flipV="1">
            <a:off x="65171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4"/>
          <p:cNvSpPr>
            <a:spLocks noChangeShapeType="1"/>
          </p:cNvSpPr>
          <p:nvPr/>
        </p:nvSpPr>
        <p:spPr bwMode="auto">
          <a:xfrm flipV="1">
            <a:off x="6847379" y="5079620"/>
            <a:ext cx="1587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55"/>
          <p:cNvSpPr>
            <a:spLocks/>
          </p:cNvSpPr>
          <p:nvPr/>
        </p:nvSpPr>
        <p:spPr bwMode="auto">
          <a:xfrm>
            <a:off x="4528041" y="5066920"/>
            <a:ext cx="2474913" cy="28575"/>
          </a:xfrm>
          <a:custGeom>
            <a:avLst/>
            <a:gdLst>
              <a:gd name="T0" fmla="*/ 0 w 3118"/>
              <a:gd name="T1" fmla="*/ 0 h 35"/>
              <a:gd name="T2" fmla="*/ 0 w 3118"/>
              <a:gd name="T3" fmla="*/ 33 h 35"/>
              <a:gd name="T4" fmla="*/ 3118 w 3118"/>
              <a:gd name="T5" fmla="*/ 35 h 35"/>
              <a:gd name="T6" fmla="*/ 3118 w 3118"/>
              <a:gd name="T7" fmla="*/ 2 h 35"/>
              <a:gd name="T8" fmla="*/ 0 w 3118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8" h="35">
                <a:moveTo>
                  <a:pt x="0" y="0"/>
                </a:moveTo>
                <a:lnTo>
                  <a:pt x="0" y="33"/>
                </a:lnTo>
                <a:lnTo>
                  <a:pt x="3118" y="35"/>
                </a:lnTo>
                <a:lnTo>
                  <a:pt x="31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56"/>
          <p:cNvSpPr>
            <a:spLocks noChangeShapeType="1"/>
          </p:cNvSpPr>
          <p:nvPr/>
        </p:nvSpPr>
        <p:spPr bwMode="auto">
          <a:xfrm>
            <a:off x="4467716" y="5079620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57"/>
          <p:cNvSpPr>
            <a:spLocks noChangeShapeType="1"/>
          </p:cNvSpPr>
          <p:nvPr/>
        </p:nvSpPr>
        <p:spPr bwMode="auto">
          <a:xfrm>
            <a:off x="4497879" y="48176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58"/>
          <p:cNvSpPr>
            <a:spLocks noChangeShapeType="1"/>
          </p:cNvSpPr>
          <p:nvPr/>
        </p:nvSpPr>
        <p:spPr bwMode="auto">
          <a:xfrm>
            <a:off x="4467716" y="4557333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59"/>
          <p:cNvSpPr>
            <a:spLocks noChangeShapeType="1"/>
          </p:cNvSpPr>
          <p:nvPr/>
        </p:nvSpPr>
        <p:spPr bwMode="auto">
          <a:xfrm>
            <a:off x="4497879" y="429539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60"/>
          <p:cNvSpPr>
            <a:spLocks noChangeShapeType="1"/>
          </p:cNvSpPr>
          <p:nvPr/>
        </p:nvSpPr>
        <p:spPr bwMode="auto">
          <a:xfrm>
            <a:off x="4467716" y="40350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>
            <a:off x="4497879" y="37762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4467716" y="3512758"/>
            <a:ext cx="587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>
            <a:off x="4497879" y="3252408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4467716" y="29936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>
            <a:off x="4497879" y="2731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4467716" y="2471358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>
            <a:off x="4497879" y="221577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Freeform 68"/>
          <p:cNvSpPr>
            <a:spLocks/>
          </p:cNvSpPr>
          <p:nvPr/>
        </p:nvSpPr>
        <p:spPr bwMode="auto">
          <a:xfrm>
            <a:off x="4513754" y="1953832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Rectangle 69"/>
          <p:cNvSpPr>
            <a:spLocks noChangeArrowheads="1"/>
          </p:cNvSpPr>
          <p:nvPr/>
        </p:nvSpPr>
        <p:spPr bwMode="auto">
          <a:xfrm>
            <a:off x="5645641" y="531933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Rectangle 70"/>
          <p:cNvSpPr>
            <a:spLocks noChangeArrowheads="1"/>
          </p:cNvSpPr>
          <p:nvPr/>
        </p:nvSpPr>
        <p:spPr bwMode="auto">
          <a:xfrm>
            <a:off x="5645641" y="533679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69" name="Freeform 71"/>
          <p:cNvSpPr>
            <a:spLocks/>
          </p:cNvSpPr>
          <p:nvPr/>
        </p:nvSpPr>
        <p:spPr bwMode="auto">
          <a:xfrm>
            <a:off x="4836016" y="3747708"/>
            <a:ext cx="700088" cy="865187"/>
          </a:xfrm>
          <a:custGeom>
            <a:avLst/>
            <a:gdLst>
              <a:gd name="T0" fmla="*/ 10 w 883"/>
              <a:gd name="T1" fmla="*/ 676 h 1091"/>
              <a:gd name="T2" fmla="*/ 50 w 883"/>
              <a:gd name="T3" fmla="*/ 722 h 1091"/>
              <a:gd name="T4" fmla="*/ 88 w 883"/>
              <a:gd name="T5" fmla="*/ 728 h 1091"/>
              <a:gd name="T6" fmla="*/ 96 w 883"/>
              <a:gd name="T7" fmla="*/ 706 h 1091"/>
              <a:gd name="T8" fmla="*/ 108 w 883"/>
              <a:gd name="T9" fmla="*/ 664 h 1091"/>
              <a:gd name="T10" fmla="*/ 142 w 883"/>
              <a:gd name="T11" fmla="*/ 486 h 1091"/>
              <a:gd name="T12" fmla="*/ 167 w 883"/>
              <a:gd name="T13" fmla="*/ 450 h 1091"/>
              <a:gd name="T14" fmla="*/ 175 w 883"/>
              <a:gd name="T15" fmla="*/ 424 h 1091"/>
              <a:gd name="T16" fmla="*/ 177 w 883"/>
              <a:gd name="T17" fmla="*/ 398 h 1091"/>
              <a:gd name="T18" fmla="*/ 179 w 883"/>
              <a:gd name="T19" fmla="*/ 302 h 1091"/>
              <a:gd name="T20" fmla="*/ 179 w 883"/>
              <a:gd name="T21" fmla="*/ 204 h 1091"/>
              <a:gd name="T22" fmla="*/ 181 w 883"/>
              <a:gd name="T23" fmla="*/ 200 h 1091"/>
              <a:gd name="T24" fmla="*/ 167 w 883"/>
              <a:gd name="T25" fmla="*/ 208 h 1091"/>
              <a:gd name="T26" fmla="*/ 179 w 883"/>
              <a:gd name="T27" fmla="*/ 202 h 1091"/>
              <a:gd name="T28" fmla="*/ 217 w 883"/>
              <a:gd name="T29" fmla="*/ 186 h 1091"/>
              <a:gd name="T30" fmla="*/ 263 w 883"/>
              <a:gd name="T31" fmla="*/ 152 h 1091"/>
              <a:gd name="T32" fmla="*/ 267 w 883"/>
              <a:gd name="T33" fmla="*/ 268 h 1091"/>
              <a:gd name="T34" fmla="*/ 315 w 883"/>
              <a:gd name="T35" fmla="*/ 624 h 1091"/>
              <a:gd name="T36" fmla="*/ 323 w 883"/>
              <a:gd name="T37" fmla="*/ 923 h 1091"/>
              <a:gd name="T38" fmla="*/ 337 w 883"/>
              <a:gd name="T39" fmla="*/ 1033 h 1091"/>
              <a:gd name="T40" fmla="*/ 363 w 883"/>
              <a:gd name="T41" fmla="*/ 1059 h 1091"/>
              <a:gd name="T42" fmla="*/ 381 w 883"/>
              <a:gd name="T43" fmla="*/ 1087 h 1091"/>
              <a:gd name="T44" fmla="*/ 423 w 883"/>
              <a:gd name="T45" fmla="*/ 1085 h 1091"/>
              <a:gd name="T46" fmla="*/ 531 w 883"/>
              <a:gd name="T47" fmla="*/ 732 h 1091"/>
              <a:gd name="T48" fmla="*/ 553 w 883"/>
              <a:gd name="T49" fmla="*/ 1043 h 1091"/>
              <a:gd name="T50" fmla="*/ 675 w 883"/>
              <a:gd name="T51" fmla="*/ 144 h 1091"/>
              <a:gd name="T52" fmla="*/ 667 w 883"/>
              <a:gd name="T53" fmla="*/ 18 h 1091"/>
              <a:gd name="T54" fmla="*/ 781 w 883"/>
              <a:gd name="T55" fmla="*/ 610 h 1091"/>
              <a:gd name="T56" fmla="*/ 861 w 883"/>
              <a:gd name="T57" fmla="*/ 694 h 1091"/>
              <a:gd name="T58" fmla="*/ 851 w 883"/>
              <a:gd name="T59" fmla="*/ 724 h 1091"/>
              <a:gd name="T60" fmla="*/ 879 w 883"/>
              <a:gd name="T61" fmla="*/ 700 h 1091"/>
              <a:gd name="T62" fmla="*/ 879 w 883"/>
              <a:gd name="T63" fmla="*/ 700 h 1091"/>
              <a:gd name="T64" fmla="*/ 797 w 883"/>
              <a:gd name="T65" fmla="*/ 606 h 1091"/>
              <a:gd name="T66" fmla="*/ 685 w 883"/>
              <a:gd name="T67" fmla="*/ 188 h 1091"/>
              <a:gd name="T68" fmla="*/ 669 w 883"/>
              <a:gd name="T69" fmla="*/ 14 h 1091"/>
              <a:gd name="T70" fmla="*/ 569 w 883"/>
              <a:gd name="T71" fmla="*/ 1019 h 1091"/>
              <a:gd name="T72" fmla="*/ 541 w 883"/>
              <a:gd name="T73" fmla="*/ 708 h 1091"/>
              <a:gd name="T74" fmla="*/ 433 w 883"/>
              <a:gd name="T75" fmla="*/ 857 h 1091"/>
              <a:gd name="T76" fmla="*/ 409 w 883"/>
              <a:gd name="T77" fmla="*/ 1055 h 1091"/>
              <a:gd name="T78" fmla="*/ 379 w 883"/>
              <a:gd name="T79" fmla="*/ 1049 h 1091"/>
              <a:gd name="T80" fmla="*/ 375 w 883"/>
              <a:gd name="T81" fmla="*/ 1053 h 1091"/>
              <a:gd name="T82" fmla="*/ 349 w 883"/>
              <a:gd name="T83" fmla="*/ 1005 h 1091"/>
              <a:gd name="T84" fmla="*/ 359 w 883"/>
              <a:gd name="T85" fmla="*/ 921 h 1091"/>
              <a:gd name="T86" fmla="*/ 351 w 883"/>
              <a:gd name="T87" fmla="*/ 620 h 1091"/>
              <a:gd name="T88" fmla="*/ 269 w 883"/>
              <a:gd name="T89" fmla="*/ 134 h 1091"/>
              <a:gd name="T90" fmla="*/ 217 w 883"/>
              <a:gd name="T91" fmla="*/ 142 h 1091"/>
              <a:gd name="T92" fmla="*/ 193 w 883"/>
              <a:gd name="T93" fmla="*/ 160 h 1091"/>
              <a:gd name="T94" fmla="*/ 165 w 883"/>
              <a:gd name="T95" fmla="*/ 170 h 1091"/>
              <a:gd name="T96" fmla="*/ 153 w 883"/>
              <a:gd name="T97" fmla="*/ 178 h 1091"/>
              <a:gd name="T98" fmla="*/ 146 w 883"/>
              <a:gd name="T99" fmla="*/ 200 h 1091"/>
              <a:gd name="T100" fmla="*/ 144 w 883"/>
              <a:gd name="T101" fmla="*/ 248 h 1091"/>
              <a:gd name="T102" fmla="*/ 144 w 883"/>
              <a:gd name="T103" fmla="*/ 358 h 1091"/>
              <a:gd name="T104" fmla="*/ 159 w 883"/>
              <a:gd name="T105" fmla="*/ 414 h 1091"/>
              <a:gd name="T106" fmla="*/ 138 w 883"/>
              <a:gd name="T107" fmla="*/ 424 h 1091"/>
              <a:gd name="T108" fmla="*/ 132 w 883"/>
              <a:gd name="T109" fmla="*/ 450 h 1091"/>
              <a:gd name="T110" fmla="*/ 124 w 883"/>
              <a:gd name="T111" fmla="*/ 496 h 1091"/>
              <a:gd name="T112" fmla="*/ 76 w 883"/>
              <a:gd name="T113" fmla="*/ 648 h 1091"/>
              <a:gd name="T114" fmla="*/ 62 w 883"/>
              <a:gd name="T115" fmla="*/ 700 h 1091"/>
              <a:gd name="T116" fmla="*/ 78 w 883"/>
              <a:gd name="T117" fmla="*/ 710 h 1091"/>
              <a:gd name="T118" fmla="*/ 78 w 883"/>
              <a:gd name="T119" fmla="*/ 698 h 1091"/>
              <a:gd name="T120" fmla="*/ 32 w 883"/>
              <a:gd name="T121" fmla="*/ 674 h 1091"/>
              <a:gd name="T122" fmla="*/ 36 w 883"/>
              <a:gd name="T123" fmla="*/ 656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3" h="1091">
                <a:moveTo>
                  <a:pt x="36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6" y="682"/>
                </a:lnTo>
                <a:lnTo>
                  <a:pt x="28" y="668"/>
                </a:lnTo>
                <a:lnTo>
                  <a:pt x="14" y="678"/>
                </a:lnTo>
                <a:lnTo>
                  <a:pt x="18" y="684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2"/>
                </a:lnTo>
                <a:lnTo>
                  <a:pt x="44" y="716"/>
                </a:lnTo>
                <a:lnTo>
                  <a:pt x="50" y="722"/>
                </a:lnTo>
                <a:lnTo>
                  <a:pt x="54" y="726"/>
                </a:lnTo>
                <a:lnTo>
                  <a:pt x="54" y="724"/>
                </a:lnTo>
                <a:lnTo>
                  <a:pt x="58" y="728"/>
                </a:lnTo>
                <a:lnTo>
                  <a:pt x="62" y="730"/>
                </a:lnTo>
                <a:lnTo>
                  <a:pt x="64" y="730"/>
                </a:lnTo>
                <a:lnTo>
                  <a:pt x="70" y="732"/>
                </a:lnTo>
                <a:lnTo>
                  <a:pt x="72" y="732"/>
                </a:lnTo>
                <a:lnTo>
                  <a:pt x="74" y="732"/>
                </a:lnTo>
                <a:lnTo>
                  <a:pt x="74" y="732"/>
                </a:lnTo>
                <a:lnTo>
                  <a:pt x="80" y="730"/>
                </a:lnTo>
                <a:lnTo>
                  <a:pt x="88" y="728"/>
                </a:lnTo>
                <a:lnTo>
                  <a:pt x="90" y="726"/>
                </a:lnTo>
                <a:lnTo>
                  <a:pt x="92" y="724"/>
                </a:lnTo>
                <a:lnTo>
                  <a:pt x="90" y="722"/>
                </a:lnTo>
                <a:lnTo>
                  <a:pt x="94" y="716"/>
                </a:lnTo>
                <a:lnTo>
                  <a:pt x="96" y="710"/>
                </a:lnTo>
                <a:lnTo>
                  <a:pt x="96" y="704"/>
                </a:lnTo>
                <a:lnTo>
                  <a:pt x="78" y="704"/>
                </a:lnTo>
                <a:lnTo>
                  <a:pt x="94" y="710"/>
                </a:lnTo>
                <a:lnTo>
                  <a:pt x="94" y="712"/>
                </a:lnTo>
                <a:lnTo>
                  <a:pt x="96" y="708"/>
                </a:lnTo>
                <a:lnTo>
                  <a:pt x="96" y="706"/>
                </a:lnTo>
                <a:lnTo>
                  <a:pt x="98" y="700"/>
                </a:lnTo>
                <a:lnTo>
                  <a:pt x="98" y="688"/>
                </a:lnTo>
                <a:lnTo>
                  <a:pt x="80" y="688"/>
                </a:lnTo>
                <a:lnTo>
                  <a:pt x="98" y="694"/>
                </a:lnTo>
                <a:lnTo>
                  <a:pt x="100" y="688"/>
                </a:lnTo>
                <a:lnTo>
                  <a:pt x="100" y="682"/>
                </a:lnTo>
                <a:lnTo>
                  <a:pt x="100" y="678"/>
                </a:lnTo>
                <a:lnTo>
                  <a:pt x="82" y="678"/>
                </a:lnTo>
                <a:lnTo>
                  <a:pt x="98" y="684"/>
                </a:lnTo>
                <a:lnTo>
                  <a:pt x="98" y="686"/>
                </a:lnTo>
                <a:lnTo>
                  <a:pt x="108" y="664"/>
                </a:lnTo>
                <a:lnTo>
                  <a:pt x="110" y="662"/>
                </a:lnTo>
                <a:lnTo>
                  <a:pt x="118" y="640"/>
                </a:lnTo>
                <a:lnTo>
                  <a:pt x="134" y="596"/>
                </a:lnTo>
                <a:lnTo>
                  <a:pt x="134" y="594"/>
                </a:lnTo>
                <a:lnTo>
                  <a:pt x="144" y="548"/>
                </a:lnTo>
                <a:lnTo>
                  <a:pt x="126" y="544"/>
                </a:lnTo>
                <a:lnTo>
                  <a:pt x="144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2" y="486"/>
                </a:lnTo>
                <a:lnTo>
                  <a:pt x="159" y="494"/>
                </a:lnTo>
                <a:lnTo>
                  <a:pt x="163" y="484"/>
                </a:lnTo>
                <a:lnTo>
                  <a:pt x="163" y="480"/>
                </a:lnTo>
                <a:lnTo>
                  <a:pt x="165" y="466"/>
                </a:lnTo>
                <a:lnTo>
                  <a:pt x="148" y="462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53" y="432"/>
                </a:lnTo>
                <a:lnTo>
                  <a:pt x="169" y="440"/>
                </a:lnTo>
                <a:lnTo>
                  <a:pt x="171" y="436"/>
                </a:lnTo>
                <a:lnTo>
                  <a:pt x="171" y="434"/>
                </a:lnTo>
                <a:lnTo>
                  <a:pt x="173" y="428"/>
                </a:lnTo>
                <a:lnTo>
                  <a:pt x="173" y="424"/>
                </a:lnTo>
                <a:lnTo>
                  <a:pt x="155" y="424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57" y="416"/>
                </a:lnTo>
                <a:lnTo>
                  <a:pt x="169" y="428"/>
                </a:lnTo>
                <a:lnTo>
                  <a:pt x="173" y="422"/>
                </a:lnTo>
                <a:lnTo>
                  <a:pt x="171" y="430"/>
                </a:lnTo>
                <a:lnTo>
                  <a:pt x="173" y="428"/>
                </a:lnTo>
                <a:lnTo>
                  <a:pt x="171" y="426"/>
                </a:lnTo>
                <a:lnTo>
                  <a:pt x="175" y="420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59" y="372"/>
                </a:lnTo>
                <a:lnTo>
                  <a:pt x="177" y="376"/>
                </a:lnTo>
                <a:lnTo>
                  <a:pt x="179" y="362"/>
                </a:lnTo>
                <a:lnTo>
                  <a:pt x="179" y="358"/>
                </a:lnTo>
                <a:lnTo>
                  <a:pt x="179" y="346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61" y="204"/>
                </a:lnTo>
                <a:lnTo>
                  <a:pt x="177" y="210"/>
                </a:lnTo>
                <a:lnTo>
                  <a:pt x="177" y="212"/>
                </a:lnTo>
                <a:lnTo>
                  <a:pt x="179" y="208"/>
                </a:lnTo>
                <a:lnTo>
                  <a:pt x="179" y="206"/>
                </a:lnTo>
                <a:lnTo>
                  <a:pt x="181" y="200"/>
                </a:lnTo>
                <a:lnTo>
                  <a:pt x="181" y="196"/>
                </a:lnTo>
                <a:lnTo>
                  <a:pt x="163" y="196"/>
                </a:lnTo>
                <a:lnTo>
                  <a:pt x="179" y="202"/>
                </a:lnTo>
                <a:lnTo>
                  <a:pt x="179" y="204"/>
                </a:lnTo>
                <a:lnTo>
                  <a:pt x="181" y="200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77" y="202"/>
                </a:lnTo>
                <a:lnTo>
                  <a:pt x="181" y="19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3" y="204"/>
                </a:lnTo>
                <a:lnTo>
                  <a:pt x="173" y="204"/>
                </a:lnTo>
                <a:lnTo>
                  <a:pt x="179" y="202"/>
                </a:lnTo>
                <a:lnTo>
                  <a:pt x="181" y="202"/>
                </a:lnTo>
                <a:lnTo>
                  <a:pt x="185" y="200"/>
                </a:lnTo>
                <a:lnTo>
                  <a:pt x="189" y="198"/>
                </a:lnTo>
                <a:lnTo>
                  <a:pt x="181" y="182"/>
                </a:lnTo>
                <a:lnTo>
                  <a:pt x="187" y="200"/>
                </a:lnTo>
                <a:lnTo>
                  <a:pt x="193" y="198"/>
                </a:lnTo>
                <a:lnTo>
                  <a:pt x="199" y="196"/>
                </a:lnTo>
                <a:lnTo>
                  <a:pt x="205" y="194"/>
                </a:lnTo>
                <a:lnTo>
                  <a:pt x="209" y="192"/>
                </a:lnTo>
                <a:lnTo>
                  <a:pt x="215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5" y="176"/>
                </a:lnTo>
                <a:lnTo>
                  <a:pt x="243" y="168"/>
                </a:lnTo>
                <a:lnTo>
                  <a:pt x="229" y="154"/>
                </a:lnTo>
                <a:lnTo>
                  <a:pt x="239" y="170"/>
                </a:lnTo>
                <a:lnTo>
                  <a:pt x="251" y="162"/>
                </a:lnTo>
                <a:lnTo>
                  <a:pt x="253" y="160"/>
                </a:lnTo>
                <a:lnTo>
                  <a:pt x="263" y="152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1" y="206"/>
                </a:lnTo>
                <a:lnTo>
                  <a:pt x="267" y="200"/>
                </a:lnTo>
                <a:lnTo>
                  <a:pt x="251" y="204"/>
                </a:lnTo>
                <a:lnTo>
                  <a:pt x="267" y="268"/>
                </a:lnTo>
                <a:lnTo>
                  <a:pt x="281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7" y="548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19" y="704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23" y="923"/>
                </a:lnTo>
                <a:lnTo>
                  <a:pt x="325" y="945"/>
                </a:lnTo>
                <a:lnTo>
                  <a:pt x="343" y="943"/>
                </a:lnTo>
                <a:lnTo>
                  <a:pt x="325" y="943"/>
                </a:lnTo>
                <a:lnTo>
                  <a:pt x="325" y="963"/>
                </a:lnTo>
                <a:lnTo>
                  <a:pt x="327" y="967"/>
                </a:lnTo>
                <a:lnTo>
                  <a:pt x="331" y="989"/>
                </a:lnTo>
                <a:lnTo>
                  <a:pt x="347" y="98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3"/>
                </a:lnTo>
                <a:lnTo>
                  <a:pt x="337" y="1033"/>
                </a:lnTo>
                <a:lnTo>
                  <a:pt x="341" y="1053"/>
                </a:lnTo>
                <a:lnTo>
                  <a:pt x="357" y="1049"/>
                </a:lnTo>
                <a:lnTo>
                  <a:pt x="339" y="1049"/>
                </a:lnTo>
                <a:lnTo>
                  <a:pt x="339" y="1053"/>
                </a:lnTo>
                <a:lnTo>
                  <a:pt x="339" y="1053"/>
                </a:lnTo>
                <a:lnTo>
                  <a:pt x="341" y="1059"/>
                </a:lnTo>
                <a:lnTo>
                  <a:pt x="345" y="1067"/>
                </a:lnTo>
                <a:lnTo>
                  <a:pt x="349" y="1071"/>
                </a:lnTo>
                <a:lnTo>
                  <a:pt x="351" y="1073"/>
                </a:lnTo>
                <a:lnTo>
                  <a:pt x="363" y="1059"/>
                </a:lnTo>
                <a:lnTo>
                  <a:pt x="347" y="1067"/>
                </a:lnTo>
                <a:lnTo>
                  <a:pt x="349" y="1071"/>
                </a:lnTo>
                <a:lnTo>
                  <a:pt x="353" y="1075"/>
                </a:lnTo>
                <a:lnTo>
                  <a:pt x="359" y="1079"/>
                </a:lnTo>
                <a:lnTo>
                  <a:pt x="359" y="1081"/>
                </a:lnTo>
                <a:lnTo>
                  <a:pt x="365" y="1083"/>
                </a:lnTo>
                <a:lnTo>
                  <a:pt x="371" y="1065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9" y="1089"/>
                </a:lnTo>
                <a:lnTo>
                  <a:pt x="395" y="1091"/>
                </a:lnTo>
                <a:lnTo>
                  <a:pt x="401" y="1091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1" y="1091"/>
                </a:lnTo>
                <a:lnTo>
                  <a:pt x="417" y="1089"/>
                </a:lnTo>
                <a:lnTo>
                  <a:pt x="423" y="1085"/>
                </a:lnTo>
                <a:lnTo>
                  <a:pt x="427" y="1079"/>
                </a:lnTo>
                <a:lnTo>
                  <a:pt x="429" y="1077"/>
                </a:lnTo>
                <a:lnTo>
                  <a:pt x="469" y="861"/>
                </a:lnTo>
                <a:lnTo>
                  <a:pt x="469" y="857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2"/>
                </a:lnTo>
                <a:lnTo>
                  <a:pt x="525" y="714"/>
                </a:lnTo>
                <a:lnTo>
                  <a:pt x="509" y="720"/>
                </a:lnTo>
                <a:lnTo>
                  <a:pt x="513" y="726"/>
                </a:lnTo>
                <a:lnTo>
                  <a:pt x="519" y="730"/>
                </a:lnTo>
                <a:lnTo>
                  <a:pt x="525" y="732"/>
                </a:lnTo>
                <a:lnTo>
                  <a:pt x="507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7" y="682"/>
                </a:lnTo>
                <a:lnTo>
                  <a:pt x="627" y="678"/>
                </a:lnTo>
                <a:lnTo>
                  <a:pt x="627" y="306"/>
                </a:lnTo>
                <a:lnTo>
                  <a:pt x="609" y="306"/>
                </a:lnTo>
                <a:lnTo>
                  <a:pt x="627" y="312"/>
                </a:lnTo>
                <a:lnTo>
                  <a:pt x="675" y="146"/>
                </a:lnTo>
                <a:lnTo>
                  <a:pt x="675" y="144"/>
                </a:lnTo>
                <a:lnTo>
                  <a:pt x="703" y="22"/>
                </a:lnTo>
                <a:lnTo>
                  <a:pt x="685" y="18"/>
                </a:lnTo>
                <a:lnTo>
                  <a:pt x="667" y="18"/>
                </a:lnTo>
                <a:lnTo>
                  <a:pt x="669" y="24"/>
                </a:lnTo>
                <a:lnTo>
                  <a:pt x="673" y="30"/>
                </a:lnTo>
                <a:lnTo>
                  <a:pt x="679" y="34"/>
                </a:lnTo>
                <a:lnTo>
                  <a:pt x="685" y="36"/>
                </a:lnTo>
                <a:lnTo>
                  <a:pt x="691" y="34"/>
                </a:lnTo>
                <a:lnTo>
                  <a:pt x="697" y="30"/>
                </a:lnTo>
                <a:lnTo>
                  <a:pt x="701" y="24"/>
                </a:lnTo>
                <a:lnTo>
                  <a:pt x="667" y="18"/>
                </a:lnTo>
                <a:lnTo>
                  <a:pt x="667" y="188"/>
                </a:lnTo>
                <a:lnTo>
                  <a:pt x="667" y="188"/>
                </a:lnTo>
                <a:lnTo>
                  <a:pt x="669" y="194"/>
                </a:lnTo>
                <a:lnTo>
                  <a:pt x="671" y="198"/>
                </a:lnTo>
                <a:lnTo>
                  <a:pt x="737" y="294"/>
                </a:lnTo>
                <a:lnTo>
                  <a:pt x="751" y="284"/>
                </a:lnTo>
                <a:lnTo>
                  <a:pt x="735" y="290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1" y="610"/>
                </a:lnTo>
                <a:lnTo>
                  <a:pt x="781" y="612"/>
                </a:lnTo>
                <a:lnTo>
                  <a:pt x="783" y="618"/>
                </a:lnTo>
                <a:lnTo>
                  <a:pt x="841" y="690"/>
                </a:lnTo>
                <a:lnTo>
                  <a:pt x="855" y="678"/>
                </a:lnTo>
                <a:lnTo>
                  <a:pt x="839" y="686"/>
                </a:lnTo>
                <a:lnTo>
                  <a:pt x="841" y="690"/>
                </a:lnTo>
                <a:lnTo>
                  <a:pt x="843" y="694"/>
                </a:lnTo>
                <a:lnTo>
                  <a:pt x="859" y="686"/>
                </a:lnTo>
                <a:lnTo>
                  <a:pt x="843" y="690"/>
                </a:lnTo>
                <a:lnTo>
                  <a:pt x="845" y="698"/>
                </a:lnTo>
                <a:lnTo>
                  <a:pt x="861" y="694"/>
                </a:lnTo>
                <a:lnTo>
                  <a:pt x="843" y="694"/>
                </a:lnTo>
                <a:lnTo>
                  <a:pt x="843" y="700"/>
                </a:lnTo>
                <a:lnTo>
                  <a:pt x="843" y="700"/>
                </a:lnTo>
                <a:lnTo>
                  <a:pt x="845" y="706"/>
                </a:lnTo>
                <a:lnTo>
                  <a:pt x="847" y="712"/>
                </a:lnTo>
                <a:lnTo>
                  <a:pt x="863" y="706"/>
                </a:lnTo>
                <a:lnTo>
                  <a:pt x="845" y="706"/>
                </a:lnTo>
                <a:lnTo>
                  <a:pt x="845" y="710"/>
                </a:lnTo>
                <a:lnTo>
                  <a:pt x="845" y="710"/>
                </a:lnTo>
                <a:lnTo>
                  <a:pt x="847" y="716"/>
                </a:lnTo>
                <a:lnTo>
                  <a:pt x="851" y="724"/>
                </a:lnTo>
                <a:lnTo>
                  <a:pt x="853" y="726"/>
                </a:lnTo>
                <a:lnTo>
                  <a:pt x="865" y="712"/>
                </a:lnTo>
                <a:lnTo>
                  <a:pt x="847" y="712"/>
                </a:lnTo>
                <a:lnTo>
                  <a:pt x="849" y="718"/>
                </a:lnTo>
                <a:lnTo>
                  <a:pt x="847" y="712"/>
                </a:lnTo>
                <a:lnTo>
                  <a:pt x="847" y="714"/>
                </a:lnTo>
                <a:lnTo>
                  <a:pt x="883" y="714"/>
                </a:lnTo>
                <a:lnTo>
                  <a:pt x="883" y="712"/>
                </a:lnTo>
                <a:lnTo>
                  <a:pt x="883" y="712"/>
                </a:lnTo>
                <a:lnTo>
                  <a:pt x="881" y="706"/>
                </a:lnTo>
                <a:lnTo>
                  <a:pt x="879" y="700"/>
                </a:lnTo>
                <a:lnTo>
                  <a:pt x="877" y="698"/>
                </a:lnTo>
                <a:lnTo>
                  <a:pt x="881" y="710"/>
                </a:lnTo>
                <a:lnTo>
                  <a:pt x="879" y="704"/>
                </a:lnTo>
                <a:lnTo>
                  <a:pt x="863" y="710"/>
                </a:lnTo>
                <a:lnTo>
                  <a:pt x="881" y="710"/>
                </a:lnTo>
                <a:lnTo>
                  <a:pt x="881" y="706"/>
                </a:lnTo>
                <a:lnTo>
                  <a:pt x="881" y="706"/>
                </a:lnTo>
                <a:lnTo>
                  <a:pt x="881" y="700"/>
                </a:lnTo>
                <a:lnTo>
                  <a:pt x="879" y="694"/>
                </a:lnTo>
                <a:lnTo>
                  <a:pt x="861" y="700"/>
                </a:lnTo>
                <a:lnTo>
                  <a:pt x="879" y="700"/>
                </a:lnTo>
                <a:lnTo>
                  <a:pt x="879" y="694"/>
                </a:lnTo>
                <a:lnTo>
                  <a:pt x="879" y="694"/>
                </a:lnTo>
                <a:lnTo>
                  <a:pt x="879" y="690"/>
                </a:lnTo>
                <a:lnTo>
                  <a:pt x="877" y="682"/>
                </a:lnTo>
                <a:lnTo>
                  <a:pt x="875" y="678"/>
                </a:lnTo>
                <a:lnTo>
                  <a:pt x="873" y="674"/>
                </a:lnTo>
                <a:lnTo>
                  <a:pt x="871" y="670"/>
                </a:lnTo>
                <a:lnTo>
                  <a:pt x="869" y="668"/>
                </a:lnTo>
                <a:lnTo>
                  <a:pt x="811" y="596"/>
                </a:lnTo>
                <a:lnTo>
                  <a:pt x="813" y="600"/>
                </a:lnTo>
                <a:lnTo>
                  <a:pt x="797" y="606"/>
                </a:lnTo>
                <a:lnTo>
                  <a:pt x="815" y="604"/>
                </a:lnTo>
                <a:lnTo>
                  <a:pt x="779" y="412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1" y="178"/>
                </a:lnTo>
                <a:lnTo>
                  <a:pt x="703" y="188"/>
                </a:lnTo>
                <a:lnTo>
                  <a:pt x="701" y="182"/>
                </a:lnTo>
                <a:lnTo>
                  <a:pt x="685" y="188"/>
                </a:lnTo>
                <a:lnTo>
                  <a:pt x="703" y="188"/>
                </a:lnTo>
                <a:lnTo>
                  <a:pt x="703" y="18"/>
                </a:lnTo>
                <a:lnTo>
                  <a:pt x="703" y="18"/>
                </a:lnTo>
                <a:lnTo>
                  <a:pt x="701" y="12"/>
                </a:lnTo>
                <a:lnTo>
                  <a:pt x="697" y="6"/>
                </a:lnTo>
                <a:lnTo>
                  <a:pt x="691" y="2"/>
                </a:lnTo>
                <a:lnTo>
                  <a:pt x="685" y="0"/>
                </a:lnTo>
                <a:lnTo>
                  <a:pt x="679" y="2"/>
                </a:lnTo>
                <a:lnTo>
                  <a:pt x="673" y="6"/>
                </a:lnTo>
                <a:lnTo>
                  <a:pt x="669" y="12"/>
                </a:lnTo>
                <a:lnTo>
                  <a:pt x="669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3" y="302"/>
                </a:lnTo>
                <a:lnTo>
                  <a:pt x="591" y="306"/>
                </a:lnTo>
                <a:lnTo>
                  <a:pt x="591" y="306"/>
                </a:lnTo>
                <a:lnTo>
                  <a:pt x="591" y="678"/>
                </a:lnTo>
                <a:lnTo>
                  <a:pt x="609" y="678"/>
                </a:lnTo>
                <a:lnTo>
                  <a:pt x="593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3" y="712"/>
                </a:lnTo>
                <a:lnTo>
                  <a:pt x="541" y="708"/>
                </a:lnTo>
                <a:lnTo>
                  <a:pt x="537" y="702"/>
                </a:lnTo>
                <a:lnTo>
                  <a:pt x="531" y="698"/>
                </a:lnTo>
                <a:lnTo>
                  <a:pt x="525" y="696"/>
                </a:lnTo>
                <a:lnTo>
                  <a:pt x="519" y="698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7"/>
                </a:lnTo>
                <a:lnTo>
                  <a:pt x="451" y="857"/>
                </a:lnTo>
                <a:lnTo>
                  <a:pt x="435" y="855"/>
                </a:lnTo>
                <a:lnTo>
                  <a:pt x="395" y="1071"/>
                </a:lnTo>
                <a:lnTo>
                  <a:pt x="411" y="1055"/>
                </a:lnTo>
                <a:lnTo>
                  <a:pt x="405" y="1057"/>
                </a:lnTo>
                <a:lnTo>
                  <a:pt x="399" y="1061"/>
                </a:lnTo>
                <a:lnTo>
                  <a:pt x="395" y="1067"/>
                </a:lnTo>
                <a:lnTo>
                  <a:pt x="393" y="1073"/>
                </a:lnTo>
                <a:lnTo>
                  <a:pt x="411" y="1073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1" y="1055"/>
                </a:lnTo>
                <a:lnTo>
                  <a:pt x="401" y="1073"/>
                </a:lnTo>
                <a:lnTo>
                  <a:pt x="407" y="1057"/>
                </a:lnTo>
                <a:lnTo>
                  <a:pt x="401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7" y="1049"/>
                </a:lnTo>
                <a:lnTo>
                  <a:pt x="371" y="1047"/>
                </a:lnTo>
                <a:lnTo>
                  <a:pt x="377" y="1051"/>
                </a:lnTo>
                <a:lnTo>
                  <a:pt x="371" y="1047"/>
                </a:lnTo>
                <a:lnTo>
                  <a:pt x="365" y="1063"/>
                </a:lnTo>
                <a:lnTo>
                  <a:pt x="381" y="1055"/>
                </a:lnTo>
                <a:lnTo>
                  <a:pt x="379" y="1051"/>
                </a:lnTo>
                <a:lnTo>
                  <a:pt x="377" y="1047"/>
                </a:lnTo>
                <a:lnTo>
                  <a:pt x="375" y="1045"/>
                </a:lnTo>
                <a:lnTo>
                  <a:pt x="371" y="1041"/>
                </a:lnTo>
                <a:lnTo>
                  <a:pt x="375" y="1053"/>
                </a:lnTo>
                <a:lnTo>
                  <a:pt x="373" y="1047"/>
                </a:lnTo>
                <a:lnTo>
                  <a:pt x="357" y="1053"/>
                </a:lnTo>
                <a:lnTo>
                  <a:pt x="375" y="1053"/>
                </a:lnTo>
                <a:lnTo>
                  <a:pt x="375" y="1049"/>
                </a:lnTo>
                <a:lnTo>
                  <a:pt x="375" y="1049"/>
                </a:lnTo>
                <a:lnTo>
                  <a:pt x="375" y="1045"/>
                </a:lnTo>
                <a:lnTo>
                  <a:pt x="371" y="1025"/>
                </a:lnTo>
                <a:lnTo>
                  <a:pt x="353" y="1029"/>
                </a:lnTo>
                <a:lnTo>
                  <a:pt x="371" y="1027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5" y="983"/>
                </a:lnTo>
                <a:lnTo>
                  <a:pt x="361" y="961"/>
                </a:lnTo>
                <a:lnTo>
                  <a:pt x="343" y="963"/>
                </a:lnTo>
                <a:lnTo>
                  <a:pt x="361" y="963"/>
                </a:lnTo>
                <a:lnTo>
                  <a:pt x="361" y="943"/>
                </a:lnTo>
                <a:lnTo>
                  <a:pt x="361" y="941"/>
                </a:lnTo>
                <a:lnTo>
                  <a:pt x="359" y="919"/>
                </a:lnTo>
                <a:lnTo>
                  <a:pt x="341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2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43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5" y="324"/>
                </a:lnTo>
                <a:lnTo>
                  <a:pt x="301" y="260"/>
                </a:lnTo>
                <a:lnTo>
                  <a:pt x="285" y="196"/>
                </a:lnTo>
                <a:lnTo>
                  <a:pt x="285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31" y="132"/>
                </a:lnTo>
                <a:lnTo>
                  <a:pt x="241" y="146"/>
                </a:lnTo>
                <a:lnTo>
                  <a:pt x="231" y="132"/>
                </a:lnTo>
                <a:lnTo>
                  <a:pt x="219" y="140"/>
                </a:lnTo>
                <a:lnTo>
                  <a:pt x="217" y="142"/>
                </a:lnTo>
                <a:lnTo>
                  <a:pt x="209" y="150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5" y="158"/>
                </a:lnTo>
                <a:lnTo>
                  <a:pt x="189" y="162"/>
                </a:lnTo>
                <a:lnTo>
                  <a:pt x="199" y="176"/>
                </a:lnTo>
                <a:lnTo>
                  <a:pt x="193" y="160"/>
                </a:lnTo>
                <a:lnTo>
                  <a:pt x="187" y="162"/>
                </a:lnTo>
                <a:lnTo>
                  <a:pt x="181" y="164"/>
                </a:lnTo>
                <a:lnTo>
                  <a:pt x="175" y="166"/>
                </a:lnTo>
                <a:lnTo>
                  <a:pt x="173" y="166"/>
                </a:lnTo>
                <a:lnTo>
                  <a:pt x="169" y="168"/>
                </a:lnTo>
                <a:lnTo>
                  <a:pt x="165" y="170"/>
                </a:lnTo>
                <a:lnTo>
                  <a:pt x="173" y="186"/>
                </a:lnTo>
                <a:lnTo>
                  <a:pt x="173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49" y="184"/>
                </a:lnTo>
                <a:lnTo>
                  <a:pt x="148" y="190"/>
                </a:lnTo>
                <a:lnTo>
                  <a:pt x="148" y="190"/>
                </a:lnTo>
                <a:lnTo>
                  <a:pt x="148" y="192"/>
                </a:lnTo>
                <a:lnTo>
                  <a:pt x="165" y="192"/>
                </a:lnTo>
                <a:lnTo>
                  <a:pt x="149" y="184"/>
                </a:lnTo>
                <a:lnTo>
                  <a:pt x="148" y="188"/>
                </a:lnTo>
                <a:lnTo>
                  <a:pt x="148" y="190"/>
                </a:lnTo>
                <a:lnTo>
                  <a:pt x="146" y="196"/>
                </a:lnTo>
                <a:lnTo>
                  <a:pt x="146" y="196"/>
                </a:lnTo>
                <a:lnTo>
                  <a:pt x="146" y="200"/>
                </a:lnTo>
                <a:lnTo>
                  <a:pt x="163" y="200"/>
                </a:lnTo>
                <a:lnTo>
                  <a:pt x="148" y="192"/>
                </a:lnTo>
                <a:lnTo>
                  <a:pt x="146" y="196"/>
                </a:lnTo>
                <a:lnTo>
                  <a:pt x="146" y="198"/>
                </a:lnTo>
                <a:lnTo>
                  <a:pt x="144" y="204"/>
                </a:lnTo>
                <a:lnTo>
                  <a:pt x="144" y="204"/>
                </a:lnTo>
                <a:lnTo>
                  <a:pt x="144" y="210"/>
                </a:lnTo>
                <a:lnTo>
                  <a:pt x="144" y="218"/>
                </a:lnTo>
                <a:lnTo>
                  <a:pt x="144" y="226"/>
                </a:lnTo>
                <a:lnTo>
                  <a:pt x="144" y="238"/>
                </a:lnTo>
                <a:lnTo>
                  <a:pt x="144" y="248"/>
                </a:lnTo>
                <a:lnTo>
                  <a:pt x="144" y="260"/>
                </a:lnTo>
                <a:lnTo>
                  <a:pt x="144" y="268"/>
                </a:lnTo>
                <a:lnTo>
                  <a:pt x="144" y="276"/>
                </a:lnTo>
                <a:lnTo>
                  <a:pt x="144" y="286"/>
                </a:lnTo>
                <a:lnTo>
                  <a:pt x="144" y="292"/>
                </a:lnTo>
                <a:lnTo>
                  <a:pt x="144" y="302"/>
                </a:lnTo>
                <a:lnTo>
                  <a:pt x="144" y="312"/>
                </a:lnTo>
                <a:lnTo>
                  <a:pt x="144" y="324"/>
                </a:lnTo>
                <a:lnTo>
                  <a:pt x="144" y="334"/>
                </a:lnTo>
                <a:lnTo>
                  <a:pt x="144" y="346"/>
                </a:lnTo>
                <a:lnTo>
                  <a:pt x="144" y="358"/>
                </a:lnTo>
                <a:lnTo>
                  <a:pt x="161" y="358"/>
                </a:lnTo>
                <a:lnTo>
                  <a:pt x="144" y="356"/>
                </a:lnTo>
                <a:lnTo>
                  <a:pt x="142" y="370"/>
                </a:lnTo>
                <a:lnTo>
                  <a:pt x="142" y="372"/>
                </a:lnTo>
                <a:lnTo>
                  <a:pt x="142" y="384"/>
                </a:lnTo>
                <a:lnTo>
                  <a:pt x="142" y="398"/>
                </a:lnTo>
                <a:lnTo>
                  <a:pt x="142" y="414"/>
                </a:lnTo>
                <a:lnTo>
                  <a:pt x="148" y="402"/>
                </a:lnTo>
                <a:lnTo>
                  <a:pt x="144" y="408"/>
                </a:lnTo>
                <a:lnTo>
                  <a:pt x="142" y="414"/>
                </a:lnTo>
                <a:lnTo>
                  <a:pt x="159" y="414"/>
                </a:lnTo>
                <a:lnTo>
                  <a:pt x="148" y="402"/>
                </a:lnTo>
                <a:lnTo>
                  <a:pt x="146" y="404"/>
                </a:lnTo>
                <a:lnTo>
                  <a:pt x="146" y="404"/>
                </a:lnTo>
                <a:lnTo>
                  <a:pt x="142" y="410"/>
                </a:lnTo>
                <a:lnTo>
                  <a:pt x="140" y="416"/>
                </a:lnTo>
                <a:lnTo>
                  <a:pt x="140" y="416"/>
                </a:lnTo>
                <a:lnTo>
                  <a:pt x="140" y="418"/>
                </a:lnTo>
                <a:lnTo>
                  <a:pt x="157" y="418"/>
                </a:lnTo>
                <a:lnTo>
                  <a:pt x="142" y="412"/>
                </a:lnTo>
                <a:lnTo>
                  <a:pt x="140" y="418"/>
                </a:lnTo>
                <a:lnTo>
                  <a:pt x="138" y="424"/>
                </a:lnTo>
                <a:lnTo>
                  <a:pt x="138" y="424"/>
                </a:lnTo>
                <a:lnTo>
                  <a:pt x="138" y="428"/>
                </a:lnTo>
                <a:lnTo>
                  <a:pt x="155" y="428"/>
                </a:lnTo>
                <a:lnTo>
                  <a:pt x="140" y="420"/>
                </a:lnTo>
                <a:lnTo>
                  <a:pt x="138" y="424"/>
                </a:lnTo>
                <a:lnTo>
                  <a:pt x="138" y="426"/>
                </a:lnTo>
                <a:lnTo>
                  <a:pt x="136" y="432"/>
                </a:lnTo>
                <a:lnTo>
                  <a:pt x="134" y="438"/>
                </a:lnTo>
                <a:lnTo>
                  <a:pt x="132" y="444"/>
                </a:lnTo>
                <a:lnTo>
                  <a:pt x="132" y="444"/>
                </a:lnTo>
                <a:lnTo>
                  <a:pt x="132" y="450"/>
                </a:lnTo>
                <a:lnTo>
                  <a:pt x="149" y="450"/>
                </a:lnTo>
                <a:lnTo>
                  <a:pt x="134" y="448"/>
                </a:lnTo>
                <a:lnTo>
                  <a:pt x="132" y="460"/>
                </a:lnTo>
                <a:lnTo>
                  <a:pt x="130" y="460"/>
                </a:lnTo>
                <a:lnTo>
                  <a:pt x="128" y="474"/>
                </a:lnTo>
                <a:lnTo>
                  <a:pt x="146" y="476"/>
                </a:lnTo>
                <a:lnTo>
                  <a:pt x="130" y="470"/>
                </a:lnTo>
                <a:lnTo>
                  <a:pt x="126" y="480"/>
                </a:lnTo>
                <a:lnTo>
                  <a:pt x="124" y="486"/>
                </a:lnTo>
                <a:lnTo>
                  <a:pt x="126" y="484"/>
                </a:lnTo>
                <a:lnTo>
                  <a:pt x="124" y="496"/>
                </a:lnTo>
                <a:lnTo>
                  <a:pt x="140" y="498"/>
                </a:lnTo>
                <a:lnTo>
                  <a:pt x="124" y="494"/>
                </a:lnTo>
                <a:lnTo>
                  <a:pt x="110" y="540"/>
                </a:lnTo>
                <a:lnTo>
                  <a:pt x="110" y="540"/>
                </a:lnTo>
                <a:lnTo>
                  <a:pt x="100" y="586"/>
                </a:lnTo>
                <a:lnTo>
                  <a:pt x="116" y="590"/>
                </a:lnTo>
                <a:lnTo>
                  <a:pt x="100" y="584"/>
                </a:lnTo>
                <a:lnTo>
                  <a:pt x="84" y="628"/>
                </a:lnTo>
                <a:lnTo>
                  <a:pt x="76" y="650"/>
                </a:lnTo>
                <a:lnTo>
                  <a:pt x="92" y="656"/>
                </a:lnTo>
                <a:lnTo>
                  <a:pt x="76" y="648"/>
                </a:lnTo>
                <a:lnTo>
                  <a:pt x="66" y="670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700"/>
                </a:lnTo>
                <a:lnTo>
                  <a:pt x="80" y="700"/>
                </a:lnTo>
                <a:lnTo>
                  <a:pt x="64" y="692"/>
                </a:lnTo>
                <a:lnTo>
                  <a:pt x="62" y="696"/>
                </a:lnTo>
                <a:lnTo>
                  <a:pt x="62" y="698"/>
                </a:lnTo>
                <a:lnTo>
                  <a:pt x="60" y="704"/>
                </a:lnTo>
                <a:lnTo>
                  <a:pt x="60" y="704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66" y="698"/>
                </a:lnTo>
                <a:lnTo>
                  <a:pt x="64" y="700"/>
                </a:lnTo>
                <a:lnTo>
                  <a:pt x="62" y="702"/>
                </a:lnTo>
                <a:lnTo>
                  <a:pt x="74" y="696"/>
                </a:lnTo>
                <a:lnTo>
                  <a:pt x="68" y="698"/>
                </a:lnTo>
                <a:lnTo>
                  <a:pt x="74" y="714"/>
                </a:lnTo>
                <a:lnTo>
                  <a:pt x="74" y="696"/>
                </a:lnTo>
                <a:lnTo>
                  <a:pt x="72" y="696"/>
                </a:lnTo>
                <a:lnTo>
                  <a:pt x="70" y="696"/>
                </a:lnTo>
                <a:lnTo>
                  <a:pt x="70" y="714"/>
                </a:lnTo>
                <a:lnTo>
                  <a:pt x="78" y="698"/>
                </a:lnTo>
                <a:lnTo>
                  <a:pt x="74" y="696"/>
                </a:lnTo>
                <a:lnTo>
                  <a:pt x="66" y="712"/>
                </a:lnTo>
                <a:lnTo>
                  <a:pt x="80" y="700"/>
                </a:lnTo>
                <a:lnTo>
                  <a:pt x="76" y="696"/>
                </a:lnTo>
                <a:lnTo>
                  <a:pt x="70" y="690"/>
                </a:lnTo>
                <a:lnTo>
                  <a:pt x="66" y="686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48" y="664"/>
                </a:lnTo>
                <a:lnTo>
                  <a:pt x="44" y="658"/>
                </a:lnTo>
                <a:lnTo>
                  <a:pt x="42" y="656"/>
                </a:lnTo>
                <a:lnTo>
                  <a:pt x="40" y="654"/>
                </a:lnTo>
                <a:lnTo>
                  <a:pt x="36" y="650"/>
                </a:lnTo>
                <a:lnTo>
                  <a:pt x="22" y="662"/>
                </a:lnTo>
                <a:lnTo>
                  <a:pt x="38" y="654"/>
                </a:lnTo>
                <a:lnTo>
                  <a:pt x="36" y="650"/>
                </a:lnTo>
                <a:lnTo>
                  <a:pt x="34" y="646"/>
                </a:lnTo>
                <a:lnTo>
                  <a:pt x="32" y="644"/>
                </a:lnTo>
                <a:lnTo>
                  <a:pt x="36" y="656"/>
                </a:lnTo>
                <a:lnTo>
                  <a:pt x="34" y="650"/>
                </a:lnTo>
                <a:lnTo>
                  <a:pt x="18" y="656"/>
                </a:lnTo>
                <a:lnTo>
                  <a:pt x="36" y="656"/>
                </a:lnTo>
                <a:lnTo>
                  <a:pt x="3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72"/>
          <p:cNvSpPr>
            <a:spLocks/>
          </p:cNvSpPr>
          <p:nvPr/>
        </p:nvSpPr>
        <p:spPr bwMode="auto">
          <a:xfrm>
            <a:off x="5515466" y="3738183"/>
            <a:ext cx="701675" cy="865187"/>
          </a:xfrm>
          <a:custGeom>
            <a:avLst/>
            <a:gdLst>
              <a:gd name="T0" fmla="*/ 10 w 882"/>
              <a:gd name="T1" fmla="*/ 674 h 1091"/>
              <a:gd name="T2" fmla="*/ 44 w 882"/>
              <a:gd name="T3" fmla="*/ 714 h 1091"/>
              <a:gd name="T4" fmla="*/ 70 w 882"/>
              <a:gd name="T5" fmla="*/ 730 h 1091"/>
              <a:gd name="T6" fmla="*/ 95 w 882"/>
              <a:gd name="T7" fmla="*/ 702 h 1091"/>
              <a:gd name="T8" fmla="*/ 99 w 882"/>
              <a:gd name="T9" fmla="*/ 682 h 1091"/>
              <a:gd name="T10" fmla="*/ 143 w 882"/>
              <a:gd name="T11" fmla="*/ 548 h 1091"/>
              <a:gd name="T12" fmla="*/ 165 w 882"/>
              <a:gd name="T13" fmla="*/ 466 h 1091"/>
              <a:gd name="T14" fmla="*/ 175 w 882"/>
              <a:gd name="T15" fmla="*/ 416 h 1091"/>
              <a:gd name="T16" fmla="*/ 175 w 882"/>
              <a:gd name="T17" fmla="*/ 422 h 1091"/>
              <a:gd name="T18" fmla="*/ 179 w 882"/>
              <a:gd name="T19" fmla="*/ 332 h 1091"/>
              <a:gd name="T20" fmla="*/ 179 w 882"/>
              <a:gd name="T21" fmla="*/ 224 h 1091"/>
              <a:gd name="T22" fmla="*/ 179 w 882"/>
              <a:gd name="T23" fmla="*/ 200 h 1091"/>
              <a:gd name="T24" fmla="*/ 181 w 882"/>
              <a:gd name="T25" fmla="*/ 202 h 1091"/>
              <a:gd name="T26" fmla="*/ 179 w 882"/>
              <a:gd name="T27" fmla="*/ 198 h 1091"/>
              <a:gd name="T28" fmla="*/ 193 w 882"/>
              <a:gd name="T29" fmla="*/ 196 h 1091"/>
              <a:gd name="T30" fmla="*/ 221 w 882"/>
              <a:gd name="T31" fmla="*/ 182 h 1091"/>
              <a:gd name="T32" fmla="*/ 241 w 882"/>
              <a:gd name="T33" fmla="*/ 148 h 1091"/>
              <a:gd name="T34" fmla="*/ 309 w 882"/>
              <a:gd name="T35" fmla="*/ 390 h 1091"/>
              <a:gd name="T36" fmla="*/ 337 w 882"/>
              <a:gd name="T37" fmla="*/ 660 h 1091"/>
              <a:gd name="T38" fmla="*/ 341 w 882"/>
              <a:gd name="T39" fmla="*/ 875 h 1091"/>
              <a:gd name="T40" fmla="*/ 341 w 882"/>
              <a:gd name="T41" fmla="*/ 1051 h 1091"/>
              <a:gd name="T42" fmla="*/ 369 w 882"/>
              <a:gd name="T43" fmla="*/ 1083 h 1091"/>
              <a:gd name="T44" fmla="*/ 399 w 882"/>
              <a:gd name="T45" fmla="*/ 1089 h 1091"/>
              <a:gd name="T46" fmla="*/ 469 w 882"/>
              <a:gd name="T47" fmla="*/ 855 h 1091"/>
              <a:gd name="T48" fmla="*/ 519 w 882"/>
              <a:gd name="T49" fmla="*/ 728 h 1091"/>
              <a:gd name="T50" fmla="*/ 573 w 882"/>
              <a:gd name="T51" fmla="*/ 1029 h 1091"/>
              <a:gd name="T52" fmla="*/ 675 w 882"/>
              <a:gd name="T53" fmla="*/ 30 h 1091"/>
              <a:gd name="T54" fmla="*/ 739 w 882"/>
              <a:gd name="T55" fmla="*/ 290 h 1091"/>
              <a:gd name="T56" fmla="*/ 841 w 882"/>
              <a:gd name="T57" fmla="*/ 686 h 1091"/>
              <a:gd name="T58" fmla="*/ 847 w 882"/>
              <a:gd name="T59" fmla="*/ 706 h 1091"/>
              <a:gd name="T60" fmla="*/ 865 w 882"/>
              <a:gd name="T61" fmla="*/ 730 h 1091"/>
              <a:gd name="T62" fmla="*/ 882 w 882"/>
              <a:gd name="T63" fmla="*/ 708 h 1091"/>
              <a:gd name="T64" fmla="*/ 878 w 882"/>
              <a:gd name="T65" fmla="*/ 680 h 1091"/>
              <a:gd name="T66" fmla="*/ 771 w 882"/>
              <a:gd name="T67" fmla="*/ 280 h 1091"/>
              <a:gd name="T68" fmla="*/ 699 w 882"/>
              <a:gd name="T69" fmla="*/ 6 h 1091"/>
              <a:gd name="T70" fmla="*/ 593 w 882"/>
              <a:gd name="T71" fmla="*/ 678 h 1091"/>
              <a:gd name="T72" fmla="*/ 537 w 882"/>
              <a:gd name="T73" fmla="*/ 1025 h 1091"/>
              <a:gd name="T74" fmla="*/ 439 w 882"/>
              <a:gd name="T75" fmla="*/ 726 h 1091"/>
              <a:gd name="T76" fmla="*/ 397 w 882"/>
              <a:gd name="T77" fmla="*/ 1067 h 1091"/>
              <a:gd name="T78" fmla="*/ 401 w 882"/>
              <a:gd name="T79" fmla="*/ 1053 h 1091"/>
              <a:gd name="T80" fmla="*/ 385 w 882"/>
              <a:gd name="T81" fmla="*/ 1053 h 1091"/>
              <a:gd name="T82" fmla="*/ 353 w 882"/>
              <a:gd name="T83" fmla="*/ 1027 h 1091"/>
              <a:gd name="T84" fmla="*/ 359 w 882"/>
              <a:gd name="T85" fmla="*/ 875 h 1091"/>
              <a:gd name="T86" fmla="*/ 355 w 882"/>
              <a:gd name="T87" fmla="*/ 660 h 1091"/>
              <a:gd name="T88" fmla="*/ 327 w 882"/>
              <a:gd name="T89" fmla="*/ 388 h 1091"/>
              <a:gd name="T90" fmla="*/ 243 w 882"/>
              <a:gd name="T91" fmla="*/ 122 h 1091"/>
              <a:gd name="T92" fmla="*/ 195 w 882"/>
              <a:gd name="T93" fmla="*/ 156 h 1091"/>
              <a:gd name="T94" fmla="*/ 177 w 882"/>
              <a:gd name="T95" fmla="*/ 182 h 1091"/>
              <a:gd name="T96" fmla="*/ 157 w 882"/>
              <a:gd name="T97" fmla="*/ 178 h 1091"/>
              <a:gd name="T98" fmla="*/ 147 w 882"/>
              <a:gd name="T99" fmla="*/ 190 h 1091"/>
              <a:gd name="T100" fmla="*/ 145 w 882"/>
              <a:gd name="T101" fmla="*/ 194 h 1091"/>
              <a:gd name="T102" fmla="*/ 143 w 882"/>
              <a:gd name="T103" fmla="*/ 246 h 1091"/>
              <a:gd name="T104" fmla="*/ 143 w 882"/>
              <a:gd name="T105" fmla="*/ 358 h 1091"/>
              <a:gd name="T106" fmla="*/ 147 w 882"/>
              <a:gd name="T107" fmla="*/ 404 h 1091"/>
              <a:gd name="T108" fmla="*/ 139 w 882"/>
              <a:gd name="T109" fmla="*/ 416 h 1091"/>
              <a:gd name="T110" fmla="*/ 149 w 882"/>
              <a:gd name="T111" fmla="*/ 450 h 1091"/>
              <a:gd name="T112" fmla="*/ 123 w 882"/>
              <a:gd name="T113" fmla="*/ 496 h 1091"/>
              <a:gd name="T114" fmla="*/ 76 w 882"/>
              <a:gd name="T115" fmla="*/ 648 h 1091"/>
              <a:gd name="T116" fmla="*/ 62 w 882"/>
              <a:gd name="T117" fmla="*/ 688 h 1091"/>
              <a:gd name="T118" fmla="*/ 66 w 882"/>
              <a:gd name="T119" fmla="*/ 698 h 1091"/>
              <a:gd name="T120" fmla="*/ 76 w 882"/>
              <a:gd name="T121" fmla="*/ 696 h 1091"/>
              <a:gd name="T122" fmla="*/ 66 w 882"/>
              <a:gd name="T123" fmla="*/ 688 h 1091"/>
              <a:gd name="T124" fmla="*/ 38 w 882"/>
              <a:gd name="T125" fmla="*/ 652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2" h="1091">
                <a:moveTo>
                  <a:pt x="36" y="652"/>
                </a:moveTo>
                <a:lnTo>
                  <a:pt x="0" y="652"/>
                </a:lnTo>
                <a:lnTo>
                  <a:pt x="0" y="654"/>
                </a:lnTo>
                <a:lnTo>
                  <a:pt x="0" y="654"/>
                </a:lnTo>
                <a:lnTo>
                  <a:pt x="2" y="660"/>
                </a:lnTo>
                <a:lnTo>
                  <a:pt x="6" y="668"/>
                </a:lnTo>
                <a:lnTo>
                  <a:pt x="8" y="670"/>
                </a:lnTo>
                <a:lnTo>
                  <a:pt x="20" y="656"/>
                </a:lnTo>
                <a:lnTo>
                  <a:pt x="4" y="664"/>
                </a:lnTo>
                <a:lnTo>
                  <a:pt x="6" y="668"/>
                </a:lnTo>
                <a:lnTo>
                  <a:pt x="10" y="674"/>
                </a:lnTo>
                <a:lnTo>
                  <a:pt x="14" y="678"/>
                </a:lnTo>
                <a:lnTo>
                  <a:pt x="18" y="682"/>
                </a:lnTo>
                <a:lnTo>
                  <a:pt x="30" y="668"/>
                </a:lnTo>
                <a:lnTo>
                  <a:pt x="14" y="674"/>
                </a:lnTo>
                <a:lnTo>
                  <a:pt x="16" y="680"/>
                </a:lnTo>
                <a:lnTo>
                  <a:pt x="16" y="680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0"/>
                </a:lnTo>
                <a:lnTo>
                  <a:pt x="44" y="714"/>
                </a:lnTo>
                <a:lnTo>
                  <a:pt x="48" y="716"/>
                </a:lnTo>
                <a:lnTo>
                  <a:pt x="56" y="700"/>
                </a:lnTo>
                <a:lnTo>
                  <a:pt x="46" y="716"/>
                </a:lnTo>
                <a:lnTo>
                  <a:pt x="52" y="720"/>
                </a:lnTo>
                <a:lnTo>
                  <a:pt x="62" y="704"/>
                </a:lnTo>
                <a:lnTo>
                  <a:pt x="50" y="718"/>
                </a:lnTo>
                <a:lnTo>
                  <a:pt x="54" y="722"/>
                </a:lnTo>
                <a:lnTo>
                  <a:pt x="58" y="726"/>
                </a:lnTo>
                <a:lnTo>
                  <a:pt x="58" y="724"/>
                </a:lnTo>
                <a:lnTo>
                  <a:pt x="64" y="728"/>
                </a:lnTo>
                <a:lnTo>
                  <a:pt x="70" y="730"/>
                </a:lnTo>
                <a:lnTo>
                  <a:pt x="72" y="730"/>
                </a:lnTo>
                <a:lnTo>
                  <a:pt x="74" y="730"/>
                </a:lnTo>
                <a:lnTo>
                  <a:pt x="74" y="730"/>
                </a:lnTo>
                <a:lnTo>
                  <a:pt x="80" y="728"/>
                </a:lnTo>
                <a:lnTo>
                  <a:pt x="82" y="728"/>
                </a:lnTo>
                <a:lnTo>
                  <a:pt x="85" y="726"/>
                </a:lnTo>
                <a:lnTo>
                  <a:pt x="89" y="722"/>
                </a:lnTo>
                <a:lnTo>
                  <a:pt x="93" y="716"/>
                </a:lnTo>
                <a:lnTo>
                  <a:pt x="95" y="710"/>
                </a:lnTo>
                <a:lnTo>
                  <a:pt x="95" y="706"/>
                </a:lnTo>
                <a:lnTo>
                  <a:pt x="95" y="702"/>
                </a:lnTo>
                <a:lnTo>
                  <a:pt x="78" y="702"/>
                </a:lnTo>
                <a:lnTo>
                  <a:pt x="93" y="708"/>
                </a:lnTo>
                <a:lnTo>
                  <a:pt x="93" y="710"/>
                </a:lnTo>
                <a:lnTo>
                  <a:pt x="95" y="706"/>
                </a:lnTo>
                <a:lnTo>
                  <a:pt x="95" y="704"/>
                </a:lnTo>
                <a:lnTo>
                  <a:pt x="97" y="698"/>
                </a:lnTo>
                <a:lnTo>
                  <a:pt x="97" y="688"/>
                </a:lnTo>
                <a:lnTo>
                  <a:pt x="80" y="688"/>
                </a:lnTo>
                <a:lnTo>
                  <a:pt x="97" y="694"/>
                </a:lnTo>
                <a:lnTo>
                  <a:pt x="99" y="688"/>
                </a:lnTo>
                <a:lnTo>
                  <a:pt x="99" y="682"/>
                </a:lnTo>
                <a:lnTo>
                  <a:pt x="99" y="678"/>
                </a:lnTo>
                <a:lnTo>
                  <a:pt x="82" y="678"/>
                </a:lnTo>
                <a:lnTo>
                  <a:pt x="97" y="684"/>
                </a:lnTo>
                <a:lnTo>
                  <a:pt x="97" y="686"/>
                </a:lnTo>
                <a:lnTo>
                  <a:pt x="107" y="662"/>
                </a:lnTo>
                <a:lnTo>
                  <a:pt x="109" y="662"/>
                </a:lnTo>
                <a:lnTo>
                  <a:pt x="117" y="642"/>
                </a:lnTo>
                <a:lnTo>
                  <a:pt x="117" y="640"/>
                </a:lnTo>
                <a:lnTo>
                  <a:pt x="133" y="594"/>
                </a:lnTo>
                <a:lnTo>
                  <a:pt x="133" y="592"/>
                </a:lnTo>
                <a:lnTo>
                  <a:pt x="143" y="548"/>
                </a:lnTo>
                <a:lnTo>
                  <a:pt x="125" y="544"/>
                </a:lnTo>
                <a:lnTo>
                  <a:pt x="143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1" y="486"/>
                </a:lnTo>
                <a:lnTo>
                  <a:pt x="159" y="492"/>
                </a:lnTo>
                <a:lnTo>
                  <a:pt x="163" y="478"/>
                </a:lnTo>
                <a:lnTo>
                  <a:pt x="163" y="476"/>
                </a:lnTo>
                <a:lnTo>
                  <a:pt x="165" y="466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3" y="432"/>
                </a:lnTo>
                <a:lnTo>
                  <a:pt x="175" y="426"/>
                </a:lnTo>
                <a:lnTo>
                  <a:pt x="175" y="420"/>
                </a:lnTo>
                <a:lnTo>
                  <a:pt x="175" y="416"/>
                </a:lnTo>
                <a:lnTo>
                  <a:pt x="157" y="416"/>
                </a:lnTo>
                <a:lnTo>
                  <a:pt x="157" y="434"/>
                </a:lnTo>
                <a:lnTo>
                  <a:pt x="163" y="432"/>
                </a:lnTo>
                <a:lnTo>
                  <a:pt x="169" y="428"/>
                </a:lnTo>
                <a:lnTo>
                  <a:pt x="173" y="422"/>
                </a:lnTo>
                <a:lnTo>
                  <a:pt x="157" y="434"/>
                </a:lnTo>
                <a:lnTo>
                  <a:pt x="159" y="434"/>
                </a:lnTo>
                <a:lnTo>
                  <a:pt x="159" y="434"/>
                </a:lnTo>
                <a:lnTo>
                  <a:pt x="165" y="432"/>
                </a:lnTo>
                <a:lnTo>
                  <a:pt x="171" y="428"/>
                </a:lnTo>
                <a:lnTo>
                  <a:pt x="175" y="422"/>
                </a:lnTo>
                <a:lnTo>
                  <a:pt x="177" y="416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59" y="384"/>
                </a:lnTo>
                <a:lnTo>
                  <a:pt x="177" y="388"/>
                </a:lnTo>
                <a:lnTo>
                  <a:pt x="179" y="374"/>
                </a:lnTo>
                <a:lnTo>
                  <a:pt x="179" y="370"/>
                </a:lnTo>
                <a:lnTo>
                  <a:pt x="179" y="358"/>
                </a:lnTo>
                <a:lnTo>
                  <a:pt x="179" y="344"/>
                </a:lnTo>
                <a:lnTo>
                  <a:pt x="179" y="332"/>
                </a:lnTo>
                <a:lnTo>
                  <a:pt x="179" y="322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2"/>
                </a:lnTo>
                <a:lnTo>
                  <a:pt x="179" y="274"/>
                </a:lnTo>
                <a:lnTo>
                  <a:pt x="179" y="268"/>
                </a:lnTo>
                <a:lnTo>
                  <a:pt x="179" y="260"/>
                </a:lnTo>
                <a:lnTo>
                  <a:pt x="179" y="246"/>
                </a:lnTo>
                <a:lnTo>
                  <a:pt x="179" y="234"/>
                </a:lnTo>
                <a:lnTo>
                  <a:pt x="179" y="224"/>
                </a:lnTo>
                <a:lnTo>
                  <a:pt x="179" y="218"/>
                </a:lnTo>
                <a:lnTo>
                  <a:pt x="179" y="210"/>
                </a:lnTo>
                <a:lnTo>
                  <a:pt x="161" y="210"/>
                </a:lnTo>
                <a:lnTo>
                  <a:pt x="179" y="216"/>
                </a:lnTo>
                <a:lnTo>
                  <a:pt x="181" y="210"/>
                </a:lnTo>
                <a:lnTo>
                  <a:pt x="181" y="204"/>
                </a:lnTo>
                <a:lnTo>
                  <a:pt x="181" y="198"/>
                </a:lnTo>
                <a:lnTo>
                  <a:pt x="181" y="194"/>
                </a:lnTo>
                <a:lnTo>
                  <a:pt x="163" y="194"/>
                </a:lnTo>
                <a:lnTo>
                  <a:pt x="175" y="206"/>
                </a:lnTo>
                <a:lnTo>
                  <a:pt x="179" y="200"/>
                </a:lnTo>
                <a:lnTo>
                  <a:pt x="177" y="208"/>
                </a:lnTo>
                <a:lnTo>
                  <a:pt x="179" y="206"/>
                </a:lnTo>
                <a:lnTo>
                  <a:pt x="177" y="204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77" y="202"/>
                </a:lnTo>
                <a:lnTo>
                  <a:pt x="181" y="196"/>
                </a:lnTo>
                <a:lnTo>
                  <a:pt x="179" y="204"/>
                </a:lnTo>
                <a:lnTo>
                  <a:pt x="181" y="202"/>
                </a:lnTo>
                <a:lnTo>
                  <a:pt x="183" y="200"/>
                </a:lnTo>
                <a:lnTo>
                  <a:pt x="169" y="186"/>
                </a:lnTo>
                <a:lnTo>
                  <a:pt x="177" y="202"/>
                </a:lnTo>
                <a:lnTo>
                  <a:pt x="181" y="200"/>
                </a:lnTo>
                <a:lnTo>
                  <a:pt x="185" y="196"/>
                </a:lnTo>
                <a:lnTo>
                  <a:pt x="189" y="190"/>
                </a:lnTo>
                <a:lnTo>
                  <a:pt x="191" y="184"/>
                </a:lnTo>
                <a:lnTo>
                  <a:pt x="191" y="182"/>
                </a:lnTo>
                <a:lnTo>
                  <a:pt x="173" y="182"/>
                </a:lnTo>
                <a:lnTo>
                  <a:pt x="173" y="200"/>
                </a:lnTo>
                <a:lnTo>
                  <a:pt x="179" y="198"/>
                </a:lnTo>
                <a:lnTo>
                  <a:pt x="185" y="194"/>
                </a:lnTo>
                <a:lnTo>
                  <a:pt x="189" y="188"/>
                </a:lnTo>
                <a:lnTo>
                  <a:pt x="173" y="200"/>
                </a:lnTo>
                <a:lnTo>
                  <a:pt x="177" y="200"/>
                </a:lnTo>
                <a:lnTo>
                  <a:pt x="177" y="200"/>
                </a:lnTo>
                <a:lnTo>
                  <a:pt x="183" y="198"/>
                </a:lnTo>
                <a:lnTo>
                  <a:pt x="185" y="198"/>
                </a:lnTo>
                <a:lnTo>
                  <a:pt x="189" y="196"/>
                </a:lnTo>
                <a:lnTo>
                  <a:pt x="181" y="180"/>
                </a:lnTo>
                <a:lnTo>
                  <a:pt x="187" y="198"/>
                </a:lnTo>
                <a:lnTo>
                  <a:pt x="193" y="196"/>
                </a:lnTo>
                <a:lnTo>
                  <a:pt x="187" y="178"/>
                </a:lnTo>
                <a:lnTo>
                  <a:pt x="187" y="196"/>
                </a:lnTo>
                <a:lnTo>
                  <a:pt x="193" y="196"/>
                </a:lnTo>
                <a:lnTo>
                  <a:pt x="193" y="196"/>
                </a:lnTo>
                <a:lnTo>
                  <a:pt x="199" y="194"/>
                </a:lnTo>
                <a:lnTo>
                  <a:pt x="203" y="194"/>
                </a:lnTo>
                <a:lnTo>
                  <a:pt x="209" y="190"/>
                </a:lnTo>
                <a:lnTo>
                  <a:pt x="215" y="186"/>
                </a:lnTo>
                <a:lnTo>
                  <a:pt x="205" y="170"/>
                </a:lnTo>
                <a:lnTo>
                  <a:pt x="213" y="186"/>
                </a:lnTo>
                <a:lnTo>
                  <a:pt x="221" y="182"/>
                </a:lnTo>
                <a:lnTo>
                  <a:pt x="225" y="180"/>
                </a:lnTo>
                <a:lnTo>
                  <a:pt x="233" y="174"/>
                </a:lnTo>
                <a:lnTo>
                  <a:pt x="221" y="160"/>
                </a:lnTo>
                <a:lnTo>
                  <a:pt x="231" y="176"/>
                </a:lnTo>
                <a:lnTo>
                  <a:pt x="241" y="170"/>
                </a:lnTo>
                <a:lnTo>
                  <a:pt x="243" y="168"/>
                </a:lnTo>
                <a:lnTo>
                  <a:pt x="253" y="160"/>
                </a:lnTo>
                <a:lnTo>
                  <a:pt x="265" y="150"/>
                </a:lnTo>
                <a:lnTo>
                  <a:pt x="253" y="136"/>
                </a:lnTo>
                <a:lnTo>
                  <a:pt x="237" y="142"/>
                </a:lnTo>
                <a:lnTo>
                  <a:pt x="241" y="148"/>
                </a:lnTo>
                <a:lnTo>
                  <a:pt x="247" y="152"/>
                </a:lnTo>
                <a:lnTo>
                  <a:pt x="253" y="154"/>
                </a:lnTo>
                <a:lnTo>
                  <a:pt x="259" y="152"/>
                </a:lnTo>
                <a:lnTo>
                  <a:pt x="237" y="140"/>
                </a:lnTo>
                <a:lnTo>
                  <a:pt x="253" y="204"/>
                </a:lnTo>
                <a:lnTo>
                  <a:pt x="267" y="268"/>
                </a:lnTo>
                <a:lnTo>
                  <a:pt x="281" y="330"/>
                </a:lnTo>
                <a:lnTo>
                  <a:pt x="297" y="326"/>
                </a:lnTo>
                <a:lnTo>
                  <a:pt x="281" y="330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68"/>
                </a:lnTo>
                <a:lnTo>
                  <a:pt x="309" y="546"/>
                </a:lnTo>
                <a:lnTo>
                  <a:pt x="313" y="586"/>
                </a:lnTo>
                <a:lnTo>
                  <a:pt x="331" y="584"/>
                </a:lnTo>
                <a:lnTo>
                  <a:pt x="313" y="586"/>
                </a:lnTo>
                <a:lnTo>
                  <a:pt x="315" y="624"/>
                </a:lnTo>
                <a:lnTo>
                  <a:pt x="315" y="624"/>
                </a:lnTo>
                <a:lnTo>
                  <a:pt x="319" y="662"/>
                </a:lnTo>
                <a:lnTo>
                  <a:pt x="337" y="660"/>
                </a:lnTo>
                <a:lnTo>
                  <a:pt x="319" y="660"/>
                </a:lnTo>
                <a:lnTo>
                  <a:pt x="319" y="700"/>
                </a:lnTo>
                <a:lnTo>
                  <a:pt x="319" y="702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35"/>
                </a:lnTo>
                <a:lnTo>
                  <a:pt x="323" y="877"/>
                </a:lnTo>
                <a:lnTo>
                  <a:pt x="341" y="875"/>
                </a:lnTo>
                <a:lnTo>
                  <a:pt x="323" y="875"/>
                </a:lnTo>
                <a:lnTo>
                  <a:pt x="323" y="919"/>
                </a:lnTo>
                <a:lnTo>
                  <a:pt x="323" y="921"/>
                </a:lnTo>
                <a:lnTo>
                  <a:pt x="325" y="943"/>
                </a:lnTo>
                <a:lnTo>
                  <a:pt x="327" y="96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1"/>
                </a:lnTo>
                <a:lnTo>
                  <a:pt x="337" y="1031"/>
                </a:lnTo>
                <a:lnTo>
                  <a:pt x="341" y="1051"/>
                </a:lnTo>
                <a:lnTo>
                  <a:pt x="341" y="1055"/>
                </a:lnTo>
                <a:lnTo>
                  <a:pt x="343" y="1059"/>
                </a:lnTo>
                <a:lnTo>
                  <a:pt x="345" y="1063"/>
                </a:lnTo>
                <a:lnTo>
                  <a:pt x="349" y="1069"/>
                </a:lnTo>
                <a:lnTo>
                  <a:pt x="353" y="1073"/>
                </a:lnTo>
                <a:lnTo>
                  <a:pt x="355" y="1075"/>
                </a:lnTo>
                <a:lnTo>
                  <a:pt x="359" y="1079"/>
                </a:lnTo>
                <a:lnTo>
                  <a:pt x="359" y="1077"/>
                </a:lnTo>
                <a:lnTo>
                  <a:pt x="363" y="1081"/>
                </a:lnTo>
                <a:lnTo>
                  <a:pt x="367" y="1083"/>
                </a:lnTo>
                <a:lnTo>
                  <a:pt x="369" y="1083"/>
                </a:lnTo>
                <a:lnTo>
                  <a:pt x="373" y="1085"/>
                </a:lnTo>
                <a:lnTo>
                  <a:pt x="385" y="1087"/>
                </a:lnTo>
                <a:lnTo>
                  <a:pt x="387" y="1069"/>
                </a:lnTo>
                <a:lnTo>
                  <a:pt x="383" y="1087"/>
                </a:lnTo>
                <a:lnTo>
                  <a:pt x="393" y="1089"/>
                </a:lnTo>
                <a:lnTo>
                  <a:pt x="397" y="1089"/>
                </a:lnTo>
                <a:lnTo>
                  <a:pt x="401" y="1089"/>
                </a:lnTo>
                <a:lnTo>
                  <a:pt x="401" y="1071"/>
                </a:lnTo>
                <a:lnTo>
                  <a:pt x="393" y="1087"/>
                </a:lnTo>
                <a:lnTo>
                  <a:pt x="397" y="1089"/>
                </a:lnTo>
                <a:lnTo>
                  <a:pt x="399" y="1089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9" y="859"/>
                </a:lnTo>
                <a:lnTo>
                  <a:pt x="469" y="855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0"/>
                </a:lnTo>
                <a:lnTo>
                  <a:pt x="525" y="712"/>
                </a:lnTo>
                <a:lnTo>
                  <a:pt x="509" y="718"/>
                </a:lnTo>
                <a:lnTo>
                  <a:pt x="513" y="724"/>
                </a:lnTo>
                <a:lnTo>
                  <a:pt x="519" y="728"/>
                </a:lnTo>
                <a:lnTo>
                  <a:pt x="525" y="730"/>
                </a:lnTo>
                <a:lnTo>
                  <a:pt x="507" y="714"/>
                </a:lnTo>
                <a:lnTo>
                  <a:pt x="537" y="1027"/>
                </a:lnTo>
                <a:lnTo>
                  <a:pt x="539" y="1031"/>
                </a:lnTo>
                <a:lnTo>
                  <a:pt x="543" y="1037"/>
                </a:lnTo>
                <a:lnTo>
                  <a:pt x="549" y="1041"/>
                </a:lnTo>
                <a:lnTo>
                  <a:pt x="555" y="1043"/>
                </a:lnTo>
                <a:lnTo>
                  <a:pt x="561" y="1041"/>
                </a:lnTo>
                <a:lnTo>
                  <a:pt x="567" y="1037"/>
                </a:lnTo>
                <a:lnTo>
                  <a:pt x="571" y="1031"/>
                </a:lnTo>
                <a:lnTo>
                  <a:pt x="573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2"/>
                </a:lnTo>
                <a:lnTo>
                  <a:pt x="705" y="24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4"/>
                </a:lnTo>
                <a:lnTo>
                  <a:pt x="669" y="184"/>
                </a:lnTo>
                <a:lnTo>
                  <a:pt x="671" y="190"/>
                </a:lnTo>
                <a:lnTo>
                  <a:pt x="673" y="194"/>
                </a:lnTo>
                <a:lnTo>
                  <a:pt x="739" y="290"/>
                </a:lnTo>
                <a:lnTo>
                  <a:pt x="753" y="280"/>
                </a:lnTo>
                <a:lnTo>
                  <a:pt x="737" y="286"/>
                </a:lnTo>
                <a:lnTo>
                  <a:pt x="735" y="282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3" y="690"/>
                </a:lnTo>
                <a:lnTo>
                  <a:pt x="857" y="678"/>
                </a:lnTo>
                <a:lnTo>
                  <a:pt x="841" y="686"/>
                </a:lnTo>
                <a:lnTo>
                  <a:pt x="843" y="690"/>
                </a:lnTo>
                <a:lnTo>
                  <a:pt x="845" y="694"/>
                </a:lnTo>
                <a:lnTo>
                  <a:pt x="861" y="686"/>
                </a:lnTo>
                <a:lnTo>
                  <a:pt x="845" y="692"/>
                </a:lnTo>
                <a:lnTo>
                  <a:pt x="847" y="698"/>
                </a:lnTo>
                <a:lnTo>
                  <a:pt x="863" y="692"/>
                </a:lnTo>
                <a:lnTo>
                  <a:pt x="845" y="692"/>
                </a:lnTo>
                <a:lnTo>
                  <a:pt x="845" y="698"/>
                </a:lnTo>
                <a:lnTo>
                  <a:pt x="845" y="698"/>
                </a:lnTo>
                <a:lnTo>
                  <a:pt x="847" y="704"/>
                </a:lnTo>
                <a:lnTo>
                  <a:pt x="847" y="706"/>
                </a:lnTo>
                <a:lnTo>
                  <a:pt x="849" y="710"/>
                </a:lnTo>
                <a:lnTo>
                  <a:pt x="865" y="702"/>
                </a:lnTo>
                <a:lnTo>
                  <a:pt x="847" y="702"/>
                </a:lnTo>
                <a:lnTo>
                  <a:pt x="847" y="708"/>
                </a:lnTo>
                <a:lnTo>
                  <a:pt x="847" y="710"/>
                </a:lnTo>
                <a:lnTo>
                  <a:pt x="847" y="712"/>
                </a:lnTo>
                <a:lnTo>
                  <a:pt x="847" y="712"/>
                </a:lnTo>
                <a:lnTo>
                  <a:pt x="849" y="718"/>
                </a:lnTo>
                <a:lnTo>
                  <a:pt x="853" y="724"/>
                </a:lnTo>
                <a:lnTo>
                  <a:pt x="859" y="728"/>
                </a:lnTo>
                <a:lnTo>
                  <a:pt x="865" y="730"/>
                </a:lnTo>
                <a:lnTo>
                  <a:pt x="867" y="730"/>
                </a:lnTo>
                <a:lnTo>
                  <a:pt x="867" y="694"/>
                </a:lnTo>
                <a:lnTo>
                  <a:pt x="865" y="694"/>
                </a:lnTo>
                <a:lnTo>
                  <a:pt x="882" y="712"/>
                </a:lnTo>
                <a:lnTo>
                  <a:pt x="880" y="706"/>
                </a:lnTo>
                <a:lnTo>
                  <a:pt x="876" y="700"/>
                </a:lnTo>
                <a:lnTo>
                  <a:pt x="871" y="696"/>
                </a:lnTo>
                <a:lnTo>
                  <a:pt x="865" y="712"/>
                </a:lnTo>
                <a:lnTo>
                  <a:pt x="882" y="712"/>
                </a:lnTo>
                <a:lnTo>
                  <a:pt x="882" y="710"/>
                </a:lnTo>
                <a:lnTo>
                  <a:pt x="882" y="708"/>
                </a:lnTo>
                <a:lnTo>
                  <a:pt x="882" y="702"/>
                </a:lnTo>
                <a:lnTo>
                  <a:pt x="882" y="702"/>
                </a:lnTo>
                <a:lnTo>
                  <a:pt x="880" y="696"/>
                </a:lnTo>
                <a:lnTo>
                  <a:pt x="880" y="694"/>
                </a:lnTo>
                <a:lnTo>
                  <a:pt x="878" y="690"/>
                </a:lnTo>
                <a:lnTo>
                  <a:pt x="863" y="698"/>
                </a:lnTo>
                <a:lnTo>
                  <a:pt x="880" y="698"/>
                </a:lnTo>
                <a:lnTo>
                  <a:pt x="880" y="692"/>
                </a:lnTo>
                <a:lnTo>
                  <a:pt x="880" y="692"/>
                </a:lnTo>
                <a:lnTo>
                  <a:pt x="880" y="686"/>
                </a:lnTo>
                <a:lnTo>
                  <a:pt x="878" y="680"/>
                </a:lnTo>
                <a:lnTo>
                  <a:pt x="876" y="678"/>
                </a:lnTo>
                <a:lnTo>
                  <a:pt x="875" y="674"/>
                </a:lnTo>
                <a:lnTo>
                  <a:pt x="873" y="670"/>
                </a:lnTo>
                <a:lnTo>
                  <a:pt x="871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71" y="280"/>
                </a:lnTo>
                <a:lnTo>
                  <a:pt x="769" y="274"/>
                </a:lnTo>
                <a:lnTo>
                  <a:pt x="769" y="270"/>
                </a:lnTo>
                <a:lnTo>
                  <a:pt x="703" y="174"/>
                </a:lnTo>
                <a:lnTo>
                  <a:pt x="705" y="184"/>
                </a:lnTo>
                <a:lnTo>
                  <a:pt x="703" y="178"/>
                </a:lnTo>
                <a:lnTo>
                  <a:pt x="687" y="184"/>
                </a:lnTo>
                <a:lnTo>
                  <a:pt x="705" y="184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2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9" y="1023"/>
                </a:lnTo>
                <a:lnTo>
                  <a:pt x="571" y="1019"/>
                </a:lnTo>
                <a:lnTo>
                  <a:pt x="567" y="1013"/>
                </a:lnTo>
                <a:lnTo>
                  <a:pt x="561" y="1009"/>
                </a:lnTo>
                <a:lnTo>
                  <a:pt x="555" y="1007"/>
                </a:lnTo>
                <a:lnTo>
                  <a:pt x="549" y="1009"/>
                </a:lnTo>
                <a:lnTo>
                  <a:pt x="543" y="1013"/>
                </a:lnTo>
                <a:lnTo>
                  <a:pt x="539" y="1019"/>
                </a:lnTo>
                <a:lnTo>
                  <a:pt x="537" y="1025"/>
                </a:lnTo>
                <a:lnTo>
                  <a:pt x="555" y="1025"/>
                </a:lnTo>
                <a:lnTo>
                  <a:pt x="573" y="1023"/>
                </a:lnTo>
                <a:lnTo>
                  <a:pt x="543" y="710"/>
                </a:lnTo>
                <a:lnTo>
                  <a:pt x="541" y="706"/>
                </a:lnTo>
                <a:lnTo>
                  <a:pt x="537" y="700"/>
                </a:lnTo>
                <a:lnTo>
                  <a:pt x="531" y="696"/>
                </a:lnTo>
                <a:lnTo>
                  <a:pt x="525" y="694"/>
                </a:lnTo>
                <a:lnTo>
                  <a:pt x="519" y="696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5"/>
                </a:lnTo>
                <a:lnTo>
                  <a:pt x="451" y="855"/>
                </a:lnTo>
                <a:lnTo>
                  <a:pt x="435" y="853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5" y="1073"/>
                </a:lnTo>
                <a:lnTo>
                  <a:pt x="413" y="1057"/>
                </a:lnTo>
                <a:lnTo>
                  <a:pt x="409" y="1055"/>
                </a:lnTo>
                <a:lnTo>
                  <a:pt x="407" y="1055"/>
                </a:lnTo>
                <a:lnTo>
                  <a:pt x="401" y="1053"/>
                </a:lnTo>
                <a:lnTo>
                  <a:pt x="397" y="1053"/>
                </a:lnTo>
                <a:lnTo>
                  <a:pt x="397" y="1071"/>
                </a:lnTo>
                <a:lnTo>
                  <a:pt x="401" y="1055"/>
                </a:lnTo>
                <a:lnTo>
                  <a:pt x="391" y="1053"/>
                </a:lnTo>
                <a:lnTo>
                  <a:pt x="391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1" y="1065"/>
                </a:lnTo>
                <a:lnTo>
                  <a:pt x="385" y="1053"/>
                </a:lnTo>
                <a:lnTo>
                  <a:pt x="381" y="1049"/>
                </a:lnTo>
                <a:lnTo>
                  <a:pt x="379" y="1047"/>
                </a:lnTo>
                <a:lnTo>
                  <a:pt x="375" y="1043"/>
                </a:lnTo>
                <a:lnTo>
                  <a:pt x="361" y="1055"/>
                </a:lnTo>
                <a:lnTo>
                  <a:pt x="377" y="1047"/>
                </a:lnTo>
                <a:lnTo>
                  <a:pt x="375" y="1043"/>
                </a:lnTo>
                <a:lnTo>
                  <a:pt x="373" y="1039"/>
                </a:lnTo>
                <a:lnTo>
                  <a:pt x="357" y="1047"/>
                </a:lnTo>
                <a:lnTo>
                  <a:pt x="375" y="1043"/>
                </a:lnTo>
                <a:lnTo>
                  <a:pt x="371" y="1023"/>
                </a:lnTo>
                <a:lnTo>
                  <a:pt x="353" y="1027"/>
                </a:lnTo>
                <a:lnTo>
                  <a:pt x="371" y="1025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3" y="961"/>
                </a:lnTo>
                <a:lnTo>
                  <a:pt x="361" y="939"/>
                </a:lnTo>
                <a:lnTo>
                  <a:pt x="359" y="917"/>
                </a:lnTo>
                <a:lnTo>
                  <a:pt x="341" y="919"/>
                </a:lnTo>
                <a:lnTo>
                  <a:pt x="359" y="919"/>
                </a:lnTo>
                <a:lnTo>
                  <a:pt x="359" y="875"/>
                </a:lnTo>
                <a:lnTo>
                  <a:pt x="359" y="875"/>
                </a:lnTo>
                <a:lnTo>
                  <a:pt x="357" y="833"/>
                </a:lnTo>
                <a:lnTo>
                  <a:pt x="339" y="833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0"/>
                </a:lnTo>
                <a:lnTo>
                  <a:pt x="337" y="700"/>
                </a:lnTo>
                <a:lnTo>
                  <a:pt x="355" y="700"/>
                </a:lnTo>
                <a:lnTo>
                  <a:pt x="355" y="660"/>
                </a:lnTo>
                <a:lnTo>
                  <a:pt x="355" y="658"/>
                </a:lnTo>
                <a:lnTo>
                  <a:pt x="351" y="620"/>
                </a:lnTo>
                <a:lnTo>
                  <a:pt x="333" y="622"/>
                </a:lnTo>
                <a:lnTo>
                  <a:pt x="351" y="622"/>
                </a:lnTo>
                <a:lnTo>
                  <a:pt x="349" y="584"/>
                </a:lnTo>
                <a:lnTo>
                  <a:pt x="349" y="582"/>
                </a:lnTo>
                <a:lnTo>
                  <a:pt x="345" y="542"/>
                </a:lnTo>
                <a:lnTo>
                  <a:pt x="335" y="464"/>
                </a:lnTo>
                <a:lnTo>
                  <a:pt x="331" y="426"/>
                </a:lnTo>
                <a:lnTo>
                  <a:pt x="327" y="388"/>
                </a:lnTo>
                <a:lnTo>
                  <a:pt x="327" y="388"/>
                </a:lnTo>
                <a:lnTo>
                  <a:pt x="315" y="324"/>
                </a:lnTo>
                <a:lnTo>
                  <a:pt x="315" y="322"/>
                </a:lnTo>
                <a:lnTo>
                  <a:pt x="301" y="260"/>
                </a:lnTo>
                <a:lnTo>
                  <a:pt x="287" y="196"/>
                </a:lnTo>
                <a:lnTo>
                  <a:pt x="271" y="132"/>
                </a:lnTo>
                <a:lnTo>
                  <a:pt x="269" y="130"/>
                </a:lnTo>
                <a:lnTo>
                  <a:pt x="265" y="124"/>
                </a:lnTo>
                <a:lnTo>
                  <a:pt x="259" y="120"/>
                </a:lnTo>
                <a:lnTo>
                  <a:pt x="253" y="118"/>
                </a:lnTo>
                <a:lnTo>
                  <a:pt x="247" y="120"/>
                </a:lnTo>
                <a:lnTo>
                  <a:pt x="243" y="122"/>
                </a:lnTo>
                <a:lnTo>
                  <a:pt x="231" y="132"/>
                </a:lnTo>
                <a:lnTo>
                  <a:pt x="221" y="140"/>
                </a:lnTo>
                <a:lnTo>
                  <a:pt x="231" y="154"/>
                </a:lnTo>
                <a:lnTo>
                  <a:pt x="223" y="140"/>
                </a:lnTo>
                <a:lnTo>
                  <a:pt x="213" y="146"/>
                </a:lnTo>
                <a:lnTo>
                  <a:pt x="211" y="146"/>
                </a:lnTo>
                <a:lnTo>
                  <a:pt x="203" y="152"/>
                </a:lnTo>
                <a:lnTo>
                  <a:pt x="213" y="166"/>
                </a:lnTo>
                <a:lnTo>
                  <a:pt x="205" y="150"/>
                </a:lnTo>
                <a:lnTo>
                  <a:pt x="197" y="154"/>
                </a:lnTo>
                <a:lnTo>
                  <a:pt x="195" y="156"/>
                </a:lnTo>
                <a:lnTo>
                  <a:pt x="189" y="160"/>
                </a:lnTo>
                <a:lnTo>
                  <a:pt x="183" y="164"/>
                </a:lnTo>
                <a:lnTo>
                  <a:pt x="193" y="178"/>
                </a:lnTo>
                <a:lnTo>
                  <a:pt x="193" y="160"/>
                </a:lnTo>
                <a:lnTo>
                  <a:pt x="187" y="160"/>
                </a:lnTo>
                <a:lnTo>
                  <a:pt x="187" y="160"/>
                </a:lnTo>
                <a:lnTo>
                  <a:pt x="181" y="162"/>
                </a:lnTo>
                <a:lnTo>
                  <a:pt x="175" y="164"/>
                </a:lnTo>
                <a:lnTo>
                  <a:pt x="173" y="164"/>
                </a:lnTo>
                <a:lnTo>
                  <a:pt x="169" y="166"/>
                </a:lnTo>
                <a:lnTo>
                  <a:pt x="177" y="182"/>
                </a:lnTo>
                <a:lnTo>
                  <a:pt x="177" y="164"/>
                </a:lnTo>
                <a:lnTo>
                  <a:pt x="173" y="164"/>
                </a:lnTo>
                <a:lnTo>
                  <a:pt x="173" y="164"/>
                </a:lnTo>
                <a:lnTo>
                  <a:pt x="167" y="166"/>
                </a:lnTo>
                <a:lnTo>
                  <a:pt x="161" y="170"/>
                </a:lnTo>
                <a:lnTo>
                  <a:pt x="157" y="176"/>
                </a:lnTo>
                <a:lnTo>
                  <a:pt x="155" y="182"/>
                </a:lnTo>
                <a:lnTo>
                  <a:pt x="155" y="182"/>
                </a:lnTo>
                <a:lnTo>
                  <a:pt x="155" y="184"/>
                </a:lnTo>
                <a:lnTo>
                  <a:pt x="161" y="172"/>
                </a:lnTo>
                <a:lnTo>
                  <a:pt x="157" y="178"/>
                </a:lnTo>
                <a:lnTo>
                  <a:pt x="155" y="184"/>
                </a:lnTo>
                <a:lnTo>
                  <a:pt x="173" y="184"/>
                </a:lnTo>
                <a:lnTo>
                  <a:pt x="165" y="168"/>
                </a:lnTo>
                <a:lnTo>
                  <a:pt x="161" y="170"/>
                </a:lnTo>
                <a:lnTo>
                  <a:pt x="157" y="174"/>
                </a:lnTo>
                <a:lnTo>
                  <a:pt x="155" y="176"/>
                </a:lnTo>
                <a:lnTo>
                  <a:pt x="153" y="178"/>
                </a:lnTo>
                <a:lnTo>
                  <a:pt x="153" y="178"/>
                </a:lnTo>
                <a:lnTo>
                  <a:pt x="149" y="184"/>
                </a:lnTo>
                <a:lnTo>
                  <a:pt x="147" y="190"/>
                </a:lnTo>
                <a:lnTo>
                  <a:pt x="147" y="190"/>
                </a:lnTo>
                <a:lnTo>
                  <a:pt x="147" y="192"/>
                </a:lnTo>
                <a:lnTo>
                  <a:pt x="153" y="180"/>
                </a:lnTo>
                <a:lnTo>
                  <a:pt x="149" y="186"/>
                </a:lnTo>
                <a:lnTo>
                  <a:pt x="147" y="192"/>
                </a:lnTo>
                <a:lnTo>
                  <a:pt x="165" y="192"/>
                </a:lnTo>
                <a:lnTo>
                  <a:pt x="153" y="180"/>
                </a:lnTo>
                <a:lnTo>
                  <a:pt x="151" y="182"/>
                </a:lnTo>
                <a:lnTo>
                  <a:pt x="151" y="182"/>
                </a:lnTo>
                <a:lnTo>
                  <a:pt x="147" y="188"/>
                </a:lnTo>
                <a:lnTo>
                  <a:pt x="145" y="194"/>
                </a:lnTo>
                <a:lnTo>
                  <a:pt x="145" y="194"/>
                </a:lnTo>
                <a:lnTo>
                  <a:pt x="145" y="198"/>
                </a:lnTo>
                <a:lnTo>
                  <a:pt x="145" y="204"/>
                </a:lnTo>
                <a:lnTo>
                  <a:pt x="163" y="204"/>
                </a:lnTo>
                <a:lnTo>
                  <a:pt x="147" y="198"/>
                </a:lnTo>
                <a:lnTo>
                  <a:pt x="145" y="204"/>
                </a:lnTo>
                <a:lnTo>
                  <a:pt x="143" y="210"/>
                </a:lnTo>
                <a:lnTo>
                  <a:pt x="143" y="210"/>
                </a:lnTo>
                <a:lnTo>
                  <a:pt x="143" y="218"/>
                </a:lnTo>
                <a:lnTo>
                  <a:pt x="143" y="224"/>
                </a:lnTo>
                <a:lnTo>
                  <a:pt x="143" y="234"/>
                </a:lnTo>
                <a:lnTo>
                  <a:pt x="143" y="246"/>
                </a:lnTo>
                <a:lnTo>
                  <a:pt x="143" y="260"/>
                </a:lnTo>
                <a:lnTo>
                  <a:pt x="143" y="268"/>
                </a:lnTo>
                <a:lnTo>
                  <a:pt x="143" y="274"/>
                </a:lnTo>
                <a:lnTo>
                  <a:pt x="143" y="282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2"/>
                </a:lnTo>
                <a:lnTo>
                  <a:pt x="143" y="332"/>
                </a:lnTo>
                <a:lnTo>
                  <a:pt x="143" y="344"/>
                </a:lnTo>
                <a:lnTo>
                  <a:pt x="143" y="358"/>
                </a:lnTo>
                <a:lnTo>
                  <a:pt x="143" y="370"/>
                </a:lnTo>
                <a:lnTo>
                  <a:pt x="161" y="370"/>
                </a:lnTo>
                <a:lnTo>
                  <a:pt x="143" y="368"/>
                </a:lnTo>
                <a:lnTo>
                  <a:pt x="141" y="382"/>
                </a:lnTo>
                <a:lnTo>
                  <a:pt x="141" y="384"/>
                </a:lnTo>
                <a:lnTo>
                  <a:pt x="141" y="398"/>
                </a:lnTo>
                <a:lnTo>
                  <a:pt x="141" y="414"/>
                </a:lnTo>
                <a:lnTo>
                  <a:pt x="141" y="416"/>
                </a:lnTo>
                <a:lnTo>
                  <a:pt x="159" y="398"/>
                </a:lnTo>
                <a:lnTo>
                  <a:pt x="153" y="400"/>
                </a:lnTo>
                <a:lnTo>
                  <a:pt x="147" y="404"/>
                </a:lnTo>
                <a:lnTo>
                  <a:pt x="143" y="410"/>
                </a:lnTo>
                <a:lnTo>
                  <a:pt x="141" y="416"/>
                </a:lnTo>
                <a:lnTo>
                  <a:pt x="159" y="416"/>
                </a:lnTo>
                <a:lnTo>
                  <a:pt x="159" y="398"/>
                </a:lnTo>
                <a:lnTo>
                  <a:pt x="157" y="398"/>
                </a:lnTo>
                <a:lnTo>
                  <a:pt x="157" y="398"/>
                </a:lnTo>
                <a:lnTo>
                  <a:pt x="151" y="400"/>
                </a:lnTo>
                <a:lnTo>
                  <a:pt x="145" y="404"/>
                </a:lnTo>
                <a:lnTo>
                  <a:pt x="141" y="410"/>
                </a:lnTo>
                <a:lnTo>
                  <a:pt x="139" y="416"/>
                </a:lnTo>
                <a:lnTo>
                  <a:pt x="139" y="416"/>
                </a:lnTo>
                <a:lnTo>
                  <a:pt x="139" y="420"/>
                </a:lnTo>
                <a:lnTo>
                  <a:pt x="157" y="420"/>
                </a:lnTo>
                <a:lnTo>
                  <a:pt x="141" y="414"/>
                </a:lnTo>
                <a:lnTo>
                  <a:pt x="139" y="420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31" y="444"/>
                </a:lnTo>
                <a:lnTo>
                  <a:pt x="131" y="450"/>
                </a:lnTo>
                <a:lnTo>
                  <a:pt x="149" y="450"/>
                </a:lnTo>
                <a:lnTo>
                  <a:pt x="133" y="448"/>
                </a:lnTo>
                <a:lnTo>
                  <a:pt x="131" y="460"/>
                </a:lnTo>
                <a:lnTo>
                  <a:pt x="147" y="462"/>
                </a:lnTo>
                <a:lnTo>
                  <a:pt x="131" y="458"/>
                </a:lnTo>
                <a:lnTo>
                  <a:pt x="129" y="468"/>
                </a:lnTo>
                <a:lnTo>
                  <a:pt x="145" y="472"/>
                </a:lnTo>
                <a:lnTo>
                  <a:pt x="129" y="468"/>
                </a:lnTo>
                <a:lnTo>
                  <a:pt x="125" y="482"/>
                </a:lnTo>
                <a:lnTo>
                  <a:pt x="123" y="486"/>
                </a:lnTo>
                <a:lnTo>
                  <a:pt x="125" y="484"/>
                </a:lnTo>
                <a:lnTo>
                  <a:pt x="123" y="496"/>
                </a:lnTo>
                <a:lnTo>
                  <a:pt x="139" y="498"/>
                </a:lnTo>
                <a:lnTo>
                  <a:pt x="123" y="494"/>
                </a:lnTo>
                <a:lnTo>
                  <a:pt x="109" y="540"/>
                </a:lnTo>
                <a:lnTo>
                  <a:pt x="109" y="540"/>
                </a:lnTo>
                <a:lnTo>
                  <a:pt x="99" y="584"/>
                </a:lnTo>
                <a:lnTo>
                  <a:pt x="115" y="588"/>
                </a:lnTo>
                <a:lnTo>
                  <a:pt x="99" y="582"/>
                </a:lnTo>
                <a:lnTo>
                  <a:pt x="83" y="628"/>
                </a:lnTo>
                <a:lnTo>
                  <a:pt x="99" y="634"/>
                </a:lnTo>
                <a:lnTo>
                  <a:pt x="83" y="628"/>
                </a:lnTo>
                <a:lnTo>
                  <a:pt x="76" y="648"/>
                </a:lnTo>
                <a:lnTo>
                  <a:pt x="91" y="654"/>
                </a:lnTo>
                <a:lnTo>
                  <a:pt x="76" y="648"/>
                </a:lnTo>
                <a:lnTo>
                  <a:pt x="66" y="672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698"/>
                </a:lnTo>
                <a:lnTo>
                  <a:pt x="80" y="698"/>
                </a:lnTo>
                <a:lnTo>
                  <a:pt x="64" y="690"/>
                </a:lnTo>
                <a:lnTo>
                  <a:pt x="62" y="694"/>
                </a:lnTo>
                <a:lnTo>
                  <a:pt x="62" y="696"/>
                </a:lnTo>
                <a:lnTo>
                  <a:pt x="60" y="702"/>
                </a:lnTo>
                <a:lnTo>
                  <a:pt x="60" y="702"/>
                </a:lnTo>
                <a:lnTo>
                  <a:pt x="60" y="706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70" y="694"/>
                </a:lnTo>
                <a:lnTo>
                  <a:pt x="66" y="696"/>
                </a:lnTo>
                <a:lnTo>
                  <a:pt x="74" y="712"/>
                </a:lnTo>
                <a:lnTo>
                  <a:pt x="74" y="694"/>
                </a:lnTo>
                <a:lnTo>
                  <a:pt x="72" y="694"/>
                </a:lnTo>
                <a:lnTo>
                  <a:pt x="70" y="694"/>
                </a:lnTo>
                <a:lnTo>
                  <a:pt x="82" y="700"/>
                </a:lnTo>
                <a:lnTo>
                  <a:pt x="76" y="696"/>
                </a:lnTo>
                <a:lnTo>
                  <a:pt x="70" y="712"/>
                </a:lnTo>
                <a:lnTo>
                  <a:pt x="83" y="700"/>
                </a:lnTo>
                <a:lnTo>
                  <a:pt x="80" y="696"/>
                </a:lnTo>
                <a:lnTo>
                  <a:pt x="76" y="692"/>
                </a:lnTo>
                <a:lnTo>
                  <a:pt x="74" y="692"/>
                </a:lnTo>
                <a:lnTo>
                  <a:pt x="72" y="690"/>
                </a:lnTo>
                <a:lnTo>
                  <a:pt x="66" y="686"/>
                </a:lnTo>
                <a:lnTo>
                  <a:pt x="64" y="684"/>
                </a:lnTo>
                <a:lnTo>
                  <a:pt x="60" y="682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50" y="668"/>
                </a:lnTo>
                <a:lnTo>
                  <a:pt x="48" y="662"/>
                </a:lnTo>
                <a:lnTo>
                  <a:pt x="46" y="662"/>
                </a:lnTo>
                <a:lnTo>
                  <a:pt x="44" y="656"/>
                </a:lnTo>
                <a:lnTo>
                  <a:pt x="40" y="652"/>
                </a:lnTo>
                <a:lnTo>
                  <a:pt x="36" y="648"/>
                </a:lnTo>
                <a:lnTo>
                  <a:pt x="22" y="660"/>
                </a:lnTo>
                <a:lnTo>
                  <a:pt x="38" y="652"/>
                </a:lnTo>
                <a:lnTo>
                  <a:pt x="36" y="648"/>
                </a:lnTo>
                <a:lnTo>
                  <a:pt x="34" y="644"/>
                </a:lnTo>
                <a:lnTo>
                  <a:pt x="32" y="642"/>
                </a:lnTo>
                <a:lnTo>
                  <a:pt x="36" y="654"/>
                </a:lnTo>
                <a:lnTo>
                  <a:pt x="34" y="648"/>
                </a:lnTo>
                <a:lnTo>
                  <a:pt x="18" y="654"/>
                </a:lnTo>
                <a:lnTo>
                  <a:pt x="36" y="654"/>
                </a:lnTo>
                <a:lnTo>
                  <a:pt x="36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3"/>
          <p:cNvSpPr>
            <a:spLocks/>
          </p:cNvSpPr>
          <p:nvPr/>
        </p:nvSpPr>
        <p:spPr bwMode="auto">
          <a:xfrm>
            <a:off x="6190154" y="3747708"/>
            <a:ext cx="700087" cy="865187"/>
          </a:xfrm>
          <a:custGeom>
            <a:avLst/>
            <a:gdLst>
              <a:gd name="T0" fmla="*/ 10 w 882"/>
              <a:gd name="T1" fmla="*/ 676 h 1091"/>
              <a:gd name="T2" fmla="*/ 37 w 882"/>
              <a:gd name="T3" fmla="*/ 710 h 1091"/>
              <a:gd name="T4" fmla="*/ 59 w 882"/>
              <a:gd name="T5" fmla="*/ 730 h 1091"/>
              <a:gd name="T6" fmla="*/ 91 w 882"/>
              <a:gd name="T7" fmla="*/ 722 h 1091"/>
              <a:gd name="T8" fmla="*/ 97 w 882"/>
              <a:gd name="T9" fmla="*/ 688 h 1091"/>
              <a:gd name="T10" fmla="*/ 145 w 882"/>
              <a:gd name="T11" fmla="*/ 550 h 1091"/>
              <a:gd name="T12" fmla="*/ 163 w 882"/>
              <a:gd name="T13" fmla="*/ 466 h 1091"/>
              <a:gd name="T14" fmla="*/ 169 w 882"/>
              <a:gd name="T15" fmla="*/ 436 h 1091"/>
              <a:gd name="T16" fmla="*/ 177 w 882"/>
              <a:gd name="T17" fmla="*/ 384 h 1091"/>
              <a:gd name="T18" fmla="*/ 179 w 882"/>
              <a:gd name="T19" fmla="*/ 292 h 1091"/>
              <a:gd name="T20" fmla="*/ 179 w 882"/>
              <a:gd name="T21" fmla="*/ 200 h 1091"/>
              <a:gd name="T22" fmla="*/ 177 w 882"/>
              <a:gd name="T23" fmla="*/ 206 h 1091"/>
              <a:gd name="T24" fmla="*/ 185 w 882"/>
              <a:gd name="T25" fmla="*/ 200 h 1091"/>
              <a:gd name="T26" fmla="*/ 197 w 882"/>
              <a:gd name="T27" fmla="*/ 196 h 1091"/>
              <a:gd name="T28" fmla="*/ 221 w 882"/>
              <a:gd name="T29" fmla="*/ 182 h 1091"/>
              <a:gd name="T30" fmla="*/ 239 w 882"/>
              <a:gd name="T31" fmla="*/ 150 h 1091"/>
              <a:gd name="T32" fmla="*/ 293 w 882"/>
              <a:gd name="T33" fmla="*/ 394 h 1091"/>
              <a:gd name="T34" fmla="*/ 333 w 882"/>
              <a:gd name="T35" fmla="*/ 622 h 1091"/>
              <a:gd name="T36" fmla="*/ 321 w 882"/>
              <a:gd name="T37" fmla="*/ 833 h 1091"/>
              <a:gd name="T38" fmla="*/ 331 w 882"/>
              <a:gd name="T39" fmla="*/ 1009 h 1091"/>
              <a:gd name="T40" fmla="*/ 351 w 882"/>
              <a:gd name="T41" fmla="*/ 1073 h 1091"/>
              <a:gd name="T42" fmla="*/ 391 w 882"/>
              <a:gd name="T43" fmla="*/ 1089 h 1091"/>
              <a:gd name="T44" fmla="*/ 431 w 882"/>
              <a:gd name="T45" fmla="*/ 1077 h 1091"/>
              <a:gd name="T46" fmla="*/ 511 w 882"/>
              <a:gd name="T47" fmla="*/ 720 h 1091"/>
              <a:gd name="T48" fmla="*/ 565 w 882"/>
              <a:gd name="T49" fmla="*/ 1037 h 1091"/>
              <a:gd name="T50" fmla="*/ 687 w 882"/>
              <a:gd name="T51" fmla="*/ 18 h 1091"/>
              <a:gd name="T52" fmla="*/ 669 w 882"/>
              <a:gd name="T53" fmla="*/ 188 h 1091"/>
              <a:gd name="T54" fmla="*/ 840 w 882"/>
              <a:gd name="T55" fmla="*/ 690 h 1091"/>
              <a:gd name="T56" fmla="*/ 864 w 882"/>
              <a:gd name="T57" fmla="*/ 706 h 1091"/>
              <a:gd name="T58" fmla="*/ 880 w 882"/>
              <a:gd name="T59" fmla="*/ 694 h 1091"/>
              <a:gd name="T60" fmla="*/ 817 w 882"/>
              <a:gd name="T61" fmla="*/ 602 h 1091"/>
              <a:gd name="T62" fmla="*/ 705 w 882"/>
              <a:gd name="T63" fmla="*/ 18 h 1091"/>
              <a:gd name="T64" fmla="*/ 641 w 882"/>
              <a:gd name="T65" fmla="*/ 136 h 1091"/>
              <a:gd name="T66" fmla="*/ 553 w 882"/>
              <a:gd name="T67" fmla="*/ 1007 h 1091"/>
              <a:gd name="T68" fmla="*/ 527 w 882"/>
              <a:gd name="T69" fmla="*/ 696 h 1091"/>
              <a:gd name="T70" fmla="*/ 397 w 882"/>
              <a:gd name="T71" fmla="*/ 1071 h 1091"/>
              <a:gd name="T72" fmla="*/ 399 w 882"/>
              <a:gd name="T73" fmla="*/ 1055 h 1091"/>
              <a:gd name="T74" fmla="*/ 367 w 882"/>
              <a:gd name="T75" fmla="*/ 1063 h 1091"/>
              <a:gd name="T76" fmla="*/ 355 w 882"/>
              <a:gd name="T77" fmla="*/ 1049 h 1091"/>
              <a:gd name="T78" fmla="*/ 341 w 882"/>
              <a:gd name="T79" fmla="*/ 943 h 1091"/>
              <a:gd name="T80" fmla="*/ 353 w 882"/>
              <a:gd name="T81" fmla="*/ 702 h 1091"/>
              <a:gd name="T82" fmla="*/ 345 w 882"/>
              <a:gd name="T83" fmla="*/ 544 h 1091"/>
              <a:gd name="T84" fmla="*/ 269 w 882"/>
              <a:gd name="T85" fmla="*/ 134 h 1091"/>
              <a:gd name="T86" fmla="*/ 221 w 882"/>
              <a:gd name="T87" fmla="*/ 140 h 1091"/>
              <a:gd name="T88" fmla="*/ 191 w 882"/>
              <a:gd name="T89" fmla="*/ 160 h 1091"/>
              <a:gd name="T90" fmla="*/ 175 w 882"/>
              <a:gd name="T91" fmla="*/ 168 h 1091"/>
              <a:gd name="T92" fmla="*/ 165 w 882"/>
              <a:gd name="T93" fmla="*/ 172 h 1091"/>
              <a:gd name="T94" fmla="*/ 147 w 882"/>
              <a:gd name="T95" fmla="*/ 188 h 1091"/>
              <a:gd name="T96" fmla="*/ 143 w 882"/>
              <a:gd name="T97" fmla="*/ 260 h 1091"/>
              <a:gd name="T98" fmla="*/ 143 w 882"/>
              <a:gd name="T99" fmla="*/ 344 h 1091"/>
              <a:gd name="T100" fmla="*/ 139 w 882"/>
              <a:gd name="T101" fmla="*/ 418 h 1091"/>
              <a:gd name="T102" fmla="*/ 153 w 882"/>
              <a:gd name="T103" fmla="*/ 432 h 1091"/>
              <a:gd name="T104" fmla="*/ 127 w 882"/>
              <a:gd name="T105" fmla="*/ 472 h 1091"/>
              <a:gd name="T106" fmla="*/ 97 w 882"/>
              <a:gd name="T107" fmla="*/ 584 h 1091"/>
              <a:gd name="T108" fmla="*/ 63 w 882"/>
              <a:gd name="T109" fmla="*/ 682 h 1091"/>
              <a:gd name="T110" fmla="*/ 61 w 882"/>
              <a:gd name="T111" fmla="*/ 710 h 1091"/>
              <a:gd name="T112" fmla="*/ 67 w 882"/>
              <a:gd name="T113" fmla="*/ 714 h 1091"/>
              <a:gd name="T114" fmla="*/ 59 w 882"/>
              <a:gd name="T115" fmla="*/ 684 h 1091"/>
              <a:gd name="T116" fmla="*/ 39 w 882"/>
              <a:gd name="T117" fmla="*/ 654 h 1091"/>
              <a:gd name="T118" fmla="*/ 35 w 882"/>
              <a:gd name="T119" fmla="*/ 6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91">
                <a:moveTo>
                  <a:pt x="35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4" y="678"/>
                </a:lnTo>
                <a:lnTo>
                  <a:pt x="18" y="682"/>
                </a:lnTo>
                <a:lnTo>
                  <a:pt x="22" y="684"/>
                </a:lnTo>
                <a:lnTo>
                  <a:pt x="29" y="668"/>
                </a:lnTo>
                <a:lnTo>
                  <a:pt x="18" y="680"/>
                </a:lnTo>
                <a:lnTo>
                  <a:pt x="16" y="678"/>
                </a:lnTo>
                <a:lnTo>
                  <a:pt x="20" y="684"/>
                </a:lnTo>
                <a:lnTo>
                  <a:pt x="27" y="696"/>
                </a:lnTo>
                <a:lnTo>
                  <a:pt x="35" y="708"/>
                </a:lnTo>
                <a:lnTo>
                  <a:pt x="37" y="710"/>
                </a:lnTo>
                <a:lnTo>
                  <a:pt x="39" y="714"/>
                </a:lnTo>
                <a:lnTo>
                  <a:pt x="45" y="718"/>
                </a:lnTo>
                <a:lnTo>
                  <a:pt x="55" y="702"/>
                </a:lnTo>
                <a:lnTo>
                  <a:pt x="43" y="714"/>
                </a:lnTo>
                <a:lnTo>
                  <a:pt x="41" y="712"/>
                </a:lnTo>
                <a:lnTo>
                  <a:pt x="45" y="718"/>
                </a:lnTo>
                <a:lnTo>
                  <a:pt x="47" y="722"/>
                </a:lnTo>
                <a:lnTo>
                  <a:pt x="51" y="726"/>
                </a:lnTo>
                <a:lnTo>
                  <a:pt x="51" y="724"/>
                </a:lnTo>
                <a:lnTo>
                  <a:pt x="55" y="728"/>
                </a:lnTo>
                <a:lnTo>
                  <a:pt x="59" y="730"/>
                </a:lnTo>
                <a:lnTo>
                  <a:pt x="61" y="730"/>
                </a:lnTo>
                <a:lnTo>
                  <a:pt x="67" y="732"/>
                </a:lnTo>
                <a:lnTo>
                  <a:pt x="71" y="732"/>
                </a:lnTo>
                <a:lnTo>
                  <a:pt x="73" y="732"/>
                </a:lnTo>
                <a:lnTo>
                  <a:pt x="73" y="732"/>
                </a:lnTo>
                <a:lnTo>
                  <a:pt x="79" y="730"/>
                </a:lnTo>
                <a:lnTo>
                  <a:pt x="81" y="730"/>
                </a:lnTo>
                <a:lnTo>
                  <a:pt x="85" y="728"/>
                </a:lnTo>
                <a:lnTo>
                  <a:pt x="91" y="726"/>
                </a:lnTo>
                <a:lnTo>
                  <a:pt x="93" y="724"/>
                </a:lnTo>
                <a:lnTo>
                  <a:pt x="91" y="722"/>
                </a:lnTo>
                <a:lnTo>
                  <a:pt x="95" y="716"/>
                </a:lnTo>
                <a:lnTo>
                  <a:pt x="97" y="710"/>
                </a:lnTo>
                <a:lnTo>
                  <a:pt x="97" y="704"/>
                </a:lnTo>
                <a:lnTo>
                  <a:pt x="97" y="700"/>
                </a:lnTo>
                <a:lnTo>
                  <a:pt x="79" y="700"/>
                </a:lnTo>
                <a:lnTo>
                  <a:pt x="97" y="704"/>
                </a:lnTo>
                <a:lnTo>
                  <a:pt x="99" y="692"/>
                </a:lnTo>
                <a:lnTo>
                  <a:pt x="99" y="688"/>
                </a:lnTo>
                <a:lnTo>
                  <a:pt x="99" y="682"/>
                </a:lnTo>
                <a:lnTo>
                  <a:pt x="81" y="682"/>
                </a:lnTo>
                <a:lnTo>
                  <a:pt x="97" y="688"/>
                </a:lnTo>
                <a:lnTo>
                  <a:pt x="97" y="690"/>
                </a:lnTo>
                <a:lnTo>
                  <a:pt x="99" y="686"/>
                </a:lnTo>
                <a:lnTo>
                  <a:pt x="101" y="684"/>
                </a:lnTo>
                <a:lnTo>
                  <a:pt x="107" y="662"/>
                </a:lnTo>
                <a:lnTo>
                  <a:pt x="89" y="656"/>
                </a:lnTo>
                <a:lnTo>
                  <a:pt x="105" y="664"/>
                </a:lnTo>
                <a:lnTo>
                  <a:pt x="115" y="642"/>
                </a:lnTo>
                <a:lnTo>
                  <a:pt x="117" y="640"/>
                </a:lnTo>
                <a:lnTo>
                  <a:pt x="131" y="596"/>
                </a:lnTo>
                <a:lnTo>
                  <a:pt x="131" y="596"/>
                </a:lnTo>
                <a:lnTo>
                  <a:pt x="145" y="550"/>
                </a:lnTo>
                <a:lnTo>
                  <a:pt x="145" y="548"/>
                </a:lnTo>
                <a:lnTo>
                  <a:pt x="155" y="502"/>
                </a:lnTo>
                <a:lnTo>
                  <a:pt x="137" y="498"/>
                </a:lnTo>
                <a:lnTo>
                  <a:pt x="155" y="504"/>
                </a:lnTo>
                <a:lnTo>
                  <a:pt x="159" y="492"/>
                </a:lnTo>
                <a:lnTo>
                  <a:pt x="159" y="490"/>
                </a:lnTo>
                <a:lnTo>
                  <a:pt x="161" y="480"/>
                </a:lnTo>
                <a:lnTo>
                  <a:pt x="161" y="480"/>
                </a:lnTo>
                <a:lnTo>
                  <a:pt x="163" y="466"/>
                </a:lnTo>
                <a:lnTo>
                  <a:pt x="145" y="462"/>
                </a:lnTo>
                <a:lnTo>
                  <a:pt x="163" y="466"/>
                </a:lnTo>
                <a:lnTo>
                  <a:pt x="165" y="454"/>
                </a:lnTo>
                <a:lnTo>
                  <a:pt x="147" y="450"/>
                </a:lnTo>
                <a:lnTo>
                  <a:pt x="165" y="456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1" y="432"/>
                </a:lnTo>
                <a:lnTo>
                  <a:pt x="171" y="428"/>
                </a:lnTo>
                <a:lnTo>
                  <a:pt x="153" y="428"/>
                </a:lnTo>
                <a:lnTo>
                  <a:pt x="169" y="434"/>
                </a:lnTo>
                <a:lnTo>
                  <a:pt x="169" y="436"/>
                </a:lnTo>
                <a:lnTo>
                  <a:pt x="171" y="432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75" y="414"/>
                </a:lnTo>
                <a:lnTo>
                  <a:pt x="157" y="414"/>
                </a:lnTo>
                <a:lnTo>
                  <a:pt x="175" y="416"/>
                </a:lnTo>
                <a:lnTo>
                  <a:pt x="177" y="400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77" y="358"/>
                </a:lnTo>
                <a:lnTo>
                  <a:pt x="177" y="346"/>
                </a:lnTo>
                <a:lnTo>
                  <a:pt x="159" y="346"/>
                </a:lnTo>
                <a:lnTo>
                  <a:pt x="177" y="350"/>
                </a:lnTo>
                <a:lnTo>
                  <a:pt x="179" y="338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79" y="200"/>
                </a:lnTo>
                <a:lnTo>
                  <a:pt x="161" y="200"/>
                </a:lnTo>
                <a:lnTo>
                  <a:pt x="177" y="206"/>
                </a:lnTo>
                <a:lnTo>
                  <a:pt x="177" y="208"/>
                </a:lnTo>
                <a:lnTo>
                  <a:pt x="179" y="204"/>
                </a:lnTo>
                <a:lnTo>
                  <a:pt x="179" y="202"/>
                </a:lnTo>
                <a:lnTo>
                  <a:pt x="181" y="196"/>
                </a:lnTo>
                <a:lnTo>
                  <a:pt x="181" y="192"/>
                </a:lnTo>
                <a:lnTo>
                  <a:pt x="163" y="192"/>
                </a:lnTo>
                <a:lnTo>
                  <a:pt x="175" y="204"/>
                </a:lnTo>
                <a:lnTo>
                  <a:pt x="179" y="198"/>
                </a:lnTo>
                <a:lnTo>
                  <a:pt x="177" y="206"/>
                </a:lnTo>
                <a:lnTo>
                  <a:pt x="179" y="204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5" y="204"/>
                </a:lnTo>
                <a:lnTo>
                  <a:pt x="175" y="204"/>
                </a:lnTo>
                <a:lnTo>
                  <a:pt x="181" y="202"/>
                </a:lnTo>
                <a:lnTo>
                  <a:pt x="183" y="202"/>
                </a:lnTo>
                <a:lnTo>
                  <a:pt x="187" y="200"/>
                </a:lnTo>
                <a:lnTo>
                  <a:pt x="191" y="198"/>
                </a:lnTo>
                <a:lnTo>
                  <a:pt x="197" y="196"/>
                </a:lnTo>
                <a:lnTo>
                  <a:pt x="199" y="194"/>
                </a:lnTo>
                <a:lnTo>
                  <a:pt x="185" y="180"/>
                </a:lnTo>
                <a:lnTo>
                  <a:pt x="191" y="198"/>
                </a:lnTo>
                <a:lnTo>
                  <a:pt x="197" y="196"/>
                </a:lnTo>
                <a:lnTo>
                  <a:pt x="203" y="194"/>
                </a:lnTo>
                <a:lnTo>
                  <a:pt x="205" y="192"/>
                </a:lnTo>
                <a:lnTo>
                  <a:pt x="213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3" y="176"/>
                </a:lnTo>
                <a:lnTo>
                  <a:pt x="243" y="168"/>
                </a:lnTo>
                <a:lnTo>
                  <a:pt x="245" y="168"/>
                </a:lnTo>
                <a:lnTo>
                  <a:pt x="253" y="160"/>
                </a:lnTo>
                <a:lnTo>
                  <a:pt x="239" y="146"/>
                </a:lnTo>
                <a:lnTo>
                  <a:pt x="249" y="162"/>
                </a:lnTo>
                <a:lnTo>
                  <a:pt x="261" y="154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3" y="206"/>
                </a:lnTo>
                <a:lnTo>
                  <a:pt x="269" y="200"/>
                </a:lnTo>
                <a:lnTo>
                  <a:pt x="253" y="204"/>
                </a:lnTo>
                <a:lnTo>
                  <a:pt x="265" y="268"/>
                </a:lnTo>
                <a:lnTo>
                  <a:pt x="265" y="268"/>
                </a:lnTo>
                <a:lnTo>
                  <a:pt x="279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9" y="548"/>
                </a:lnTo>
                <a:lnTo>
                  <a:pt x="327" y="546"/>
                </a:lnTo>
                <a:lnTo>
                  <a:pt x="309" y="548"/>
                </a:lnTo>
                <a:lnTo>
                  <a:pt x="311" y="586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35" y="664"/>
                </a:lnTo>
                <a:lnTo>
                  <a:pt x="317" y="664"/>
                </a:lnTo>
                <a:lnTo>
                  <a:pt x="317" y="702"/>
                </a:lnTo>
                <a:lnTo>
                  <a:pt x="317" y="704"/>
                </a:lnTo>
                <a:lnTo>
                  <a:pt x="319" y="748"/>
                </a:lnTo>
                <a:lnTo>
                  <a:pt x="321" y="791"/>
                </a:lnTo>
                <a:lnTo>
                  <a:pt x="339" y="790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41" y="921"/>
                </a:lnTo>
                <a:lnTo>
                  <a:pt x="323" y="921"/>
                </a:lnTo>
                <a:lnTo>
                  <a:pt x="323" y="943"/>
                </a:lnTo>
                <a:lnTo>
                  <a:pt x="323" y="945"/>
                </a:lnTo>
                <a:lnTo>
                  <a:pt x="325" y="965"/>
                </a:lnTo>
                <a:lnTo>
                  <a:pt x="327" y="987"/>
                </a:lnTo>
                <a:lnTo>
                  <a:pt x="329" y="1007"/>
                </a:lnTo>
                <a:lnTo>
                  <a:pt x="331" y="1009"/>
                </a:lnTo>
                <a:lnTo>
                  <a:pt x="335" y="1033"/>
                </a:lnTo>
                <a:lnTo>
                  <a:pt x="335" y="1033"/>
                </a:lnTo>
                <a:lnTo>
                  <a:pt x="339" y="1053"/>
                </a:lnTo>
                <a:lnTo>
                  <a:pt x="339" y="1057"/>
                </a:lnTo>
                <a:lnTo>
                  <a:pt x="341" y="1061"/>
                </a:lnTo>
                <a:lnTo>
                  <a:pt x="343" y="1065"/>
                </a:lnTo>
                <a:lnTo>
                  <a:pt x="347" y="1069"/>
                </a:lnTo>
                <a:lnTo>
                  <a:pt x="351" y="1073"/>
                </a:lnTo>
                <a:lnTo>
                  <a:pt x="355" y="1075"/>
                </a:lnTo>
                <a:lnTo>
                  <a:pt x="363" y="1059"/>
                </a:lnTo>
                <a:lnTo>
                  <a:pt x="351" y="1073"/>
                </a:lnTo>
                <a:lnTo>
                  <a:pt x="355" y="1077"/>
                </a:lnTo>
                <a:lnTo>
                  <a:pt x="355" y="1075"/>
                </a:lnTo>
                <a:lnTo>
                  <a:pt x="359" y="1079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7" y="1087"/>
                </a:lnTo>
                <a:lnTo>
                  <a:pt x="391" y="1089"/>
                </a:lnTo>
                <a:lnTo>
                  <a:pt x="393" y="1089"/>
                </a:lnTo>
                <a:lnTo>
                  <a:pt x="399" y="1091"/>
                </a:lnTo>
                <a:lnTo>
                  <a:pt x="403" y="1091"/>
                </a:lnTo>
                <a:lnTo>
                  <a:pt x="407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7" y="861"/>
                </a:lnTo>
                <a:lnTo>
                  <a:pt x="467" y="857"/>
                </a:lnTo>
                <a:lnTo>
                  <a:pt x="467" y="738"/>
                </a:lnTo>
                <a:lnTo>
                  <a:pt x="449" y="738"/>
                </a:lnTo>
                <a:lnTo>
                  <a:pt x="455" y="754"/>
                </a:lnTo>
                <a:lnTo>
                  <a:pt x="461" y="750"/>
                </a:lnTo>
                <a:lnTo>
                  <a:pt x="465" y="744"/>
                </a:lnTo>
                <a:lnTo>
                  <a:pt x="455" y="756"/>
                </a:lnTo>
                <a:lnTo>
                  <a:pt x="533" y="732"/>
                </a:lnTo>
                <a:lnTo>
                  <a:pt x="527" y="714"/>
                </a:lnTo>
                <a:lnTo>
                  <a:pt x="511" y="720"/>
                </a:lnTo>
                <a:lnTo>
                  <a:pt x="515" y="726"/>
                </a:lnTo>
                <a:lnTo>
                  <a:pt x="521" y="730"/>
                </a:lnTo>
                <a:lnTo>
                  <a:pt x="527" y="732"/>
                </a:lnTo>
                <a:lnTo>
                  <a:pt x="509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6"/>
                </a:lnTo>
                <a:lnTo>
                  <a:pt x="675" y="144"/>
                </a:lnTo>
                <a:lnTo>
                  <a:pt x="705" y="22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8"/>
                </a:lnTo>
                <a:lnTo>
                  <a:pt x="669" y="188"/>
                </a:lnTo>
                <a:lnTo>
                  <a:pt x="671" y="194"/>
                </a:lnTo>
                <a:lnTo>
                  <a:pt x="673" y="198"/>
                </a:lnTo>
                <a:lnTo>
                  <a:pt x="737" y="294"/>
                </a:lnTo>
                <a:lnTo>
                  <a:pt x="751" y="284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0" y="690"/>
                </a:lnTo>
                <a:lnTo>
                  <a:pt x="854" y="678"/>
                </a:lnTo>
                <a:lnTo>
                  <a:pt x="838" y="686"/>
                </a:lnTo>
                <a:lnTo>
                  <a:pt x="840" y="690"/>
                </a:lnTo>
                <a:lnTo>
                  <a:pt x="842" y="694"/>
                </a:lnTo>
                <a:lnTo>
                  <a:pt x="858" y="686"/>
                </a:lnTo>
                <a:lnTo>
                  <a:pt x="842" y="690"/>
                </a:lnTo>
                <a:lnTo>
                  <a:pt x="844" y="698"/>
                </a:lnTo>
                <a:lnTo>
                  <a:pt x="844" y="700"/>
                </a:lnTo>
                <a:lnTo>
                  <a:pt x="846" y="706"/>
                </a:lnTo>
                <a:lnTo>
                  <a:pt x="848" y="712"/>
                </a:lnTo>
                <a:lnTo>
                  <a:pt x="864" y="706"/>
                </a:lnTo>
                <a:lnTo>
                  <a:pt x="846" y="706"/>
                </a:lnTo>
                <a:lnTo>
                  <a:pt x="846" y="710"/>
                </a:lnTo>
                <a:lnTo>
                  <a:pt x="846" y="712"/>
                </a:lnTo>
                <a:lnTo>
                  <a:pt x="846" y="714"/>
                </a:lnTo>
                <a:lnTo>
                  <a:pt x="882" y="714"/>
                </a:lnTo>
                <a:lnTo>
                  <a:pt x="882" y="712"/>
                </a:lnTo>
                <a:lnTo>
                  <a:pt x="882" y="710"/>
                </a:lnTo>
                <a:lnTo>
                  <a:pt x="882" y="706"/>
                </a:lnTo>
                <a:lnTo>
                  <a:pt x="882" y="706"/>
                </a:lnTo>
                <a:lnTo>
                  <a:pt x="882" y="700"/>
                </a:lnTo>
                <a:lnTo>
                  <a:pt x="880" y="694"/>
                </a:lnTo>
                <a:lnTo>
                  <a:pt x="878" y="688"/>
                </a:lnTo>
                <a:lnTo>
                  <a:pt x="860" y="694"/>
                </a:lnTo>
                <a:lnTo>
                  <a:pt x="878" y="690"/>
                </a:lnTo>
                <a:lnTo>
                  <a:pt x="876" y="682"/>
                </a:lnTo>
                <a:lnTo>
                  <a:pt x="874" y="678"/>
                </a:lnTo>
                <a:lnTo>
                  <a:pt x="872" y="674"/>
                </a:lnTo>
                <a:lnTo>
                  <a:pt x="870" y="670"/>
                </a:lnTo>
                <a:lnTo>
                  <a:pt x="868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3" y="178"/>
                </a:lnTo>
                <a:lnTo>
                  <a:pt x="687" y="188"/>
                </a:lnTo>
                <a:lnTo>
                  <a:pt x="705" y="188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5" y="712"/>
                </a:lnTo>
                <a:lnTo>
                  <a:pt x="543" y="708"/>
                </a:lnTo>
                <a:lnTo>
                  <a:pt x="539" y="702"/>
                </a:lnTo>
                <a:lnTo>
                  <a:pt x="533" y="698"/>
                </a:lnTo>
                <a:lnTo>
                  <a:pt x="527" y="696"/>
                </a:lnTo>
                <a:lnTo>
                  <a:pt x="523" y="698"/>
                </a:lnTo>
                <a:lnTo>
                  <a:pt x="445" y="722"/>
                </a:lnTo>
                <a:lnTo>
                  <a:pt x="443" y="722"/>
                </a:lnTo>
                <a:lnTo>
                  <a:pt x="437" y="726"/>
                </a:lnTo>
                <a:lnTo>
                  <a:pt x="433" y="732"/>
                </a:lnTo>
                <a:lnTo>
                  <a:pt x="431" y="738"/>
                </a:lnTo>
                <a:lnTo>
                  <a:pt x="431" y="738"/>
                </a:lnTo>
                <a:lnTo>
                  <a:pt x="431" y="857"/>
                </a:lnTo>
                <a:lnTo>
                  <a:pt x="449" y="857"/>
                </a:lnTo>
                <a:lnTo>
                  <a:pt x="433" y="855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7" y="1055"/>
                </a:lnTo>
                <a:lnTo>
                  <a:pt x="403" y="1055"/>
                </a:lnTo>
                <a:lnTo>
                  <a:pt x="399" y="1055"/>
                </a:lnTo>
                <a:lnTo>
                  <a:pt x="399" y="1073"/>
                </a:lnTo>
                <a:lnTo>
                  <a:pt x="407" y="1057"/>
                </a:lnTo>
                <a:lnTo>
                  <a:pt x="403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5" y="1047"/>
                </a:lnTo>
                <a:lnTo>
                  <a:pt x="367" y="1063"/>
                </a:lnTo>
                <a:lnTo>
                  <a:pt x="381" y="1051"/>
                </a:lnTo>
                <a:lnTo>
                  <a:pt x="377" y="1047"/>
                </a:lnTo>
                <a:lnTo>
                  <a:pt x="375" y="1047"/>
                </a:lnTo>
                <a:lnTo>
                  <a:pt x="371" y="1043"/>
                </a:lnTo>
                <a:lnTo>
                  <a:pt x="367" y="1041"/>
                </a:lnTo>
                <a:lnTo>
                  <a:pt x="371" y="1045"/>
                </a:lnTo>
                <a:lnTo>
                  <a:pt x="359" y="1057"/>
                </a:lnTo>
                <a:lnTo>
                  <a:pt x="375" y="1049"/>
                </a:lnTo>
                <a:lnTo>
                  <a:pt x="373" y="1045"/>
                </a:lnTo>
                <a:lnTo>
                  <a:pt x="371" y="1041"/>
                </a:lnTo>
                <a:lnTo>
                  <a:pt x="355" y="1049"/>
                </a:lnTo>
                <a:lnTo>
                  <a:pt x="373" y="1045"/>
                </a:lnTo>
                <a:lnTo>
                  <a:pt x="369" y="1025"/>
                </a:lnTo>
                <a:lnTo>
                  <a:pt x="351" y="1029"/>
                </a:lnTo>
                <a:lnTo>
                  <a:pt x="369" y="1027"/>
                </a:lnTo>
                <a:lnTo>
                  <a:pt x="365" y="1003"/>
                </a:lnTo>
                <a:lnTo>
                  <a:pt x="347" y="1005"/>
                </a:lnTo>
                <a:lnTo>
                  <a:pt x="365" y="1003"/>
                </a:lnTo>
                <a:lnTo>
                  <a:pt x="363" y="983"/>
                </a:lnTo>
                <a:lnTo>
                  <a:pt x="361" y="961"/>
                </a:lnTo>
                <a:lnTo>
                  <a:pt x="359" y="941"/>
                </a:lnTo>
                <a:lnTo>
                  <a:pt x="341" y="943"/>
                </a:lnTo>
                <a:lnTo>
                  <a:pt x="359" y="943"/>
                </a:lnTo>
                <a:lnTo>
                  <a:pt x="359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90"/>
                </a:lnTo>
                <a:lnTo>
                  <a:pt x="355" y="746"/>
                </a:lnTo>
                <a:lnTo>
                  <a:pt x="353" y="702"/>
                </a:lnTo>
                <a:lnTo>
                  <a:pt x="335" y="702"/>
                </a:lnTo>
                <a:lnTo>
                  <a:pt x="353" y="702"/>
                </a:lnTo>
                <a:lnTo>
                  <a:pt x="353" y="664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29" y="584"/>
                </a:lnTo>
                <a:lnTo>
                  <a:pt x="347" y="584"/>
                </a:lnTo>
                <a:lnTo>
                  <a:pt x="345" y="546"/>
                </a:lnTo>
                <a:lnTo>
                  <a:pt x="345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3" y="324"/>
                </a:lnTo>
                <a:lnTo>
                  <a:pt x="299" y="260"/>
                </a:lnTo>
                <a:lnTo>
                  <a:pt x="281" y="264"/>
                </a:lnTo>
                <a:lnTo>
                  <a:pt x="299" y="262"/>
                </a:lnTo>
                <a:lnTo>
                  <a:pt x="287" y="198"/>
                </a:lnTo>
                <a:lnTo>
                  <a:pt x="287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29" y="132"/>
                </a:lnTo>
                <a:lnTo>
                  <a:pt x="227" y="134"/>
                </a:lnTo>
                <a:lnTo>
                  <a:pt x="219" y="142"/>
                </a:lnTo>
                <a:lnTo>
                  <a:pt x="231" y="154"/>
                </a:lnTo>
                <a:lnTo>
                  <a:pt x="221" y="140"/>
                </a:lnTo>
                <a:lnTo>
                  <a:pt x="211" y="148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7" y="156"/>
                </a:lnTo>
                <a:lnTo>
                  <a:pt x="189" y="160"/>
                </a:lnTo>
                <a:lnTo>
                  <a:pt x="197" y="176"/>
                </a:lnTo>
                <a:lnTo>
                  <a:pt x="191" y="160"/>
                </a:lnTo>
                <a:lnTo>
                  <a:pt x="185" y="162"/>
                </a:lnTo>
                <a:lnTo>
                  <a:pt x="179" y="164"/>
                </a:lnTo>
                <a:lnTo>
                  <a:pt x="179" y="164"/>
                </a:lnTo>
                <a:lnTo>
                  <a:pt x="173" y="168"/>
                </a:lnTo>
                <a:lnTo>
                  <a:pt x="171" y="170"/>
                </a:lnTo>
                <a:lnTo>
                  <a:pt x="183" y="182"/>
                </a:lnTo>
                <a:lnTo>
                  <a:pt x="175" y="166"/>
                </a:lnTo>
                <a:lnTo>
                  <a:pt x="171" y="168"/>
                </a:lnTo>
                <a:lnTo>
                  <a:pt x="167" y="170"/>
                </a:lnTo>
                <a:lnTo>
                  <a:pt x="175" y="186"/>
                </a:lnTo>
                <a:lnTo>
                  <a:pt x="175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51" y="180"/>
                </a:lnTo>
                <a:lnTo>
                  <a:pt x="151" y="180"/>
                </a:lnTo>
                <a:lnTo>
                  <a:pt x="147" y="186"/>
                </a:lnTo>
                <a:lnTo>
                  <a:pt x="145" y="192"/>
                </a:lnTo>
                <a:lnTo>
                  <a:pt x="145" y="192"/>
                </a:lnTo>
                <a:lnTo>
                  <a:pt x="145" y="196"/>
                </a:lnTo>
                <a:lnTo>
                  <a:pt x="163" y="196"/>
                </a:lnTo>
                <a:lnTo>
                  <a:pt x="147" y="188"/>
                </a:lnTo>
                <a:lnTo>
                  <a:pt x="145" y="192"/>
                </a:lnTo>
                <a:lnTo>
                  <a:pt x="145" y="194"/>
                </a:lnTo>
                <a:lnTo>
                  <a:pt x="143" y="200"/>
                </a:lnTo>
                <a:lnTo>
                  <a:pt x="143" y="200"/>
                </a:lnTo>
                <a:lnTo>
                  <a:pt x="143" y="204"/>
                </a:lnTo>
                <a:lnTo>
                  <a:pt x="143" y="210"/>
                </a:lnTo>
                <a:lnTo>
                  <a:pt x="143" y="218"/>
                </a:lnTo>
                <a:lnTo>
                  <a:pt x="143" y="226"/>
                </a:lnTo>
                <a:lnTo>
                  <a:pt x="143" y="238"/>
                </a:lnTo>
                <a:lnTo>
                  <a:pt x="143" y="248"/>
                </a:lnTo>
                <a:lnTo>
                  <a:pt x="143" y="260"/>
                </a:lnTo>
                <a:lnTo>
                  <a:pt x="143" y="268"/>
                </a:lnTo>
                <a:lnTo>
                  <a:pt x="143" y="276"/>
                </a:lnTo>
                <a:lnTo>
                  <a:pt x="143" y="286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4"/>
                </a:lnTo>
                <a:lnTo>
                  <a:pt x="143" y="334"/>
                </a:lnTo>
                <a:lnTo>
                  <a:pt x="161" y="334"/>
                </a:lnTo>
                <a:lnTo>
                  <a:pt x="145" y="332"/>
                </a:lnTo>
                <a:lnTo>
                  <a:pt x="143" y="344"/>
                </a:lnTo>
                <a:lnTo>
                  <a:pt x="141" y="346"/>
                </a:lnTo>
                <a:lnTo>
                  <a:pt x="141" y="358"/>
                </a:lnTo>
                <a:lnTo>
                  <a:pt x="141" y="372"/>
                </a:lnTo>
                <a:lnTo>
                  <a:pt x="141" y="384"/>
                </a:lnTo>
                <a:lnTo>
                  <a:pt x="141" y="398"/>
                </a:lnTo>
                <a:lnTo>
                  <a:pt x="159" y="398"/>
                </a:lnTo>
                <a:lnTo>
                  <a:pt x="141" y="396"/>
                </a:lnTo>
                <a:lnTo>
                  <a:pt x="139" y="412"/>
                </a:lnTo>
                <a:lnTo>
                  <a:pt x="139" y="414"/>
                </a:lnTo>
                <a:lnTo>
                  <a:pt x="139" y="416"/>
                </a:lnTo>
                <a:lnTo>
                  <a:pt x="139" y="418"/>
                </a:lnTo>
                <a:lnTo>
                  <a:pt x="157" y="418"/>
                </a:lnTo>
                <a:lnTo>
                  <a:pt x="141" y="412"/>
                </a:lnTo>
                <a:lnTo>
                  <a:pt x="139" y="418"/>
                </a:lnTo>
                <a:lnTo>
                  <a:pt x="155" y="424"/>
                </a:lnTo>
                <a:lnTo>
                  <a:pt x="139" y="416"/>
                </a:lnTo>
                <a:lnTo>
                  <a:pt x="137" y="420"/>
                </a:lnTo>
                <a:lnTo>
                  <a:pt x="137" y="422"/>
                </a:lnTo>
                <a:lnTo>
                  <a:pt x="135" y="428"/>
                </a:lnTo>
                <a:lnTo>
                  <a:pt x="135" y="428"/>
                </a:lnTo>
                <a:lnTo>
                  <a:pt x="135" y="432"/>
                </a:lnTo>
                <a:lnTo>
                  <a:pt x="153" y="432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29" y="450"/>
                </a:lnTo>
                <a:lnTo>
                  <a:pt x="131" y="448"/>
                </a:lnTo>
                <a:lnTo>
                  <a:pt x="129" y="460"/>
                </a:lnTo>
                <a:lnTo>
                  <a:pt x="127" y="460"/>
                </a:lnTo>
                <a:lnTo>
                  <a:pt x="125" y="474"/>
                </a:lnTo>
                <a:lnTo>
                  <a:pt x="143" y="476"/>
                </a:lnTo>
                <a:lnTo>
                  <a:pt x="127" y="472"/>
                </a:lnTo>
                <a:lnTo>
                  <a:pt x="125" y="482"/>
                </a:lnTo>
                <a:lnTo>
                  <a:pt x="141" y="486"/>
                </a:lnTo>
                <a:lnTo>
                  <a:pt x="125" y="480"/>
                </a:lnTo>
                <a:lnTo>
                  <a:pt x="121" y="492"/>
                </a:lnTo>
                <a:lnTo>
                  <a:pt x="121" y="494"/>
                </a:lnTo>
                <a:lnTo>
                  <a:pt x="111" y="540"/>
                </a:lnTo>
                <a:lnTo>
                  <a:pt x="127" y="544"/>
                </a:lnTo>
                <a:lnTo>
                  <a:pt x="111" y="540"/>
                </a:lnTo>
                <a:lnTo>
                  <a:pt x="97" y="586"/>
                </a:lnTo>
                <a:lnTo>
                  <a:pt x="113" y="590"/>
                </a:lnTo>
                <a:lnTo>
                  <a:pt x="97" y="584"/>
                </a:lnTo>
                <a:lnTo>
                  <a:pt x="83" y="628"/>
                </a:lnTo>
                <a:lnTo>
                  <a:pt x="99" y="634"/>
                </a:lnTo>
                <a:lnTo>
                  <a:pt x="83" y="626"/>
                </a:lnTo>
                <a:lnTo>
                  <a:pt x="73" y="648"/>
                </a:lnTo>
                <a:lnTo>
                  <a:pt x="73" y="652"/>
                </a:lnTo>
                <a:lnTo>
                  <a:pt x="67" y="674"/>
                </a:lnTo>
                <a:lnTo>
                  <a:pt x="83" y="678"/>
                </a:lnTo>
                <a:lnTo>
                  <a:pt x="67" y="670"/>
                </a:lnTo>
                <a:lnTo>
                  <a:pt x="65" y="674"/>
                </a:lnTo>
                <a:lnTo>
                  <a:pt x="65" y="676"/>
                </a:lnTo>
                <a:lnTo>
                  <a:pt x="63" y="682"/>
                </a:lnTo>
                <a:lnTo>
                  <a:pt x="63" y="682"/>
                </a:lnTo>
                <a:lnTo>
                  <a:pt x="63" y="688"/>
                </a:lnTo>
                <a:lnTo>
                  <a:pt x="81" y="688"/>
                </a:lnTo>
                <a:lnTo>
                  <a:pt x="65" y="686"/>
                </a:lnTo>
                <a:lnTo>
                  <a:pt x="63" y="698"/>
                </a:lnTo>
                <a:lnTo>
                  <a:pt x="61" y="700"/>
                </a:lnTo>
                <a:lnTo>
                  <a:pt x="61" y="704"/>
                </a:lnTo>
                <a:lnTo>
                  <a:pt x="61" y="710"/>
                </a:lnTo>
                <a:lnTo>
                  <a:pt x="67" y="698"/>
                </a:lnTo>
                <a:lnTo>
                  <a:pt x="63" y="704"/>
                </a:lnTo>
                <a:lnTo>
                  <a:pt x="61" y="710"/>
                </a:lnTo>
                <a:lnTo>
                  <a:pt x="79" y="710"/>
                </a:lnTo>
                <a:lnTo>
                  <a:pt x="67" y="698"/>
                </a:lnTo>
                <a:lnTo>
                  <a:pt x="65" y="700"/>
                </a:lnTo>
                <a:lnTo>
                  <a:pt x="77" y="712"/>
                </a:lnTo>
                <a:lnTo>
                  <a:pt x="69" y="696"/>
                </a:lnTo>
                <a:lnTo>
                  <a:pt x="65" y="698"/>
                </a:lnTo>
                <a:lnTo>
                  <a:pt x="73" y="714"/>
                </a:lnTo>
                <a:lnTo>
                  <a:pt x="73" y="696"/>
                </a:lnTo>
                <a:lnTo>
                  <a:pt x="71" y="696"/>
                </a:lnTo>
                <a:lnTo>
                  <a:pt x="67" y="696"/>
                </a:lnTo>
                <a:lnTo>
                  <a:pt x="67" y="714"/>
                </a:lnTo>
                <a:lnTo>
                  <a:pt x="75" y="698"/>
                </a:lnTo>
                <a:lnTo>
                  <a:pt x="71" y="696"/>
                </a:lnTo>
                <a:lnTo>
                  <a:pt x="63" y="712"/>
                </a:lnTo>
                <a:lnTo>
                  <a:pt x="77" y="700"/>
                </a:lnTo>
                <a:lnTo>
                  <a:pt x="73" y="696"/>
                </a:lnTo>
                <a:lnTo>
                  <a:pt x="59" y="708"/>
                </a:lnTo>
                <a:lnTo>
                  <a:pt x="75" y="698"/>
                </a:lnTo>
                <a:lnTo>
                  <a:pt x="71" y="692"/>
                </a:lnTo>
                <a:lnTo>
                  <a:pt x="67" y="690"/>
                </a:lnTo>
                <a:lnTo>
                  <a:pt x="65" y="688"/>
                </a:lnTo>
                <a:lnTo>
                  <a:pt x="59" y="684"/>
                </a:lnTo>
                <a:lnTo>
                  <a:pt x="61" y="686"/>
                </a:lnTo>
                <a:lnTo>
                  <a:pt x="49" y="698"/>
                </a:lnTo>
                <a:lnTo>
                  <a:pt x="65" y="688"/>
                </a:lnTo>
                <a:lnTo>
                  <a:pt x="57" y="676"/>
                </a:lnTo>
                <a:lnTo>
                  <a:pt x="49" y="664"/>
                </a:lnTo>
                <a:lnTo>
                  <a:pt x="45" y="658"/>
                </a:lnTo>
                <a:lnTo>
                  <a:pt x="41" y="656"/>
                </a:lnTo>
                <a:lnTo>
                  <a:pt x="37" y="652"/>
                </a:lnTo>
                <a:lnTo>
                  <a:pt x="33" y="650"/>
                </a:lnTo>
                <a:lnTo>
                  <a:pt x="26" y="666"/>
                </a:lnTo>
                <a:lnTo>
                  <a:pt x="39" y="654"/>
                </a:lnTo>
                <a:lnTo>
                  <a:pt x="35" y="650"/>
                </a:lnTo>
                <a:lnTo>
                  <a:pt x="22" y="662"/>
                </a:lnTo>
                <a:lnTo>
                  <a:pt x="37" y="654"/>
                </a:lnTo>
                <a:lnTo>
                  <a:pt x="35" y="650"/>
                </a:lnTo>
                <a:lnTo>
                  <a:pt x="33" y="646"/>
                </a:lnTo>
                <a:lnTo>
                  <a:pt x="31" y="644"/>
                </a:lnTo>
                <a:lnTo>
                  <a:pt x="35" y="656"/>
                </a:lnTo>
                <a:lnTo>
                  <a:pt x="33" y="650"/>
                </a:lnTo>
                <a:lnTo>
                  <a:pt x="18" y="656"/>
                </a:lnTo>
                <a:lnTo>
                  <a:pt x="35" y="656"/>
                </a:lnTo>
                <a:lnTo>
                  <a:pt x="35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74"/>
          <p:cNvSpPr>
            <a:spLocks noChangeShapeType="1"/>
          </p:cNvSpPr>
          <p:nvPr/>
        </p:nvSpPr>
        <p:spPr bwMode="auto">
          <a:xfrm flipV="1">
            <a:off x="6202854" y="3314320"/>
            <a:ext cx="1587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75"/>
          <p:cNvSpPr>
            <a:spLocks noChangeShapeType="1"/>
          </p:cNvSpPr>
          <p:nvPr/>
        </p:nvSpPr>
        <p:spPr bwMode="auto">
          <a:xfrm flipV="1">
            <a:off x="5521816" y="3371470"/>
            <a:ext cx="1588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76"/>
          <p:cNvSpPr>
            <a:spLocks noChangeShapeType="1"/>
          </p:cNvSpPr>
          <p:nvPr/>
        </p:nvSpPr>
        <p:spPr bwMode="auto">
          <a:xfrm flipV="1">
            <a:off x="4850304" y="3314320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77"/>
          <p:cNvSpPr>
            <a:spLocks noChangeShapeType="1"/>
          </p:cNvSpPr>
          <p:nvPr/>
        </p:nvSpPr>
        <p:spPr bwMode="auto">
          <a:xfrm flipV="1">
            <a:off x="6875954" y="3322258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8"/>
          <p:cNvSpPr>
            <a:spLocks noEditPoints="1"/>
          </p:cNvSpPr>
          <p:nvPr/>
        </p:nvSpPr>
        <p:spPr bwMode="auto">
          <a:xfrm>
            <a:off x="5534516" y="3444495"/>
            <a:ext cx="657225" cy="101600"/>
          </a:xfrm>
          <a:custGeom>
            <a:avLst/>
            <a:gdLst>
              <a:gd name="T0" fmla="*/ 811 w 827"/>
              <a:gd name="T1" fmla="*/ 56 h 128"/>
              <a:gd name="T2" fmla="*/ 817 w 827"/>
              <a:gd name="T3" fmla="*/ 58 h 128"/>
              <a:gd name="T4" fmla="*/ 819 w 827"/>
              <a:gd name="T5" fmla="*/ 64 h 128"/>
              <a:gd name="T6" fmla="*/ 817 w 827"/>
              <a:gd name="T7" fmla="*/ 70 h 128"/>
              <a:gd name="T8" fmla="*/ 811 w 827"/>
              <a:gd name="T9" fmla="*/ 72 h 128"/>
              <a:gd name="T10" fmla="*/ 14 w 827"/>
              <a:gd name="T11" fmla="*/ 72 h 128"/>
              <a:gd name="T12" fmla="*/ 10 w 827"/>
              <a:gd name="T13" fmla="*/ 68 h 128"/>
              <a:gd name="T14" fmla="*/ 10 w 827"/>
              <a:gd name="T15" fmla="*/ 60 h 128"/>
              <a:gd name="T16" fmla="*/ 14 w 827"/>
              <a:gd name="T17" fmla="*/ 56 h 128"/>
              <a:gd name="T18" fmla="*/ 16 w 827"/>
              <a:gd name="T19" fmla="*/ 56 h 128"/>
              <a:gd name="T20" fmla="*/ 0 w 827"/>
              <a:gd name="T21" fmla="*/ 64 h 128"/>
              <a:gd name="T22" fmla="*/ 111 w 827"/>
              <a:gd name="T23" fmla="*/ 0 h 128"/>
              <a:gd name="T24" fmla="*/ 117 w 827"/>
              <a:gd name="T25" fmla="*/ 2 h 128"/>
              <a:gd name="T26" fmla="*/ 119 w 827"/>
              <a:gd name="T27" fmla="*/ 6 h 128"/>
              <a:gd name="T28" fmla="*/ 119 w 827"/>
              <a:gd name="T29" fmla="*/ 12 h 128"/>
              <a:gd name="T30" fmla="*/ 20 w 827"/>
              <a:gd name="T31" fmla="*/ 72 h 128"/>
              <a:gd name="T32" fmla="*/ 115 w 827"/>
              <a:gd name="T33" fmla="*/ 114 h 128"/>
              <a:gd name="T34" fmla="*/ 119 w 827"/>
              <a:gd name="T35" fmla="*/ 118 h 128"/>
              <a:gd name="T36" fmla="*/ 119 w 827"/>
              <a:gd name="T37" fmla="*/ 124 h 128"/>
              <a:gd name="T38" fmla="*/ 113 w 827"/>
              <a:gd name="T39" fmla="*/ 128 h 128"/>
              <a:gd name="T40" fmla="*/ 107 w 827"/>
              <a:gd name="T41" fmla="*/ 128 h 128"/>
              <a:gd name="T42" fmla="*/ 719 w 827"/>
              <a:gd name="T43" fmla="*/ 0 h 128"/>
              <a:gd name="T44" fmla="*/ 719 w 827"/>
              <a:gd name="T45" fmla="*/ 128 h 128"/>
              <a:gd name="T46" fmla="*/ 713 w 827"/>
              <a:gd name="T47" fmla="*/ 128 h 128"/>
              <a:gd name="T48" fmla="*/ 707 w 827"/>
              <a:gd name="T49" fmla="*/ 124 h 128"/>
              <a:gd name="T50" fmla="*/ 707 w 827"/>
              <a:gd name="T51" fmla="*/ 118 h 128"/>
              <a:gd name="T52" fmla="*/ 711 w 827"/>
              <a:gd name="T53" fmla="*/ 114 h 128"/>
              <a:gd name="T54" fmla="*/ 807 w 827"/>
              <a:gd name="T55" fmla="*/ 72 h 128"/>
              <a:gd name="T56" fmla="*/ 709 w 827"/>
              <a:gd name="T57" fmla="*/ 12 h 128"/>
              <a:gd name="T58" fmla="*/ 707 w 827"/>
              <a:gd name="T59" fmla="*/ 6 h 128"/>
              <a:gd name="T60" fmla="*/ 709 w 827"/>
              <a:gd name="T61" fmla="*/ 2 h 128"/>
              <a:gd name="T62" fmla="*/ 715 w 827"/>
              <a:gd name="T63" fmla="*/ 0 h 128"/>
              <a:gd name="T64" fmla="*/ 719 w 827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7" h="128">
                <a:moveTo>
                  <a:pt x="16" y="56"/>
                </a:moveTo>
                <a:lnTo>
                  <a:pt x="811" y="56"/>
                </a:lnTo>
                <a:lnTo>
                  <a:pt x="815" y="56"/>
                </a:lnTo>
                <a:lnTo>
                  <a:pt x="817" y="58"/>
                </a:lnTo>
                <a:lnTo>
                  <a:pt x="819" y="60"/>
                </a:lnTo>
                <a:lnTo>
                  <a:pt x="819" y="64"/>
                </a:lnTo>
                <a:lnTo>
                  <a:pt x="819" y="68"/>
                </a:lnTo>
                <a:lnTo>
                  <a:pt x="817" y="70"/>
                </a:lnTo>
                <a:lnTo>
                  <a:pt x="815" y="72"/>
                </a:lnTo>
                <a:lnTo>
                  <a:pt x="811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7" y="128"/>
                </a:moveTo>
                <a:lnTo>
                  <a:pt x="0" y="64"/>
                </a:lnTo>
                <a:lnTo>
                  <a:pt x="107" y="0"/>
                </a:lnTo>
                <a:lnTo>
                  <a:pt x="111" y="0"/>
                </a:lnTo>
                <a:lnTo>
                  <a:pt x="113" y="0"/>
                </a:lnTo>
                <a:lnTo>
                  <a:pt x="117" y="2"/>
                </a:lnTo>
                <a:lnTo>
                  <a:pt x="119" y="4"/>
                </a:lnTo>
                <a:lnTo>
                  <a:pt x="119" y="6"/>
                </a:lnTo>
                <a:lnTo>
                  <a:pt x="119" y="10"/>
                </a:lnTo>
                <a:lnTo>
                  <a:pt x="119" y="12"/>
                </a:lnTo>
                <a:lnTo>
                  <a:pt x="115" y="16"/>
                </a:lnTo>
                <a:lnTo>
                  <a:pt x="20" y="72"/>
                </a:lnTo>
                <a:lnTo>
                  <a:pt x="20" y="58"/>
                </a:lnTo>
                <a:lnTo>
                  <a:pt x="115" y="114"/>
                </a:lnTo>
                <a:lnTo>
                  <a:pt x="119" y="116"/>
                </a:lnTo>
                <a:lnTo>
                  <a:pt x="119" y="118"/>
                </a:lnTo>
                <a:lnTo>
                  <a:pt x="119" y="122"/>
                </a:lnTo>
                <a:lnTo>
                  <a:pt x="119" y="124"/>
                </a:lnTo>
                <a:lnTo>
                  <a:pt x="117" y="128"/>
                </a:lnTo>
                <a:lnTo>
                  <a:pt x="113" y="128"/>
                </a:lnTo>
                <a:lnTo>
                  <a:pt x="111" y="128"/>
                </a:lnTo>
                <a:lnTo>
                  <a:pt x="107" y="128"/>
                </a:lnTo>
                <a:lnTo>
                  <a:pt x="107" y="128"/>
                </a:lnTo>
                <a:close/>
                <a:moveTo>
                  <a:pt x="719" y="0"/>
                </a:moveTo>
                <a:lnTo>
                  <a:pt x="827" y="64"/>
                </a:lnTo>
                <a:lnTo>
                  <a:pt x="719" y="128"/>
                </a:lnTo>
                <a:lnTo>
                  <a:pt x="715" y="128"/>
                </a:lnTo>
                <a:lnTo>
                  <a:pt x="713" y="128"/>
                </a:lnTo>
                <a:lnTo>
                  <a:pt x="709" y="128"/>
                </a:lnTo>
                <a:lnTo>
                  <a:pt x="707" y="124"/>
                </a:lnTo>
                <a:lnTo>
                  <a:pt x="707" y="122"/>
                </a:lnTo>
                <a:lnTo>
                  <a:pt x="707" y="118"/>
                </a:lnTo>
                <a:lnTo>
                  <a:pt x="709" y="116"/>
                </a:lnTo>
                <a:lnTo>
                  <a:pt x="711" y="114"/>
                </a:lnTo>
                <a:lnTo>
                  <a:pt x="807" y="58"/>
                </a:lnTo>
                <a:lnTo>
                  <a:pt x="807" y="72"/>
                </a:lnTo>
                <a:lnTo>
                  <a:pt x="711" y="16"/>
                </a:lnTo>
                <a:lnTo>
                  <a:pt x="709" y="12"/>
                </a:lnTo>
                <a:lnTo>
                  <a:pt x="707" y="10"/>
                </a:lnTo>
                <a:lnTo>
                  <a:pt x="707" y="6"/>
                </a:lnTo>
                <a:lnTo>
                  <a:pt x="707" y="4"/>
                </a:lnTo>
                <a:lnTo>
                  <a:pt x="709" y="2"/>
                </a:lnTo>
                <a:lnTo>
                  <a:pt x="713" y="0"/>
                </a:lnTo>
                <a:lnTo>
                  <a:pt x="715" y="0"/>
                </a:lnTo>
                <a:lnTo>
                  <a:pt x="719" y="0"/>
                </a:lnTo>
                <a:lnTo>
                  <a:pt x="7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7" name="Rectangle 79"/>
          <p:cNvSpPr>
            <a:spLocks noChangeArrowheads="1"/>
          </p:cNvSpPr>
          <p:nvPr/>
        </p:nvSpPr>
        <p:spPr bwMode="auto">
          <a:xfrm>
            <a:off x="5737716" y="3200020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Rectangle 80"/>
          <p:cNvSpPr>
            <a:spLocks noChangeArrowheads="1"/>
          </p:cNvSpPr>
          <p:nvPr/>
        </p:nvSpPr>
        <p:spPr bwMode="auto">
          <a:xfrm>
            <a:off x="5737716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79" name="Line 81"/>
          <p:cNvSpPr>
            <a:spLocks noChangeShapeType="1"/>
          </p:cNvSpPr>
          <p:nvPr/>
        </p:nvSpPr>
        <p:spPr bwMode="auto">
          <a:xfrm flipV="1">
            <a:off x="76855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Line 82"/>
          <p:cNvSpPr>
            <a:spLocks noChangeShapeType="1"/>
          </p:cNvSpPr>
          <p:nvPr/>
        </p:nvSpPr>
        <p:spPr bwMode="auto">
          <a:xfrm flipV="1">
            <a:off x="801736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Line 83"/>
          <p:cNvSpPr>
            <a:spLocks noChangeShapeType="1"/>
          </p:cNvSpPr>
          <p:nvPr/>
        </p:nvSpPr>
        <p:spPr bwMode="auto">
          <a:xfrm flipV="1">
            <a:off x="8347566" y="5079620"/>
            <a:ext cx="1588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Line 84"/>
          <p:cNvSpPr>
            <a:spLocks noChangeShapeType="1"/>
          </p:cNvSpPr>
          <p:nvPr/>
        </p:nvSpPr>
        <p:spPr bwMode="auto">
          <a:xfrm flipV="1">
            <a:off x="868094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Line 85"/>
          <p:cNvSpPr>
            <a:spLocks noChangeShapeType="1"/>
          </p:cNvSpPr>
          <p:nvPr/>
        </p:nvSpPr>
        <p:spPr bwMode="auto">
          <a:xfrm flipV="1">
            <a:off x="901272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Line 86"/>
          <p:cNvSpPr>
            <a:spLocks noChangeShapeType="1"/>
          </p:cNvSpPr>
          <p:nvPr/>
        </p:nvSpPr>
        <p:spPr bwMode="auto">
          <a:xfrm flipV="1">
            <a:off x="934134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Line 87"/>
          <p:cNvSpPr>
            <a:spLocks noChangeShapeType="1"/>
          </p:cNvSpPr>
          <p:nvPr/>
        </p:nvSpPr>
        <p:spPr bwMode="auto">
          <a:xfrm flipV="1">
            <a:off x="9674716" y="5079620"/>
            <a:ext cx="1588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Line 88"/>
          <p:cNvSpPr>
            <a:spLocks noChangeShapeType="1"/>
          </p:cNvSpPr>
          <p:nvPr/>
        </p:nvSpPr>
        <p:spPr bwMode="auto">
          <a:xfrm flipV="1">
            <a:off x="10006504" y="5079620"/>
            <a:ext cx="1587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" name="Line 89"/>
          <p:cNvSpPr>
            <a:spLocks noChangeShapeType="1"/>
          </p:cNvSpPr>
          <p:nvPr/>
        </p:nvSpPr>
        <p:spPr bwMode="auto">
          <a:xfrm flipV="1">
            <a:off x="1033670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Line 90"/>
          <p:cNvSpPr>
            <a:spLocks noChangeShapeType="1"/>
          </p:cNvSpPr>
          <p:nvPr/>
        </p:nvSpPr>
        <p:spPr bwMode="auto">
          <a:xfrm flipV="1">
            <a:off x="1066849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91"/>
          <p:cNvSpPr>
            <a:spLocks/>
          </p:cNvSpPr>
          <p:nvPr/>
        </p:nvSpPr>
        <p:spPr bwMode="auto">
          <a:xfrm>
            <a:off x="7687166" y="5066920"/>
            <a:ext cx="3159125" cy="28575"/>
          </a:xfrm>
          <a:custGeom>
            <a:avLst/>
            <a:gdLst>
              <a:gd name="T0" fmla="*/ 0 w 3981"/>
              <a:gd name="T1" fmla="*/ 0 h 35"/>
              <a:gd name="T2" fmla="*/ 0 w 3981"/>
              <a:gd name="T3" fmla="*/ 33 h 35"/>
              <a:gd name="T4" fmla="*/ 3981 w 3981"/>
              <a:gd name="T5" fmla="*/ 35 h 35"/>
              <a:gd name="T6" fmla="*/ 3981 w 3981"/>
              <a:gd name="T7" fmla="*/ 2 h 35"/>
              <a:gd name="T8" fmla="*/ 0 w 398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1" h="35">
                <a:moveTo>
                  <a:pt x="0" y="0"/>
                </a:moveTo>
                <a:lnTo>
                  <a:pt x="0" y="33"/>
                </a:lnTo>
                <a:lnTo>
                  <a:pt x="3981" y="35"/>
                </a:lnTo>
                <a:lnTo>
                  <a:pt x="398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Line 92"/>
          <p:cNvSpPr>
            <a:spLocks noChangeShapeType="1"/>
          </p:cNvSpPr>
          <p:nvPr/>
        </p:nvSpPr>
        <p:spPr bwMode="auto">
          <a:xfrm>
            <a:off x="7626841" y="5079620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93"/>
          <p:cNvSpPr>
            <a:spLocks noChangeShapeType="1"/>
          </p:cNvSpPr>
          <p:nvPr/>
        </p:nvSpPr>
        <p:spPr bwMode="auto">
          <a:xfrm>
            <a:off x="7657004" y="48176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94"/>
          <p:cNvSpPr>
            <a:spLocks noChangeShapeType="1"/>
          </p:cNvSpPr>
          <p:nvPr/>
        </p:nvSpPr>
        <p:spPr bwMode="auto">
          <a:xfrm>
            <a:off x="7626841" y="4557333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95"/>
          <p:cNvSpPr>
            <a:spLocks noChangeShapeType="1"/>
          </p:cNvSpPr>
          <p:nvPr/>
        </p:nvSpPr>
        <p:spPr bwMode="auto">
          <a:xfrm>
            <a:off x="7657004" y="429539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96"/>
          <p:cNvSpPr>
            <a:spLocks noChangeShapeType="1"/>
          </p:cNvSpPr>
          <p:nvPr/>
        </p:nvSpPr>
        <p:spPr bwMode="auto">
          <a:xfrm>
            <a:off x="7626841" y="40350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7"/>
          <p:cNvSpPr>
            <a:spLocks noChangeShapeType="1"/>
          </p:cNvSpPr>
          <p:nvPr/>
        </p:nvSpPr>
        <p:spPr bwMode="auto">
          <a:xfrm>
            <a:off x="7657004" y="37762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98"/>
          <p:cNvSpPr>
            <a:spLocks noChangeShapeType="1"/>
          </p:cNvSpPr>
          <p:nvPr/>
        </p:nvSpPr>
        <p:spPr bwMode="auto">
          <a:xfrm>
            <a:off x="7626841" y="3512758"/>
            <a:ext cx="587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99"/>
          <p:cNvSpPr>
            <a:spLocks noChangeShapeType="1"/>
          </p:cNvSpPr>
          <p:nvPr/>
        </p:nvSpPr>
        <p:spPr bwMode="auto">
          <a:xfrm>
            <a:off x="7657004" y="3252408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100"/>
          <p:cNvSpPr>
            <a:spLocks noChangeShapeType="1"/>
          </p:cNvSpPr>
          <p:nvPr/>
        </p:nvSpPr>
        <p:spPr bwMode="auto">
          <a:xfrm>
            <a:off x="7626841" y="29936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01"/>
          <p:cNvSpPr>
            <a:spLocks noChangeShapeType="1"/>
          </p:cNvSpPr>
          <p:nvPr/>
        </p:nvSpPr>
        <p:spPr bwMode="auto">
          <a:xfrm>
            <a:off x="7657004" y="2731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02"/>
          <p:cNvSpPr>
            <a:spLocks noChangeShapeType="1"/>
          </p:cNvSpPr>
          <p:nvPr/>
        </p:nvSpPr>
        <p:spPr bwMode="auto">
          <a:xfrm>
            <a:off x="7626841" y="2471358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Line 103"/>
          <p:cNvSpPr>
            <a:spLocks noChangeShapeType="1"/>
          </p:cNvSpPr>
          <p:nvPr/>
        </p:nvSpPr>
        <p:spPr bwMode="auto">
          <a:xfrm>
            <a:off x="7657004" y="221577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" name="Freeform 104"/>
          <p:cNvSpPr>
            <a:spLocks/>
          </p:cNvSpPr>
          <p:nvPr/>
        </p:nvSpPr>
        <p:spPr bwMode="auto">
          <a:xfrm>
            <a:off x="7672879" y="1953832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Rectangle 105"/>
          <p:cNvSpPr>
            <a:spLocks noChangeArrowheads="1"/>
          </p:cNvSpPr>
          <p:nvPr/>
        </p:nvSpPr>
        <p:spPr bwMode="auto">
          <a:xfrm>
            <a:off x="9384204" y="531933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Rectangle 106"/>
          <p:cNvSpPr>
            <a:spLocks noChangeArrowheads="1"/>
          </p:cNvSpPr>
          <p:nvPr/>
        </p:nvSpPr>
        <p:spPr bwMode="auto">
          <a:xfrm>
            <a:off x="9384204" y="5336795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105" name="Line 107"/>
          <p:cNvSpPr>
            <a:spLocks noChangeShapeType="1"/>
          </p:cNvSpPr>
          <p:nvPr/>
        </p:nvSpPr>
        <p:spPr bwMode="auto">
          <a:xfrm flipV="1">
            <a:off x="9728691" y="3314320"/>
            <a:ext cx="1588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08"/>
          <p:cNvSpPr>
            <a:spLocks noChangeShapeType="1"/>
          </p:cNvSpPr>
          <p:nvPr/>
        </p:nvSpPr>
        <p:spPr bwMode="auto">
          <a:xfrm flipV="1">
            <a:off x="8863504" y="3371470"/>
            <a:ext cx="1587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09"/>
          <p:cNvSpPr>
            <a:spLocks noChangeShapeType="1"/>
          </p:cNvSpPr>
          <p:nvPr/>
        </p:nvSpPr>
        <p:spPr bwMode="auto">
          <a:xfrm flipV="1">
            <a:off x="8007841" y="3314320"/>
            <a:ext cx="1588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Line 110"/>
          <p:cNvSpPr>
            <a:spLocks noChangeShapeType="1"/>
          </p:cNvSpPr>
          <p:nvPr/>
        </p:nvSpPr>
        <p:spPr bwMode="auto">
          <a:xfrm flipV="1">
            <a:off x="10585941" y="3322258"/>
            <a:ext cx="1588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Freeform 111"/>
          <p:cNvSpPr>
            <a:spLocks noEditPoints="1"/>
          </p:cNvSpPr>
          <p:nvPr/>
        </p:nvSpPr>
        <p:spPr bwMode="auto">
          <a:xfrm>
            <a:off x="8877791" y="3444495"/>
            <a:ext cx="839788" cy="101600"/>
          </a:xfrm>
          <a:custGeom>
            <a:avLst/>
            <a:gdLst>
              <a:gd name="T0" fmla="*/ 1041 w 1059"/>
              <a:gd name="T1" fmla="*/ 56 h 128"/>
              <a:gd name="T2" fmla="*/ 1049 w 1059"/>
              <a:gd name="T3" fmla="*/ 58 h 128"/>
              <a:gd name="T4" fmla="*/ 1051 w 1059"/>
              <a:gd name="T5" fmla="*/ 64 h 128"/>
              <a:gd name="T6" fmla="*/ 1049 w 1059"/>
              <a:gd name="T7" fmla="*/ 70 h 128"/>
              <a:gd name="T8" fmla="*/ 1041 w 1059"/>
              <a:gd name="T9" fmla="*/ 72 h 128"/>
              <a:gd name="T10" fmla="*/ 12 w 1059"/>
              <a:gd name="T11" fmla="*/ 72 h 128"/>
              <a:gd name="T12" fmla="*/ 8 w 1059"/>
              <a:gd name="T13" fmla="*/ 68 h 128"/>
              <a:gd name="T14" fmla="*/ 8 w 1059"/>
              <a:gd name="T15" fmla="*/ 60 h 128"/>
              <a:gd name="T16" fmla="*/ 12 w 1059"/>
              <a:gd name="T17" fmla="*/ 56 h 128"/>
              <a:gd name="T18" fmla="*/ 16 w 1059"/>
              <a:gd name="T19" fmla="*/ 56 h 128"/>
              <a:gd name="T20" fmla="*/ 0 w 1059"/>
              <a:gd name="T21" fmla="*/ 64 h 128"/>
              <a:gd name="T22" fmla="*/ 112 w 1059"/>
              <a:gd name="T23" fmla="*/ 0 h 128"/>
              <a:gd name="T24" fmla="*/ 118 w 1059"/>
              <a:gd name="T25" fmla="*/ 2 h 128"/>
              <a:gd name="T26" fmla="*/ 120 w 1059"/>
              <a:gd name="T27" fmla="*/ 6 h 128"/>
              <a:gd name="T28" fmla="*/ 118 w 1059"/>
              <a:gd name="T29" fmla="*/ 12 h 128"/>
              <a:gd name="T30" fmla="*/ 20 w 1059"/>
              <a:gd name="T31" fmla="*/ 72 h 128"/>
              <a:gd name="T32" fmla="*/ 116 w 1059"/>
              <a:gd name="T33" fmla="*/ 114 h 128"/>
              <a:gd name="T34" fmla="*/ 120 w 1059"/>
              <a:gd name="T35" fmla="*/ 118 h 128"/>
              <a:gd name="T36" fmla="*/ 120 w 1059"/>
              <a:gd name="T37" fmla="*/ 126 h 128"/>
              <a:gd name="T38" fmla="*/ 114 w 1059"/>
              <a:gd name="T39" fmla="*/ 128 h 128"/>
              <a:gd name="T40" fmla="*/ 108 w 1059"/>
              <a:gd name="T41" fmla="*/ 128 h 128"/>
              <a:gd name="T42" fmla="*/ 951 w 1059"/>
              <a:gd name="T43" fmla="*/ 0 h 128"/>
              <a:gd name="T44" fmla="*/ 951 w 1059"/>
              <a:gd name="T45" fmla="*/ 128 h 128"/>
              <a:gd name="T46" fmla="*/ 945 w 1059"/>
              <a:gd name="T47" fmla="*/ 128 h 128"/>
              <a:gd name="T48" fmla="*/ 939 w 1059"/>
              <a:gd name="T49" fmla="*/ 126 h 128"/>
              <a:gd name="T50" fmla="*/ 937 w 1059"/>
              <a:gd name="T51" fmla="*/ 118 h 128"/>
              <a:gd name="T52" fmla="*/ 941 w 1059"/>
              <a:gd name="T53" fmla="*/ 114 h 128"/>
              <a:gd name="T54" fmla="*/ 1037 w 1059"/>
              <a:gd name="T55" fmla="*/ 72 h 128"/>
              <a:gd name="T56" fmla="*/ 939 w 1059"/>
              <a:gd name="T57" fmla="*/ 12 h 128"/>
              <a:gd name="T58" fmla="*/ 937 w 1059"/>
              <a:gd name="T59" fmla="*/ 6 h 128"/>
              <a:gd name="T60" fmla="*/ 941 w 1059"/>
              <a:gd name="T61" fmla="*/ 2 h 128"/>
              <a:gd name="T62" fmla="*/ 947 w 1059"/>
              <a:gd name="T63" fmla="*/ 0 h 128"/>
              <a:gd name="T64" fmla="*/ 951 w 1059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9" h="128">
                <a:moveTo>
                  <a:pt x="16" y="56"/>
                </a:moveTo>
                <a:lnTo>
                  <a:pt x="1041" y="56"/>
                </a:lnTo>
                <a:lnTo>
                  <a:pt x="1045" y="56"/>
                </a:lnTo>
                <a:lnTo>
                  <a:pt x="1049" y="58"/>
                </a:lnTo>
                <a:lnTo>
                  <a:pt x="1049" y="60"/>
                </a:lnTo>
                <a:lnTo>
                  <a:pt x="1051" y="64"/>
                </a:lnTo>
                <a:lnTo>
                  <a:pt x="1049" y="68"/>
                </a:lnTo>
                <a:lnTo>
                  <a:pt x="1049" y="70"/>
                </a:lnTo>
                <a:lnTo>
                  <a:pt x="1045" y="72"/>
                </a:lnTo>
                <a:lnTo>
                  <a:pt x="1041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0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28"/>
                </a:lnTo>
                <a:lnTo>
                  <a:pt x="108" y="128"/>
                </a:lnTo>
                <a:lnTo>
                  <a:pt x="108" y="128"/>
                </a:lnTo>
                <a:close/>
                <a:moveTo>
                  <a:pt x="951" y="0"/>
                </a:moveTo>
                <a:lnTo>
                  <a:pt x="1059" y="64"/>
                </a:lnTo>
                <a:lnTo>
                  <a:pt x="951" y="128"/>
                </a:lnTo>
                <a:lnTo>
                  <a:pt x="947" y="128"/>
                </a:lnTo>
                <a:lnTo>
                  <a:pt x="945" y="128"/>
                </a:lnTo>
                <a:lnTo>
                  <a:pt x="941" y="128"/>
                </a:lnTo>
                <a:lnTo>
                  <a:pt x="939" y="126"/>
                </a:lnTo>
                <a:lnTo>
                  <a:pt x="937" y="122"/>
                </a:lnTo>
                <a:lnTo>
                  <a:pt x="937" y="118"/>
                </a:lnTo>
                <a:lnTo>
                  <a:pt x="939" y="116"/>
                </a:lnTo>
                <a:lnTo>
                  <a:pt x="941" y="114"/>
                </a:lnTo>
                <a:lnTo>
                  <a:pt x="1037" y="58"/>
                </a:lnTo>
                <a:lnTo>
                  <a:pt x="1037" y="72"/>
                </a:lnTo>
                <a:lnTo>
                  <a:pt x="941" y="16"/>
                </a:lnTo>
                <a:lnTo>
                  <a:pt x="939" y="12"/>
                </a:lnTo>
                <a:lnTo>
                  <a:pt x="937" y="10"/>
                </a:lnTo>
                <a:lnTo>
                  <a:pt x="937" y="6"/>
                </a:lnTo>
                <a:lnTo>
                  <a:pt x="939" y="4"/>
                </a:lnTo>
                <a:lnTo>
                  <a:pt x="941" y="2"/>
                </a:lnTo>
                <a:lnTo>
                  <a:pt x="945" y="0"/>
                </a:lnTo>
                <a:lnTo>
                  <a:pt x="947" y="0"/>
                </a:lnTo>
                <a:lnTo>
                  <a:pt x="951" y="0"/>
                </a:lnTo>
                <a:lnTo>
                  <a:pt x="95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" name="Rectangle 112"/>
          <p:cNvSpPr>
            <a:spLocks noChangeArrowheads="1"/>
          </p:cNvSpPr>
          <p:nvPr/>
        </p:nvSpPr>
        <p:spPr bwMode="auto">
          <a:xfrm>
            <a:off x="9111154" y="3200020"/>
            <a:ext cx="319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" name="Rectangle 113"/>
          <p:cNvSpPr>
            <a:spLocks noChangeArrowheads="1"/>
          </p:cNvSpPr>
          <p:nvPr/>
        </p:nvSpPr>
        <p:spPr bwMode="auto">
          <a:xfrm>
            <a:off x="9111154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112" name="Freeform 114"/>
          <p:cNvSpPr>
            <a:spLocks/>
          </p:cNvSpPr>
          <p:nvPr/>
        </p:nvSpPr>
        <p:spPr bwMode="auto">
          <a:xfrm>
            <a:off x="7726854" y="3704845"/>
            <a:ext cx="547687" cy="1374775"/>
          </a:xfrm>
          <a:custGeom>
            <a:avLst/>
            <a:gdLst>
              <a:gd name="T0" fmla="*/ 0 w 691"/>
              <a:gd name="T1" fmla="*/ 1732 h 1732"/>
              <a:gd name="T2" fmla="*/ 16 w 691"/>
              <a:gd name="T3" fmla="*/ 1728 h 1732"/>
              <a:gd name="T4" fmla="*/ 30 w 691"/>
              <a:gd name="T5" fmla="*/ 1724 h 1732"/>
              <a:gd name="T6" fmla="*/ 44 w 691"/>
              <a:gd name="T7" fmla="*/ 1722 h 1732"/>
              <a:gd name="T8" fmla="*/ 58 w 691"/>
              <a:gd name="T9" fmla="*/ 1719 h 1732"/>
              <a:gd name="T10" fmla="*/ 72 w 691"/>
              <a:gd name="T11" fmla="*/ 1715 h 1732"/>
              <a:gd name="T12" fmla="*/ 86 w 691"/>
              <a:gd name="T13" fmla="*/ 1709 h 1732"/>
              <a:gd name="T14" fmla="*/ 96 w 691"/>
              <a:gd name="T15" fmla="*/ 1703 h 1732"/>
              <a:gd name="T16" fmla="*/ 110 w 691"/>
              <a:gd name="T17" fmla="*/ 1695 h 1732"/>
              <a:gd name="T18" fmla="*/ 120 w 691"/>
              <a:gd name="T19" fmla="*/ 1681 h 1732"/>
              <a:gd name="T20" fmla="*/ 130 w 691"/>
              <a:gd name="T21" fmla="*/ 1667 h 1732"/>
              <a:gd name="T22" fmla="*/ 138 w 691"/>
              <a:gd name="T23" fmla="*/ 1653 h 1732"/>
              <a:gd name="T24" fmla="*/ 144 w 691"/>
              <a:gd name="T25" fmla="*/ 1641 h 1732"/>
              <a:gd name="T26" fmla="*/ 150 w 691"/>
              <a:gd name="T27" fmla="*/ 1625 h 1732"/>
              <a:gd name="T28" fmla="*/ 154 w 691"/>
              <a:gd name="T29" fmla="*/ 1611 h 1732"/>
              <a:gd name="T30" fmla="*/ 156 w 691"/>
              <a:gd name="T31" fmla="*/ 1601 h 1732"/>
              <a:gd name="T32" fmla="*/ 156 w 691"/>
              <a:gd name="T33" fmla="*/ 1595 h 1732"/>
              <a:gd name="T34" fmla="*/ 158 w 691"/>
              <a:gd name="T35" fmla="*/ 1585 h 1732"/>
              <a:gd name="T36" fmla="*/ 158 w 691"/>
              <a:gd name="T37" fmla="*/ 1577 h 1732"/>
              <a:gd name="T38" fmla="*/ 224 w 691"/>
              <a:gd name="T39" fmla="*/ 1151 h 1732"/>
              <a:gd name="T40" fmla="*/ 272 w 691"/>
              <a:gd name="T41" fmla="*/ 492 h 1732"/>
              <a:gd name="T42" fmla="*/ 290 w 691"/>
              <a:gd name="T43" fmla="*/ 296 h 1732"/>
              <a:gd name="T44" fmla="*/ 308 w 691"/>
              <a:gd name="T45" fmla="*/ 102 h 1732"/>
              <a:gd name="T46" fmla="*/ 308 w 691"/>
              <a:gd name="T47" fmla="*/ 92 h 1732"/>
              <a:gd name="T48" fmla="*/ 310 w 691"/>
              <a:gd name="T49" fmla="*/ 80 h 1732"/>
              <a:gd name="T50" fmla="*/ 314 w 691"/>
              <a:gd name="T51" fmla="*/ 60 h 1732"/>
              <a:gd name="T52" fmla="*/ 316 w 691"/>
              <a:gd name="T53" fmla="*/ 48 h 1732"/>
              <a:gd name="T54" fmla="*/ 318 w 691"/>
              <a:gd name="T55" fmla="*/ 36 h 1732"/>
              <a:gd name="T56" fmla="*/ 322 w 691"/>
              <a:gd name="T57" fmla="*/ 28 h 1732"/>
              <a:gd name="T58" fmla="*/ 326 w 691"/>
              <a:gd name="T59" fmla="*/ 18 h 1732"/>
              <a:gd name="T60" fmla="*/ 328 w 691"/>
              <a:gd name="T61" fmla="*/ 16 h 1732"/>
              <a:gd name="T62" fmla="*/ 328 w 691"/>
              <a:gd name="T63" fmla="*/ 12 h 1732"/>
              <a:gd name="T64" fmla="*/ 332 w 691"/>
              <a:gd name="T65" fmla="*/ 6 h 1732"/>
              <a:gd name="T66" fmla="*/ 334 w 691"/>
              <a:gd name="T67" fmla="*/ 4 h 1732"/>
              <a:gd name="T68" fmla="*/ 336 w 691"/>
              <a:gd name="T69" fmla="*/ 2 h 1732"/>
              <a:gd name="T70" fmla="*/ 336 w 691"/>
              <a:gd name="T71" fmla="*/ 0 h 1732"/>
              <a:gd name="T72" fmla="*/ 346 w 691"/>
              <a:gd name="T73" fmla="*/ 2 h 1732"/>
              <a:gd name="T74" fmla="*/ 358 w 691"/>
              <a:gd name="T75" fmla="*/ 4 h 1732"/>
              <a:gd name="T76" fmla="*/ 362 w 691"/>
              <a:gd name="T77" fmla="*/ 6 h 1732"/>
              <a:gd name="T78" fmla="*/ 366 w 691"/>
              <a:gd name="T79" fmla="*/ 6 h 1732"/>
              <a:gd name="T80" fmla="*/ 370 w 691"/>
              <a:gd name="T81" fmla="*/ 8 h 1732"/>
              <a:gd name="T82" fmla="*/ 374 w 691"/>
              <a:gd name="T83" fmla="*/ 12 h 1732"/>
              <a:gd name="T84" fmla="*/ 376 w 691"/>
              <a:gd name="T85" fmla="*/ 14 h 1732"/>
              <a:gd name="T86" fmla="*/ 376 w 691"/>
              <a:gd name="T87" fmla="*/ 16 h 1732"/>
              <a:gd name="T88" fmla="*/ 378 w 691"/>
              <a:gd name="T89" fmla="*/ 20 h 1732"/>
              <a:gd name="T90" fmla="*/ 380 w 691"/>
              <a:gd name="T91" fmla="*/ 26 h 1732"/>
              <a:gd name="T92" fmla="*/ 382 w 691"/>
              <a:gd name="T93" fmla="*/ 30 h 1732"/>
              <a:gd name="T94" fmla="*/ 384 w 691"/>
              <a:gd name="T95" fmla="*/ 34 h 1732"/>
              <a:gd name="T96" fmla="*/ 388 w 691"/>
              <a:gd name="T97" fmla="*/ 48 h 1732"/>
              <a:gd name="T98" fmla="*/ 392 w 691"/>
              <a:gd name="T99" fmla="*/ 60 h 1732"/>
              <a:gd name="T100" fmla="*/ 394 w 691"/>
              <a:gd name="T101" fmla="*/ 72 h 1732"/>
              <a:gd name="T102" fmla="*/ 396 w 691"/>
              <a:gd name="T103" fmla="*/ 76 h 1732"/>
              <a:gd name="T104" fmla="*/ 396 w 691"/>
              <a:gd name="T105" fmla="*/ 82 h 1732"/>
              <a:gd name="T106" fmla="*/ 398 w 691"/>
              <a:gd name="T107" fmla="*/ 86 h 1732"/>
              <a:gd name="T108" fmla="*/ 398 w 691"/>
              <a:gd name="T109" fmla="*/ 90 h 1732"/>
              <a:gd name="T110" fmla="*/ 422 w 691"/>
              <a:gd name="T111" fmla="*/ 300 h 1732"/>
              <a:gd name="T112" fmla="*/ 473 w 691"/>
              <a:gd name="T113" fmla="*/ 897 h 1732"/>
              <a:gd name="T114" fmla="*/ 505 w 691"/>
              <a:gd name="T115" fmla="*/ 1179 h 1732"/>
              <a:gd name="T116" fmla="*/ 535 w 691"/>
              <a:gd name="T117" fmla="*/ 1349 h 1732"/>
              <a:gd name="T118" fmla="*/ 569 w 691"/>
              <a:gd name="T119" fmla="*/ 1569 h 1732"/>
              <a:gd name="T120" fmla="*/ 607 w 691"/>
              <a:gd name="T121" fmla="*/ 1665 h 1732"/>
              <a:gd name="T122" fmla="*/ 631 w 691"/>
              <a:gd name="T123" fmla="*/ 1701 h 1732"/>
              <a:gd name="T124" fmla="*/ 691 w 691"/>
              <a:gd name="T125" fmla="*/ 1713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1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4" y="1722"/>
                </a:lnTo>
                <a:lnTo>
                  <a:pt x="58" y="1719"/>
                </a:lnTo>
                <a:lnTo>
                  <a:pt x="72" y="1715"/>
                </a:lnTo>
                <a:lnTo>
                  <a:pt x="86" y="1709"/>
                </a:lnTo>
                <a:lnTo>
                  <a:pt x="96" y="1703"/>
                </a:lnTo>
                <a:lnTo>
                  <a:pt x="110" y="1695"/>
                </a:lnTo>
                <a:lnTo>
                  <a:pt x="120" y="1681"/>
                </a:lnTo>
                <a:lnTo>
                  <a:pt x="130" y="1667"/>
                </a:lnTo>
                <a:lnTo>
                  <a:pt x="138" y="1653"/>
                </a:lnTo>
                <a:lnTo>
                  <a:pt x="144" y="1641"/>
                </a:lnTo>
                <a:lnTo>
                  <a:pt x="150" y="1625"/>
                </a:lnTo>
                <a:lnTo>
                  <a:pt x="154" y="1611"/>
                </a:lnTo>
                <a:lnTo>
                  <a:pt x="156" y="1601"/>
                </a:lnTo>
                <a:lnTo>
                  <a:pt x="156" y="1595"/>
                </a:lnTo>
                <a:lnTo>
                  <a:pt x="158" y="1585"/>
                </a:lnTo>
                <a:lnTo>
                  <a:pt x="158" y="1577"/>
                </a:lnTo>
                <a:lnTo>
                  <a:pt x="224" y="1151"/>
                </a:lnTo>
                <a:lnTo>
                  <a:pt x="272" y="492"/>
                </a:lnTo>
                <a:lnTo>
                  <a:pt x="290" y="296"/>
                </a:lnTo>
                <a:lnTo>
                  <a:pt x="308" y="102"/>
                </a:lnTo>
                <a:lnTo>
                  <a:pt x="308" y="92"/>
                </a:lnTo>
                <a:lnTo>
                  <a:pt x="310" y="80"/>
                </a:lnTo>
                <a:lnTo>
                  <a:pt x="314" y="60"/>
                </a:lnTo>
                <a:lnTo>
                  <a:pt x="316" y="48"/>
                </a:lnTo>
                <a:lnTo>
                  <a:pt x="318" y="36"/>
                </a:lnTo>
                <a:lnTo>
                  <a:pt x="322" y="28"/>
                </a:lnTo>
                <a:lnTo>
                  <a:pt x="326" y="18"/>
                </a:lnTo>
                <a:lnTo>
                  <a:pt x="328" y="16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6" y="2"/>
                </a:lnTo>
                <a:lnTo>
                  <a:pt x="336" y="0"/>
                </a:lnTo>
                <a:lnTo>
                  <a:pt x="346" y="2"/>
                </a:lnTo>
                <a:lnTo>
                  <a:pt x="358" y="4"/>
                </a:lnTo>
                <a:lnTo>
                  <a:pt x="362" y="6"/>
                </a:lnTo>
                <a:lnTo>
                  <a:pt x="366" y="6"/>
                </a:lnTo>
                <a:lnTo>
                  <a:pt x="370" y="8"/>
                </a:lnTo>
                <a:lnTo>
                  <a:pt x="374" y="12"/>
                </a:lnTo>
                <a:lnTo>
                  <a:pt x="376" y="14"/>
                </a:lnTo>
                <a:lnTo>
                  <a:pt x="376" y="16"/>
                </a:lnTo>
                <a:lnTo>
                  <a:pt x="378" y="20"/>
                </a:lnTo>
                <a:lnTo>
                  <a:pt x="380" y="26"/>
                </a:lnTo>
                <a:lnTo>
                  <a:pt x="382" y="30"/>
                </a:lnTo>
                <a:lnTo>
                  <a:pt x="384" y="34"/>
                </a:lnTo>
                <a:lnTo>
                  <a:pt x="388" y="48"/>
                </a:lnTo>
                <a:lnTo>
                  <a:pt x="392" y="60"/>
                </a:lnTo>
                <a:lnTo>
                  <a:pt x="394" y="72"/>
                </a:lnTo>
                <a:lnTo>
                  <a:pt x="396" y="76"/>
                </a:lnTo>
                <a:lnTo>
                  <a:pt x="396" y="82"/>
                </a:lnTo>
                <a:lnTo>
                  <a:pt x="398" y="86"/>
                </a:lnTo>
                <a:lnTo>
                  <a:pt x="398" y="90"/>
                </a:lnTo>
                <a:lnTo>
                  <a:pt x="422" y="300"/>
                </a:lnTo>
                <a:lnTo>
                  <a:pt x="473" y="897"/>
                </a:lnTo>
                <a:lnTo>
                  <a:pt x="505" y="1179"/>
                </a:lnTo>
                <a:lnTo>
                  <a:pt x="535" y="1349"/>
                </a:lnTo>
                <a:lnTo>
                  <a:pt x="569" y="1569"/>
                </a:lnTo>
                <a:lnTo>
                  <a:pt x="607" y="1665"/>
                </a:lnTo>
                <a:lnTo>
                  <a:pt x="631" y="1701"/>
                </a:lnTo>
                <a:lnTo>
                  <a:pt x="691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" name="Freeform 115"/>
          <p:cNvSpPr>
            <a:spLocks/>
          </p:cNvSpPr>
          <p:nvPr/>
        </p:nvSpPr>
        <p:spPr bwMode="auto">
          <a:xfrm>
            <a:off x="8587279" y="3704845"/>
            <a:ext cx="546100" cy="1374775"/>
          </a:xfrm>
          <a:custGeom>
            <a:avLst/>
            <a:gdLst>
              <a:gd name="T0" fmla="*/ 0 w 689"/>
              <a:gd name="T1" fmla="*/ 1732 h 1732"/>
              <a:gd name="T2" fmla="*/ 16 w 689"/>
              <a:gd name="T3" fmla="*/ 1728 h 1732"/>
              <a:gd name="T4" fmla="*/ 30 w 689"/>
              <a:gd name="T5" fmla="*/ 1724 h 1732"/>
              <a:gd name="T6" fmla="*/ 42 w 689"/>
              <a:gd name="T7" fmla="*/ 1722 h 1732"/>
              <a:gd name="T8" fmla="*/ 56 w 689"/>
              <a:gd name="T9" fmla="*/ 1719 h 1732"/>
              <a:gd name="T10" fmla="*/ 70 w 689"/>
              <a:gd name="T11" fmla="*/ 1715 h 1732"/>
              <a:gd name="T12" fmla="*/ 82 w 689"/>
              <a:gd name="T13" fmla="*/ 1709 h 1732"/>
              <a:gd name="T14" fmla="*/ 96 w 689"/>
              <a:gd name="T15" fmla="*/ 1703 h 1732"/>
              <a:gd name="T16" fmla="*/ 108 w 689"/>
              <a:gd name="T17" fmla="*/ 1695 h 1732"/>
              <a:gd name="T18" fmla="*/ 120 w 689"/>
              <a:gd name="T19" fmla="*/ 1681 h 1732"/>
              <a:gd name="T20" fmla="*/ 126 w 689"/>
              <a:gd name="T21" fmla="*/ 1667 h 1732"/>
              <a:gd name="T22" fmla="*/ 136 w 689"/>
              <a:gd name="T23" fmla="*/ 1653 h 1732"/>
              <a:gd name="T24" fmla="*/ 142 w 689"/>
              <a:gd name="T25" fmla="*/ 1641 h 1732"/>
              <a:gd name="T26" fmla="*/ 148 w 689"/>
              <a:gd name="T27" fmla="*/ 1625 h 1732"/>
              <a:gd name="T28" fmla="*/ 154 w 689"/>
              <a:gd name="T29" fmla="*/ 1611 h 1732"/>
              <a:gd name="T30" fmla="*/ 154 w 689"/>
              <a:gd name="T31" fmla="*/ 1601 h 1732"/>
              <a:gd name="T32" fmla="*/ 156 w 689"/>
              <a:gd name="T33" fmla="*/ 1595 h 1732"/>
              <a:gd name="T34" fmla="*/ 156 w 689"/>
              <a:gd name="T35" fmla="*/ 1585 h 1732"/>
              <a:gd name="T36" fmla="*/ 156 w 689"/>
              <a:gd name="T37" fmla="*/ 1577 h 1732"/>
              <a:gd name="T38" fmla="*/ 221 w 689"/>
              <a:gd name="T39" fmla="*/ 1151 h 1732"/>
              <a:gd name="T40" fmla="*/ 269 w 689"/>
              <a:gd name="T41" fmla="*/ 492 h 1732"/>
              <a:gd name="T42" fmla="*/ 287 w 689"/>
              <a:gd name="T43" fmla="*/ 296 h 1732"/>
              <a:gd name="T44" fmla="*/ 305 w 689"/>
              <a:gd name="T45" fmla="*/ 102 h 1732"/>
              <a:gd name="T46" fmla="*/ 307 w 689"/>
              <a:gd name="T47" fmla="*/ 92 h 1732"/>
              <a:gd name="T48" fmla="*/ 309 w 689"/>
              <a:gd name="T49" fmla="*/ 80 h 1732"/>
              <a:gd name="T50" fmla="*/ 311 w 689"/>
              <a:gd name="T51" fmla="*/ 60 h 1732"/>
              <a:gd name="T52" fmla="*/ 315 w 689"/>
              <a:gd name="T53" fmla="*/ 48 h 1732"/>
              <a:gd name="T54" fmla="*/ 317 w 689"/>
              <a:gd name="T55" fmla="*/ 36 h 1732"/>
              <a:gd name="T56" fmla="*/ 319 w 689"/>
              <a:gd name="T57" fmla="*/ 28 h 1732"/>
              <a:gd name="T58" fmla="*/ 323 w 689"/>
              <a:gd name="T59" fmla="*/ 18 h 1732"/>
              <a:gd name="T60" fmla="*/ 325 w 689"/>
              <a:gd name="T61" fmla="*/ 16 h 1732"/>
              <a:gd name="T62" fmla="*/ 327 w 689"/>
              <a:gd name="T63" fmla="*/ 12 h 1732"/>
              <a:gd name="T64" fmla="*/ 331 w 689"/>
              <a:gd name="T65" fmla="*/ 6 h 1732"/>
              <a:gd name="T66" fmla="*/ 333 w 689"/>
              <a:gd name="T67" fmla="*/ 4 h 1732"/>
              <a:gd name="T68" fmla="*/ 333 w 689"/>
              <a:gd name="T69" fmla="*/ 2 h 1732"/>
              <a:gd name="T70" fmla="*/ 335 w 689"/>
              <a:gd name="T71" fmla="*/ 0 h 1732"/>
              <a:gd name="T72" fmla="*/ 345 w 689"/>
              <a:gd name="T73" fmla="*/ 2 h 1732"/>
              <a:gd name="T74" fmla="*/ 355 w 689"/>
              <a:gd name="T75" fmla="*/ 4 h 1732"/>
              <a:gd name="T76" fmla="*/ 365 w 689"/>
              <a:gd name="T77" fmla="*/ 6 h 1732"/>
              <a:gd name="T78" fmla="*/ 367 w 689"/>
              <a:gd name="T79" fmla="*/ 8 h 1732"/>
              <a:gd name="T80" fmla="*/ 371 w 689"/>
              <a:gd name="T81" fmla="*/ 12 h 1732"/>
              <a:gd name="T82" fmla="*/ 373 w 689"/>
              <a:gd name="T83" fmla="*/ 14 h 1732"/>
              <a:gd name="T84" fmla="*/ 375 w 689"/>
              <a:gd name="T85" fmla="*/ 16 h 1732"/>
              <a:gd name="T86" fmla="*/ 377 w 689"/>
              <a:gd name="T87" fmla="*/ 20 h 1732"/>
              <a:gd name="T88" fmla="*/ 379 w 689"/>
              <a:gd name="T89" fmla="*/ 26 h 1732"/>
              <a:gd name="T90" fmla="*/ 381 w 689"/>
              <a:gd name="T91" fmla="*/ 30 h 1732"/>
              <a:gd name="T92" fmla="*/ 383 w 689"/>
              <a:gd name="T93" fmla="*/ 34 h 1732"/>
              <a:gd name="T94" fmla="*/ 387 w 689"/>
              <a:gd name="T95" fmla="*/ 48 h 1732"/>
              <a:gd name="T96" fmla="*/ 391 w 689"/>
              <a:gd name="T97" fmla="*/ 60 h 1732"/>
              <a:gd name="T98" fmla="*/ 393 w 689"/>
              <a:gd name="T99" fmla="*/ 72 h 1732"/>
              <a:gd name="T100" fmla="*/ 395 w 689"/>
              <a:gd name="T101" fmla="*/ 76 h 1732"/>
              <a:gd name="T102" fmla="*/ 395 w 689"/>
              <a:gd name="T103" fmla="*/ 82 h 1732"/>
              <a:gd name="T104" fmla="*/ 395 w 689"/>
              <a:gd name="T105" fmla="*/ 86 h 1732"/>
              <a:gd name="T106" fmla="*/ 395 w 689"/>
              <a:gd name="T107" fmla="*/ 90 h 1732"/>
              <a:gd name="T108" fmla="*/ 419 w 689"/>
              <a:gd name="T109" fmla="*/ 300 h 1732"/>
              <a:gd name="T110" fmla="*/ 473 w 689"/>
              <a:gd name="T111" fmla="*/ 897 h 1732"/>
              <a:gd name="T112" fmla="*/ 505 w 689"/>
              <a:gd name="T113" fmla="*/ 1179 h 1732"/>
              <a:gd name="T114" fmla="*/ 533 w 689"/>
              <a:gd name="T115" fmla="*/ 1349 h 1732"/>
              <a:gd name="T116" fmla="*/ 569 w 689"/>
              <a:gd name="T117" fmla="*/ 1569 h 1732"/>
              <a:gd name="T118" fmla="*/ 605 w 689"/>
              <a:gd name="T119" fmla="*/ 1665 h 1732"/>
              <a:gd name="T120" fmla="*/ 629 w 689"/>
              <a:gd name="T121" fmla="*/ 1701 h 1732"/>
              <a:gd name="T122" fmla="*/ 689 w 689"/>
              <a:gd name="T123" fmla="*/ 1713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9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2" y="1722"/>
                </a:lnTo>
                <a:lnTo>
                  <a:pt x="56" y="1719"/>
                </a:lnTo>
                <a:lnTo>
                  <a:pt x="70" y="1715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20" y="1681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41"/>
                </a:lnTo>
                <a:lnTo>
                  <a:pt x="148" y="1625"/>
                </a:lnTo>
                <a:lnTo>
                  <a:pt x="154" y="1611"/>
                </a:lnTo>
                <a:lnTo>
                  <a:pt x="154" y="1601"/>
                </a:lnTo>
                <a:lnTo>
                  <a:pt x="156" y="1595"/>
                </a:lnTo>
                <a:lnTo>
                  <a:pt x="156" y="1585"/>
                </a:lnTo>
                <a:lnTo>
                  <a:pt x="156" y="1577"/>
                </a:lnTo>
                <a:lnTo>
                  <a:pt x="221" y="1151"/>
                </a:lnTo>
                <a:lnTo>
                  <a:pt x="269" y="492"/>
                </a:lnTo>
                <a:lnTo>
                  <a:pt x="287" y="296"/>
                </a:lnTo>
                <a:lnTo>
                  <a:pt x="305" y="102"/>
                </a:lnTo>
                <a:lnTo>
                  <a:pt x="307" y="92"/>
                </a:lnTo>
                <a:lnTo>
                  <a:pt x="309" y="80"/>
                </a:lnTo>
                <a:lnTo>
                  <a:pt x="311" y="60"/>
                </a:lnTo>
                <a:lnTo>
                  <a:pt x="315" y="48"/>
                </a:lnTo>
                <a:lnTo>
                  <a:pt x="317" y="36"/>
                </a:lnTo>
                <a:lnTo>
                  <a:pt x="319" y="28"/>
                </a:lnTo>
                <a:lnTo>
                  <a:pt x="323" y="18"/>
                </a:lnTo>
                <a:lnTo>
                  <a:pt x="325" y="16"/>
                </a:lnTo>
                <a:lnTo>
                  <a:pt x="327" y="12"/>
                </a:lnTo>
                <a:lnTo>
                  <a:pt x="331" y="6"/>
                </a:lnTo>
                <a:lnTo>
                  <a:pt x="333" y="4"/>
                </a:lnTo>
                <a:lnTo>
                  <a:pt x="333" y="2"/>
                </a:lnTo>
                <a:lnTo>
                  <a:pt x="335" y="0"/>
                </a:lnTo>
                <a:lnTo>
                  <a:pt x="345" y="2"/>
                </a:lnTo>
                <a:lnTo>
                  <a:pt x="355" y="4"/>
                </a:lnTo>
                <a:lnTo>
                  <a:pt x="365" y="6"/>
                </a:lnTo>
                <a:lnTo>
                  <a:pt x="367" y="8"/>
                </a:lnTo>
                <a:lnTo>
                  <a:pt x="371" y="12"/>
                </a:lnTo>
                <a:lnTo>
                  <a:pt x="373" y="14"/>
                </a:lnTo>
                <a:lnTo>
                  <a:pt x="375" y="16"/>
                </a:lnTo>
                <a:lnTo>
                  <a:pt x="377" y="20"/>
                </a:lnTo>
                <a:lnTo>
                  <a:pt x="379" y="26"/>
                </a:lnTo>
                <a:lnTo>
                  <a:pt x="381" y="30"/>
                </a:lnTo>
                <a:lnTo>
                  <a:pt x="383" y="34"/>
                </a:lnTo>
                <a:lnTo>
                  <a:pt x="387" y="48"/>
                </a:lnTo>
                <a:lnTo>
                  <a:pt x="391" y="60"/>
                </a:lnTo>
                <a:lnTo>
                  <a:pt x="393" y="72"/>
                </a:lnTo>
                <a:lnTo>
                  <a:pt x="395" y="76"/>
                </a:lnTo>
                <a:lnTo>
                  <a:pt x="395" y="82"/>
                </a:lnTo>
                <a:lnTo>
                  <a:pt x="395" y="86"/>
                </a:lnTo>
                <a:lnTo>
                  <a:pt x="395" y="90"/>
                </a:lnTo>
                <a:lnTo>
                  <a:pt x="419" y="300"/>
                </a:lnTo>
                <a:lnTo>
                  <a:pt x="473" y="897"/>
                </a:lnTo>
                <a:lnTo>
                  <a:pt x="505" y="1179"/>
                </a:lnTo>
                <a:lnTo>
                  <a:pt x="533" y="1349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Freeform 116"/>
          <p:cNvSpPr>
            <a:spLocks/>
          </p:cNvSpPr>
          <p:nvPr/>
        </p:nvSpPr>
        <p:spPr bwMode="auto">
          <a:xfrm>
            <a:off x="9449291" y="3709608"/>
            <a:ext cx="546100" cy="1374775"/>
          </a:xfrm>
          <a:custGeom>
            <a:avLst/>
            <a:gdLst>
              <a:gd name="T0" fmla="*/ 0 w 687"/>
              <a:gd name="T1" fmla="*/ 1732 h 1732"/>
              <a:gd name="T2" fmla="*/ 14 w 687"/>
              <a:gd name="T3" fmla="*/ 1728 h 1732"/>
              <a:gd name="T4" fmla="*/ 28 w 687"/>
              <a:gd name="T5" fmla="*/ 1724 h 1732"/>
              <a:gd name="T6" fmla="*/ 42 w 687"/>
              <a:gd name="T7" fmla="*/ 1722 h 1732"/>
              <a:gd name="T8" fmla="*/ 56 w 687"/>
              <a:gd name="T9" fmla="*/ 1718 h 1732"/>
              <a:gd name="T10" fmla="*/ 68 w 687"/>
              <a:gd name="T11" fmla="*/ 1715 h 1732"/>
              <a:gd name="T12" fmla="*/ 82 w 687"/>
              <a:gd name="T13" fmla="*/ 1709 h 1732"/>
              <a:gd name="T14" fmla="*/ 96 w 687"/>
              <a:gd name="T15" fmla="*/ 1703 h 1732"/>
              <a:gd name="T16" fmla="*/ 108 w 687"/>
              <a:gd name="T17" fmla="*/ 1695 h 1732"/>
              <a:gd name="T18" fmla="*/ 116 w 687"/>
              <a:gd name="T19" fmla="*/ 1681 h 1732"/>
              <a:gd name="T20" fmla="*/ 126 w 687"/>
              <a:gd name="T21" fmla="*/ 1667 h 1732"/>
              <a:gd name="T22" fmla="*/ 134 w 687"/>
              <a:gd name="T23" fmla="*/ 1653 h 1732"/>
              <a:gd name="T24" fmla="*/ 142 w 687"/>
              <a:gd name="T25" fmla="*/ 1639 h 1732"/>
              <a:gd name="T26" fmla="*/ 148 w 687"/>
              <a:gd name="T27" fmla="*/ 1627 h 1732"/>
              <a:gd name="T28" fmla="*/ 152 w 687"/>
              <a:gd name="T29" fmla="*/ 1611 h 1732"/>
              <a:gd name="T30" fmla="*/ 154 w 687"/>
              <a:gd name="T31" fmla="*/ 1603 h 1732"/>
              <a:gd name="T32" fmla="*/ 154 w 687"/>
              <a:gd name="T33" fmla="*/ 1593 h 1732"/>
              <a:gd name="T34" fmla="*/ 156 w 687"/>
              <a:gd name="T35" fmla="*/ 1585 h 1732"/>
              <a:gd name="T36" fmla="*/ 156 w 687"/>
              <a:gd name="T37" fmla="*/ 1577 h 1732"/>
              <a:gd name="T38" fmla="*/ 220 w 687"/>
              <a:gd name="T39" fmla="*/ 1151 h 1732"/>
              <a:gd name="T40" fmla="*/ 268 w 687"/>
              <a:gd name="T41" fmla="*/ 492 h 1732"/>
              <a:gd name="T42" fmla="*/ 306 w 687"/>
              <a:gd name="T43" fmla="*/ 102 h 1732"/>
              <a:gd name="T44" fmla="*/ 306 w 687"/>
              <a:gd name="T45" fmla="*/ 92 h 1732"/>
              <a:gd name="T46" fmla="*/ 306 w 687"/>
              <a:gd name="T47" fmla="*/ 80 h 1732"/>
              <a:gd name="T48" fmla="*/ 310 w 687"/>
              <a:gd name="T49" fmla="*/ 60 h 1732"/>
              <a:gd name="T50" fmla="*/ 312 w 687"/>
              <a:gd name="T51" fmla="*/ 48 h 1732"/>
              <a:gd name="T52" fmla="*/ 314 w 687"/>
              <a:gd name="T53" fmla="*/ 36 h 1732"/>
              <a:gd name="T54" fmla="*/ 318 w 687"/>
              <a:gd name="T55" fmla="*/ 26 h 1732"/>
              <a:gd name="T56" fmla="*/ 322 w 687"/>
              <a:gd name="T57" fmla="*/ 18 h 1732"/>
              <a:gd name="T58" fmla="*/ 324 w 687"/>
              <a:gd name="T59" fmla="*/ 16 h 1732"/>
              <a:gd name="T60" fmla="*/ 326 w 687"/>
              <a:gd name="T61" fmla="*/ 12 h 1732"/>
              <a:gd name="T62" fmla="*/ 330 w 687"/>
              <a:gd name="T63" fmla="*/ 6 h 1732"/>
              <a:gd name="T64" fmla="*/ 332 w 687"/>
              <a:gd name="T65" fmla="*/ 4 h 1732"/>
              <a:gd name="T66" fmla="*/ 334 w 687"/>
              <a:gd name="T67" fmla="*/ 2 h 1732"/>
              <a:gd name="T68" fmla="*/ 336 w 687"/>
              <a:gd name="T69" fmla="*/ 0 h 1732"/>
              <a:gd name="T70" fmla="*/ 346 w 687"/>
              <a:gd name="T71" fmla="*/ 2 h 1732"/>
              <a:gd name="T72" fmla="*/ 354 w 687"/>
              <a:gd name="T73" fmla="*/ 4 h 1732"/>
              <a:gd name="T74" fmla="*/ 358 w 687"/>
              <a:gd name="T75" fmla="*/ 6 h 1732"/>
              <a:gd name="T76" fmla="*/ 364 w 687"/>
              <a:gd name="T77" fmla="*/ 8 h 1732"/>
              <a:gd name="T78" fmla="*/ 368 w 687"/>
              <a:gd name="T79" fmla="*/ 10 h 1732"/>
              <a:gd name="T80" fmla="*/ 370 w 687"/>
              <a:gd name="T81" fmla="*/ 12 h 1732"/>
              <a:gd name="T82" fmla="*/ 372 w 687"/>
              <a:gd name="T83" fmla="*/ 14 h 1732"/>
              <a:gd name="T84" fmla="*/ 374 w 687"/>
              <a:gd name="T85" fmla="*/ 18 h 1732"/>
              <a:gd name="T86" fmla="*/ 376 w 687"/>
              <a:gd name="T87" fmla="*/ 22 h 1732"/>
              <a:gd name="T88" fmla="*/ 378 w 687"/>
              <a:gd name="T89" fmla="*/ 24 h 1732"/>
              <a:gd name="T90" fmla="*/ 380 w 687"/>
              <a:gd name="T91" fmla="*/ 30 h 1732"/>
              <a:gd name="T92" fmla="*/ 382 w 687"/>
              <a:gd name="T93" fmla="*/ 36 h 1732"/>
              <a:gd name="T94" fmla="*/ 386 w 687"/>
              <a:gd name="T95" fmla="*/ 48 h 1732"/>
              <a:gd name="T96" fmla="*/ 390 w 687"/>
              <a:gd name="T97" fmla="*/ 60 h 1732"/>
              <a:gd name="T98" fmla="*/ 394 w 687"/>
              <a:gd name="T99" fmla="*/ 70 h 1732"/>
              <a:gd name="T100" fmla="*/ 394 w 687"/>
              <a:gd name="T101" fmla="*/ 76 h 1732"/>
              <a:gd name="T102" fmla="*/ 396 w 687"/>
              <a:gd name="T103" fmla="*/ 82 h 1732"/>
              <a:gd name="T104" fmla="*/ 396 w 687"/>
              <a:gd name="T105" fmla="*/ 86 h 1732"/>
              <a:gd name="T106" fmla="*/ 396 w 687"/>
              <a:gd name="T107" fmla="*/ 90 h 1732"/>
              <a:gd name="T108" fmla="*/ 418 w 687"/>
              <a:gd name="T109" fmla="*/ 300 h 1732"/>
              <a:gd name="T110" fmla="*/ 474 w 687"/>
              <a:gd name="T111" fmla="*/ 899 h 1732"/>
              <a:gd name="T112" fmla="*/ 502 w 687"/>
              <a:gd name="T113" fmla="*/ 1179 h 1732"/>
              <a:gd name="T114" fmla="*/ 534 w 687"/>
              <a:gd name="T115" fmla="*/ 1349 h 1732"/>
              <a:gd name="T116" fmla="*/ 570 w 687"/>
              <a:gd name="T117" fmla="*/ 1571 h 1732"/>
              <a:gd name="T118" fmla="*/ 604 w 687"/>
              <a:gd name="T119" fmla="*/ 1667 h 1732"/>
              <a:gd name="T120" fmla="*/ 630 w 687"/>
              <a:gd name="T121" fmla="*/ 1701 h 1732"/>
              <a:gd name="T122" fmla="*/ 687 w 687"/>
              <a:gd name="T123" fmla="*/ 1715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7" h="1732">
                <a:moveTo>
                  <a:pt x="0" y="1732"/>
                </a:moveTo>
                <a:lnTo>
                  <a:pt x="14" y="1728"/>
                </a:lnTo>
                <a:lnTo>
                  <a:pt x="28" y="1724"/>
                </a:lnTo>
                <a:lnTo>
                  <a:pt x="42" y="1722"/>
                </a:lnTo>
                <a:lnTo>
                  <a:pt x="56" y="1718"/>
                </a:lnTo>
                <a:lnTo>
                  <a:pt x="68" y="1715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16" y="1681"/>
                </a:lnTo>
                <a:lnTo>
                  <a:pt x="126" y="1667"/>
                </a:lnTo>
                <a:lnTo>
                  <a:pt x="134" y="1653"/>
                </a:lnTo>
                <a:lnTo>
                  <a:pt x="142" y="1639"/>
                </a:lnTo>
                <a:lnTo>
                  <a:pt x="148" y="1627"/>
                </a:lnTo>
                <a:lnTo>
                  <a:pt x="152" y="1611"/>
                </a:lnTo>
                <a:lnTo>
                  <a:pt x="154" y="1603"/>
                </a:lnTo>
                <a:lnTo>
                  <a:pt x="154" y="1593"/>
                </a:lnTo>
                <a:lnTo>
                  <a:pt x="156" y="1585"/>
                </a:lnTo>
                <a:lnTo>
                  <a:pt x="156" y="1577"/>
                </a:lnTo>
                <a:lnTo>
                  <a:pt x="220" y="1151"/>
                </a:lnTo>
                <a:lnTo>
                  <a:pt x="268" y="492"/>
                </a:lnTo>
                <a:lnTo>
                  <a:pt x="306" y="102"/>
                </a:lnTo>
                <a:lnTo>
                  <a:pt x="306" y="92"/>
                </a:lnTo>
                <a:lnTo>
                  <a:pt x="306" y="80"/>
                </a:lnTo>
                <a:lnTo>
                  <a:pt x="310" y="60"/>
                </a:lnTo>
                <a:lnTo>
                  <a:pt x="312" y="48"/>
                </a:lnTo>
                <a:lnTo>
                  <a:pt x="314" y="36"/>
                </a:lnTo>
                <a:lnTo>
                  <a:pt x="318" y="26"/>
                </a:lnTo>
                <a:lnTo>
                  <a:pt x="322" y="18"/>
                </a:lnTo>
                <a:lnTo>
                  <a:pt x="324" y="16"/>
                </a:lnTo>
                <a:lnTo>
                  <a:pt x="326" y="12"/>
                </a:lnTo>
                <a:lnTo>
                  <a:pt x="330" y="6"/>
                </a:lnTo>
                <a:lnTo>
                  <a:pt x="332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4" y="4"/>
                </a:lnTo>
                <a:lnTo>
                  <a:pt x="358" y="6"/>
                </a:lnTo>
                <a:lnTo>
                  <a:pt x="364" y="8"/>
                </a:lnTo>
                <a:lnTo>
                  <a:pt x="368" y="10"/>
                </a:lnTo>
                <a:lnTo>
                  <a:pt x="370" y="12"/>
                </a:lnTo>
                <a:lnTo>
                  <a:pt x="372" y="14"/>
                </a:lnTo>
                <a:lnTo>
                  <a:pt x="374" y="18"/>
                </a:lnTo>
                <a:lnTo>
                  <a:pt x="376" y="22"/>
                </a:lnTo>
                <a:lnTo>
                  <a:pt x="378" y="24"/>
                </a:lnTo>
                <a:lnTo>
                  <a:pt x="380" y="30"/>
                </a:lnTo>
                <a:lnTo>
                  <a:pt x="382" y="36"/>
                </a:lnTo>
                <a:lnTo>
                  <a:pt x="386" y="48"/>
                </a:lnTo>
                <a:lnTo>
                  <a:pt x="390" y="60"/>
                </a:lnTo>
                <a:lnTo>
                  <a:pt x="394" y="70"/>
                </a:lnTo>
                <a:lnTo>
                  <a:pt x="394" y="76"/>
                </a:lnTo>
                <a:lnTo>
                  <a:pt x="396" y="82"/>
                </a:lnTo>
                <a:lnTo>
                  <a:pt x="396" y="86"/>
                </a:lnTo>
                <a:lnTo>
                  <a:pt x="396" y="90"/>
                </a:lnTo>
                <a:lnTo>
                  <a:pt x="418" y="300"/>
                </a:lnTo>
                <a:lnTo>
                  <a:pt x="474" y="899"/>
                </a:lnTo>
                <a:lnTo>
                  <a:pt x="502" y="1179"/>
                </a:lnTo>
                <a:lnTo>
                  <a:pt x="534" y="1349"/>
                </a:lnTo>
                <a:lnTo>
                  <a:pt x="570" y="1571"/>
                </a:lnTo>
                <a:lnTo>
                  <a:pt x="604" y="1667"/>
                </a:lnTo>
                <a:lnTo>
                  <a:pt x="630" y="1701"/>
                </a:lnTo>
                <a:lnTo>
                  <a:pt x="687" y="171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" name="Line 117"/>
          <p:cNvSpPr>
            <a:spLocks noChangeShapeType="1"/>
          </p:cNvSpPr>
          <p:nvPr/>
        </p:nvSpPr>
        <p:spPr bwMode="auto">
          <a:xfrm flipV="1">
            <a:off x="8103091" y="2847595"/>
            <a:ext cx="1588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6" name="Line 118"/>
          <p:cNvSpPr>
            <a:spLocks noChangeShapeType="1"/>
          </p:cNvSpPr>
          <p:nvPr/>
        </p:nvSpPr>
        <p:spPr bwMode="auto">
          <a:xfrm flipV="1">
            <a:off x="7915766" y="2841245"/>
            <a:ext cx="1588" cy="157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7" name="Freeform 119"/>
          <p:cNvSpPr>
            <a:spLocks noEditPoints="1"/>
          </p:cNvSpPr>
          <p:nvPr/>
        </p:nvSpPr>
        <p:spPr bwMode="auto">
          <a:xfrm>
            <a:off x="7741141" y="2799970"/>
            <a:ext cx="160338" cy="103188"/>
          </a:xfrm>
          <a:custGeom>
            <a:avLst/>
            <a:gdLst>
              <a:gd name="T0" fmla="*/ 8 w 204"/>
              <a:gd name="T1" fmla="*/ 56 h 130"/>
              <a:gd name="T2" fmla="*/ 190 w 204"/>
              <a:gd name="T3" fmla="*/ 56 h 130"/>
              <a:gd name="T4" fmla="*/ 192 w 204"/>
              <a:gd name="T5" fmla="*/ 56 h 130"/>
              <a:gd name="T6" fmla="*/ 194 w 204"/>
              <a:gd name="T7" fmla="*/ 58 h 130"/>
              <a:gd name="T8" fmla="*/ 196 w 204"/>
              <a:gd name="T9" fmla="*/ 62 h 130"/>
              <a:gd name="T10" fmla="*/ 196 w 204"/>
              <a:gd name="T11" fmla="*/ 64 h 130"/>
              <a:gd name="T12" fmla="*/ 196 w 204"/>
              <a:gd name="T13" fmla="*/ 68 h 130"/>
              <a:gd name="T14" fmla="*/ 194 w 204"/>
              <a:gd name="T15" fmla="*/ 70 h 130"/>
              <a:gd name="T16" fmla="*/ 192 w 204"/>
              <a:gd name="T17" fmla="*/ 72 h 130"/>
              <a:gd name="T18" fmla="*/ 190 w 204"/>
              <a:gd name="T19" fmla="*/ 72 h 130"/>
              <a:gd name="T20" fmla="*/ 8 w 204"/>
              <a:gd name="T21" fmla="*/ 72 h 130"/>
              <a:gd name="T22" fmla="*/ 4 w 204"/>
              <a:gd name="T23" fmla="*/ 72 h 130"/>
              <a:gd name="T24" fmla="*/ 2 w 204"/>
              <a:gd name="T25" fmla="*/ 70 h 130"/>
              <a:gd name="T26" fmla="*/ 0 w 204"/>
              <a:gd name="T27" fmla="*/ 68 h 130"/>
              <a:gd name="T28" fmla="*/ 0 w 204"/>
              <a:gd name="T29" fmla="*/ 64 h 130"/>
              <a:gd name="T30" fmla="*/ 0 w 204"/>
              <a:gd name="T31" fmla="*/ 62 h 130"/>
              <a:gd name="T32" fmla="*/ 2 w 204"/>
              <a:gd name="T33" fmla="*/ 58 h 130"/>
              <a:gd name="T34" fmla="*/ 4 w 204"/>
              <a:gd name="T35" fmla="*/ 56 h 130"/>
              <a:gd name="T36" fmla="*/ 8 w 204"/>
              <a:gd name="T37" fmla="*/ 56 h 130"/>
              <a:gd name="T38" fmla="*/ 8 w 204"/>
              <a:gd name="T39" fmla="*/ 56 h 130"/>
              <a:gd name="T40" fmla="*/ 98 w 204"/>
              <a:gd name="T41" fmla="*/ 2 h 130"/>
              <a:gd name="T42" fmla="*/ 204 w 204"/>
              <a:gd name="T43" fmla="*/ 64 h 130"/>
              <a:gd name="T44" fmla="*/ 98 w 204"/>
              <a:gd name="T45" fmla="*/ 128 h 130"/>
              <a:gd name="T46" fmla="*/ 94 w 204"/>
              <a:gd name="T47" fmla="*/ 130 h 130"/>
              <a:gd name="T48" fmla="*/ 92 w 204"/>
              <a:gd name="T49" fmla="*/ 128 h 130"/>
              <a:gd name="T50" fmla="*/ 88 w 204"/>
              <a:gd name="T51" fmla="*/ 128 h 130"/>
              <a:gd name="T52" fmla="*/ 86 w 204"/>
              <a:gd name="T53" fmla="*/ 126 h 130"/>
              <a:gd name="T54" fmla="*/ 86 w 204"/>
              <a:gd name="T55" fmla="*/ 122 h 130"/>
              <a:gd name="T56" fmla="*/ 86 w 204"/>
              <a:gd name="T57" fmla="*/ 118 h 130"/>
              <a:gd name="T58" fmla="*/ 86 w 204"/>
              <a:gd name="T59" fmla="*/ 116 h 130"/>
              <a:gd name="T60" fmla="*/ 90 w 204"/>
              <a:gd name="T61" fmla="*/ 114 h 130"/>
              <a:gd name="T62" fmla="*/ 186 w 204"/>
              <a:gd name="T63" fmla="*/ 58 h 130"/>
              <a:gd name="T64" fmla="*/ 186 w 204"/>
              <a:gd name="T65" fmla="*/ 72 h 130"/>
              <a:gd name="T66" fmla="*/ 90 w 204"/>
              <a:gd name="T67" fmla="*/ 16 h 130"/>
              <a:gd name="T68" fmla="*/ 86 w 204"/>
              <a:gd name="T69" fmla="*/ 14 h 130"/>
              <a:gd name="T70" fmla="*/ 86 w 204"/>
              <a:gd name="T71" fmla="*/ 10 h 130"/>
              <a:gd name="T72" fmla="*/ 86 w 204"/>
              <a:gd name="T73" fmla="*/ 8 h 130"/>
              <a:gd name="T74" fmla="*/ 86 w 204"/>
              <a:gd name="T75" fmla="*/ 4 h 130"/>
              <a:gd name="T76" fmla="*/ 88 w 204"/>
              <a:gd name="T77" fmla="*/ 2 h 130"/>
              <a:gd name="T78" fmla="*/ 92 w 204"/>
              <a:gd name="T79" fmla="*/ 0 h 130"/>
              <a:gd name="T80" fmla="*/ 94 w 204"/>
              <a:gd name="T81" fmla="*/ 0 h 130"/>
              <a:gd name="T82" fmla="*/ 98 w 204"/>
              <a:gd name="T83" fmla="*/ 2 h 130"/>
              <a:gd name="T84" fmla="*/ 98 w 204"/>
              <a:gd name="T85" fmla="*/ 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" h="130">
                <a:moveTo>
                  <a:pt x="8" y="56"/>
                </a:moveTo>
                <a:lnTo>
                  <a:pt x="190" y="56"/>
                </a:lnTo>
                <a:lnTo>
                  <a:pt x="192" y="56"/>
                </a:lnTo>
                <a:lnTo>
                  <a:pt x="194" y="58"/>
                </a:lnTo>
                <a:lnTo>
                  <a:pt x="196" y="62"/>
                </a:lnTo>
                <a:lnTo>
                  <a:pt x="196" y="64"/>
                </a:lnTo>
                <a:lnTo>
                  <a:pt x="196" y="68"/>
                </a:lnTo>
                <a:lnTo>
                  <a:pt x="194" y="70"/>
                </a:lnTo>
                <a:lnTo>
                  <a:pt x="192" y="72"/>
                </a:lnTo>
                <a:lnTo>
                  <a:pt x="190" y="72"/>
                </a:lnTo>
                <a:lnTo>
                  <a:pt x="8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4"/>
                </a:lnTo>
                <a:lnTo>
                  <a:pt x="0" y="62"/>
                </a:lnTo>
                <a:lnTo>
                  <a:pt x="2" y="58"/>
                </a:lnTo>
                <a:lnTo>
                  <a:pt x="4" y="56"/>
                </a:lnTo>
                <a:lnTo>
                  <a:pt x="8" y="56"/>
                </a:lnTo>
                <a:lnTo>
                  <a:pt x="8" y="56"/>
                </a:lnTo>
                <a:close/>
                <a:moveTo>
                  <a:pt x="98" y="2"/>
                </a:moveTo>
                <a:lnTo>
                  <a:pt x="204" y="64"/>
                </a:lnTo>
                <a:lnTo>
                  <a:pt x="98" y="128"/>
                </a:lnTo>
                <a:lnTo>
                  <a:pt x="94" y="130"/>
                </a:lnTo>
                <a:lnTo>
                  <a:pt x="92" y="128"/>
                </a:lnTo>
                <a:lnTo>
                  <a:pt x="88" y="128"/>
                </a:lnTo>
                <a:lnTo>
                  <a:pt x="86" y="126"/>
                </a:lnTo>
                <a:lnTo>
                  <a:pt x="86" y="122"/>
                </a:lnTo>
                <a:lnTo>
                  <a:pt x="86" y="118"/>
                </a:lnTo>
                <a:lnTo>
                  <a:pt x="86" y="116"/>
                </a:lnTo>
                <a:lnTo>
                  <a:pt x="90" y="114"/>
                </a:lnTo>
                <a:lnTo>
                  <a:pt x="186" y="58"/>
                </a:lnTo>
                <a:lnTo>
                  <a:pt x="186" y="72"/>
                </a:lnTo>
                <a:lnTo>
                  <a:pt x="90" y="16"/>
                </a:lnTo>
                <a:lnTo>
                  <a:pt x="86" y="14"/>
                </a:lnTo>
                <a:lnTo>
                  <a:pt x="86" y="10"/>
                </a:lnTo>
                <a:lnTo>
                  <a:pt x="86" y="8"/>
                </a:lnTo>
                <a:lnTo>
                  <a:pt x="86" y="4"/>
                </a:lnTo>
                <a:lnTo>
                  <a:pt x="88" y="2"/>
                </a:lnTo>
                <a:lnTo>
                  <a:pt x="92" y="0"/>
                </a:lnTo>
                <a:lnTo>
                  <a:pt x="94" y="0"/>
                </a:lnTo>
                <a:lnTo>
                  <a:pt x="98" y="2"/>
                </a:lnTo>
                <a:lnTo>
                  <a:pt x="98" y="2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20"/>
          <p:cNvSpPr>
            <a:spLocks noEditPoints="1"/>
          </p:cNvSpPr>
          <p:nvPr/>
        </p:nvSpPr>
        <p:spPr bwMode="auto">
          <a:xfrm>
            <a:off x="8118966" y="2799970"/>
            <a:ext cx="257175" cy="103188"/>
          </a:xfrm>
          <a:custGeom>
            <a:avLst/>
            <a:gdLst>
              <a:gd name="T0" fmla="*/ 16 w 324"/>
              <a:gd name="T1" fmla="*/ 56 h 130"/>
              <a:gd name="T2" fmla="*/ 314 w 324"/>
              <a:gd name="T3" fmla="*/ 56 h 130"/>
              <a:gd name="T4" fmla="*/ 318 w 324"/>
              <a:gd name="T5" fmla="*/ 56 h 130"/>
              <a:gd name="T6" fmla="*/ 320 w 324"/>
              <a:gd name="T7" fmla="*/ 58 h 130"/>
              <a:gd name="T8" fmla="*/ 322 w 324"/>
              <a:gd name="T9" fmla="*/ 62 h 130"/>
              <a:gd name="T10" fmla="*/ 324 w 324"/>
              <a:gd name="T11" fmla="*/ 64 h 130"/>
              <a:gd name="T12" fmla="*/ 322 w 324"/>
              <a:gd name="T13" fmla="*/ 68 h 130"/>
              <a:gd name="T14" fmla="*/ 320 w 324"/>
              <a:gd name="T15" fmla="*/ 70 h 130"/>
              <a:gd name="T16" fmla="*/ 318 w 324"/>
              <a:gd name="T17" fmla="*/ 72 h 130"/>
              <a:gd name="T18" fmla="*/ 314 w 324"/>
              <a:gd name="T19" fmla="*/ 72 h 130"/>
              <a:gd name="T20" fmla="*/ 16 w 324"/>
              <a:gd name="T21" fmla="*/ 72 h 130"/>
              <a:gd name="T22" fmla="*/ 14 w 324"/>
              <a:gd name="T23" fmla="*/ 72 h 130"/>
              <a:gd name="T24" fmla="*/ 10 w 324"/>
              <a:gd name="T25" fmla="*/ 70 h 130"/>
              <a:gd name="T26" fmla="*/ 8 w 324"/>
              <a:gd name="T27" fmla="*/ 68 h 130"/>
              <a:gd name="T28" fmla="*/ 8 w 324"/>
              <a:gd name="T29" fmla="*/ 64 h 130"/>
              <a:gd name="T30" fmla="*/ 8 w 324"/>
              <a:gd name="T31" fmla="*/ 62 h 130"/>
              <a:gd name="T32" fmla="*/ 10 w 324"/>
              <a:gd name="T33" fmla="*/ 58 h 130"/>
              <a:gd name="T34" fmla="*/ 14 w 324"/>
              <a:gd name="T35" fmla="*/ 56 h 130"/>
              <a:gd name="T36" fmla="*/ 16 w 324"/>
              <a:gd name="T37" fmla="*/ 56 h 130"/>
              <a:gd name="T38" fmla="*/ 16 w 324"/>
              <a:gd name="T39" fmla="*/ 56 h 130"/>
              <a:gd name="T40" fmla="*/ 108 w 324"/>
              <a:gd name="T41" fmla="*/ 128 h 130"/>
              <a:gd name="T42" fmla="*/ 0 w 324"/>
              <a:gd name="T43" fmla="*/ 64 h 130"/>
              <a:gd name="T44" fmla="*/ 108 w 324"/>
              <a:gd name="T45" fmla="*/ 2 h 130"/>
              <a:gd name="T46" fmla="*/ 112 w 324"/>
              <a:gd name="T47" fmla="*/ 0 h 130"/>
              <a:gd name="T48" fmla="*/ 114 w 324"/>
              <a:gd name="T49" fmla="*/ 0 h 130"/>
              <a:gd name="T50" fmla="*/ 118 w 324"/>
              <a:gd name="T51" fmla="*/ 2 h 130"/>
              <a:gd name="T52" fmla="*/ 120 w 324"/>
              <a:gd name="T53" fmla="*/ 4 h 130"/>
              <a:gd name="T54" fmla="*/ 120 w 324"/>
              <a:gd name="T55" fmla="*/ 8 h 130"/>
              <a:gd name="T56" fmla="*/ 120 w 324"/>
              <a:gd name="T57" fmla="*/ 10 h 130"/>
              <a:gd name="T58" fmla="*/ 118 w 324"/>
              <a:gd name="T59" fmla="*/ 14 h 130"/>
              <a:gd name="T60" fmla="*/ 116 w 324"/>
              <a:gd name="T61" fmla="*/ 16 h 130"/>
              <a:gd name="T62" fmla="*/ 20 w 324"/>
              <a:gd name="T63" fmla="*/ 72 h 130"/>
              <a:gd name="T64" fmla="*/ 20 w 324"/>
              <a:gd name="T65" fmla="*/ 58 h 130"/>
              <a:gd name="T66" fmla="*/ 116 w 324"/>
              <a:gd name="T67" fmla="*/ 114 h 130"/>
              <a:gd name="T68" fmla="*/ 118 w 324"/>
              <a:gd name="T69" fmla="*/ 116 h 130"/>
              <a:gd name="T70" fmla="*/ 120 w 324"/>
              <a:gd name="T71" fmla="*/ 118 h 130"/>
              <a:gd name="T72" fmla="*/ 120 w 324"/>
              <a:gd name="T73" fmla="*/ 122 h 130"/>
              <a:gd name="T74" fmla="*/ 120 w 324"/>
              <a:gd name="T75" fmla="*/ 126 h 130"/>
              <a:gd name="T76" fmla="*/ 118 w 324"/>
              <a:gd name="T77" fmla="*/ 128 h 130"/>
              <a:gd name="T78" fmla="*/ 114 w 324"/>
              <a:gd name="T79" fmla="*/ 128 h 130"/>
              <a:gd name="T80" fmla="*/ 112 w 324"/>
              <a:gd name="T81" fmla="*/ 130 h 130"/>
              <a:gd name="T82" fmla="*/ 108 w 324"/>
              <a:gd name="T83" fmla="*/ 128 h 130"/>
              <a:gd name="T84" fmla="*/ 108 w 324"/>
              <a:gd name="T85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130">
                <a:moveTo>
                  <a:pt x="16" y="56"/>
                </a:moveTo>
                <a:lnTo>
                  <a:pt x="314" y="56"/>
                </a:lnTo>
                <a:lnTo>
                  <a:pt x="318" y="56"/>
                </a:lnTo>
                <a:lnTo>
                  <a:pt x="320" y="58"/>
                </a:lnTo>
                <a:lnTo>
                  <a:pt x="322" y="62"/>
                </a:lnTo>
                <a:lnTo>
                  <a:pt x="324" y="64"/>
                </a:lnTo>
                <a:lnTo>
                  <a:pt x="322" y="68"/>
                </a:lnTo>
                <a:lnTo>
                  <a:pt x="320" y="70"/>
                </a:lnTo>
                <a:lnTo>
                  <a:pt x="318" y="72"/>
                </a:lnTo>
                <a:lnTo>
                  <a:pt x="314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2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2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8"/>
                </a:lnTo>
                <a:lnTo>
                  <a:pt x="120" y="10"/>
                </a:lnTo>
                <a:lnTo>
                  <a:pt x="118" y="14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30"/>
                </a:lnTo>
                <a:lnTo>
                  <a:pt x="108" y="128"/>
                </a:lnTo>
                <a:lnTo>
                  <a:pt x="108" y="12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" name="Rectangle 121"/>
          <p:cNvSpPr>
            <a:spLocks noChangeArrowheads="1"/>
          </p:cNvSpPr>
          <p:nvPr/>
        </p:nvSpPr>
        <p:spPr bwMode="auto">
          <a:xfrm>
            <a:off x="7944341" y="2372933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Rectangle 122"/>
          <p:cNvSpPr>
            <a:spLocks noChangeArrowheads="1"/>
          </p:cNvSpPr>
          <p:nvPr/>
        </p:nvSpPr>
        <p:spPr bwMode="auto">
          <a:xfrm>
            <a:off x="7944341" y="2368170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endParaRPr lang="en-US" altLang="en-US"/>
          </a:p>
        </p:txBody>
      </p:sp>
      <p:sp>
        <p:nvSpPr>
          <p:cNvPr id="121" name="Rectangle 123"/>
          <p:cNvSpPr>
            <a:spLocks noChangeArrowheads="1"/>
          </p:cNvSpPr>
          <p:nvPr/>
        </p:nvSpPr>
        <p:spPr bwMode="auto">
          <a:xfrm>
            <a:off x="8057054" y="253803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</a:rPr>
              <a:t>p</a:t>
            </a:r>
            <a:endParaRPr lang="en-US" altLang="en-US"/>
          </a:p>
        </p:txBody>
      </p:sp>
      <p:sp>
        <p:nvSpPr>
          <p:cNvPr id="122" name="Freeform 124"/>
          <p:cNvSpPr>
            <a:spLocks/>
          </p:cNvSpPr>
          <p:nvPr/>
        </p:nvSpPr>
        <p:spPr bwMode="auto">
          <a:xfrm>
            <a:off x="10298604" y="3698495"/>
            <a:ext cx="547687" cy="1373188"/>
          </a:xfrm>
          <a:custGeom>
            <a:avLst/>
            <a:gdLst>
              <a:gd name="T0" fmla="*/ 0 w 689"/>
              <a:gd name="T1" fmla="*/ 1730 h 1730"/>
              <a:gd name="T2" fmla="*/ 16 w 689"/>
              <a:gd name="T3" fmla="*/ 1727 h 1730"/>
              <a:gd name="T4" fmla="*/ 28 w 689"/>
              <a:gd name="T5" fmla="*/ 1725 h 1730"/>
              <a:gd name="T6" fmla="*/ 42 w 689"/>
              <a:gd name="T7" fmla="*/ 1721 h 1730"/>
              <a:gd name="T8" fmla="*/ 56 w 689"/>
              <a:gd name="T9" fmla="*/ 1717 h 1730"/>
              <a:gd name="T10" fmla="*/ 70 w 689"/>
              <a:gd name="T11" fmla="*/ 1713 h 1730"/>
              <a:gd name="T12" fmla="*/ 82 w 689"/>
              <a:gd name="T13" fmla="*/ 1709 h 1730"/>
              <a:gd name="T14" fmla="*/ 96 w 689"/>
              <a:gd name="T15" fmla="*/ 1703 h 1730"/>
              <a:gd name="T16" fmla="*/ 108 w 689"/>
              <a:gd name="T17" fmla="*/ 1695 h 1730"/>
              <a:gd name="T18" fmla="*/ 118 w 689"/>
              <a:gd name="T19" fmla="*/ 1679 h 1730"/>
              <a:gd name="T20" fmla="*/ 126 w 689"/>
              <a:gd name="T21" fmla="*/ 1667 h 1730"/>
              <a:gd name="T22" fmla="*/ 136 w 689"/>
              <a:gd name="T23" fmla="*/ 1653 h 1730"/>
              <a:gd name="T24" fmla="*/ 142 w 689"/>
              <a:gd name="T25" fmla="*/ 1637 h 1730"/>
              <a:gd name="T26" fmla="*/ 148 w 689"/>
              <a:gd name="T27" fmla="*/ 1625 h 1730"/>
              <a:gd name="T28" fmla="*/ 154 w 689"/>
              <a:gd name="T29" fmla="*/ 1609 h 1730"/>
              <a:gd name="T30" fmla="*/ 156 w 689"/>
              <a:gd name="T31" fmla="*/ 1593 h 1730"/>
              <a:gd name="T32" fmla="*/ 156 w 689"/>
              <a:gd name="T33" fmla="*/ 1583 h 1730"/>
              <a:gd name="T34" fmla="*/ 156 w 689"/>
              <a:gd name="T35" fmla="*/ 1575 h 1730"/>
              <a:gd name="T36" fmla="*/ 222 w 689"/>
              <a:gd name="T37" fmla="*/ 1151 h 1730"/>
              <a:gd name="T38" fmla="*/ 270 w 689"/>
              <a:gd name="T39" fmla="*/ 490 h 1730"/>
              <a:gd name="T40" fmla="*/ 306 w 689"/>
              <a:gd name="T41" fmla="*/ 102 h 1730"/>
              <a:gd name="T42" fmla="*/ 308 w 689"/>
              <a:gd name="T43" fmla="*/ 90 h 1730"/>
              <a:gd name="T44" fmla="*/ 310 w 689"/>
              <a:gd name="T45" fmla="*/ 80 h 1730"/>
              <a:gd name="T46" fmla="*/ 310 w 689"/>
              <a:gd name="T47" fmla="*/ 58 h 1730"/>
              <a:gd name="T48" fmla="*/ 314 w 689"/>
              <a:gd name="T49" fmla="*/ 48 h 1730"/>
              <a:gd name="T50" fmla="*/ 316 w 689"/>
              <a:gd name="T51" fmla="*/ 36 h 1730"/>
              <a:gd name="T52" fmla="*/ 320 w 689"/>
              <a:gd name="T53" fmla="*/ 26 h 1730"/>
              <a:gd name="T54" fmla="*/ 324 w 689"/>
              <a:gd name="T55" fmla="*/ 16 h 1730"/>
              <a:gd name="T56" fmla="*/ 326 w 689"/>
              <a:gd name="T57" fmla="*/ 14 h 1730"/>
              <a:gd name="T58" fmla="*/ 328 w 689"/>
              <a:gd name="T59" fmla="*/ 12 h 1730"/>
              <a:gd name="T60" fmla="*/ 332 w 689"/>
              <a:gd name="T61" fmla="*/ 6 h 1730"/>
              <a:gd name="T62" fmla="*/ 334 w 689"/>
              <a:gd name="T63" fmla="*/ 4 h 1730"/>
              <a:gd name="T64" fmla="*/ 334 w 689"/>
              <a:gd name="T65" fmla="*/ 2 h 1730"/>
              <a:gd name="T66" fmla="*/ 336 w 689"/>
              <a:gd name="T67" fmla="*/ 0 h 1730"/>
              <a:gd name="T68" fmla="*/ 346 w 689"/>
              <a:gd name="T69" fmla="*/ 2 h 1730"/>
              <a:gd name="T70" fmla="*/ 356 w 689"/>
              <a:gd name="T71" fmla="*/ 4 h 1730"/>
              <a:gd name="T72" fmla="*/ 360 w 689"/>
              <a:gd name="T73" fmla="*/ 4 h 1730"/>
              <a:gd name="T74" fmla="*/ 364 w 689"/>
              <a:gd name="T75" fmla="*/ 6 h 1730"/>
              <a:gd name="T76" fmla="*/ 368 w 689"/>
              <a:gd name="T77" fmla="*/ 8 h 1730"/>
              <a:gd name="T78" fmla="*/ 372 w 689"/>
              <a:gd name="T79" fmla="*/ 12 h 1730"/>
              <a:gd name="T80" fmla="*/ 374 w 689"/>
              <a:gd name="T81" fmla="*/ 14 h 1730"/>
              <a:gd name="T82" fmla="*/ 376 w 689"/>
              <a:gd name="T83" fmla="*/ 14 h 1730"/>
              <a:gd name="T84" fmla="*/ 378 w 689"/>
              <a:gd name="T85" fmla="*/ 18 h 1730"/>
              <a:gd name="T86" fmla="*/ 380 w 689"/>
              <a:gd name="T87" fmla="*/ 24 h 1730"/>
              <a:gd name="T88" fmla="*/ 382 w 689"/>
              <a:gd name="T89" fmla="*/ 28 h 1730"/>
              <a:gd name="T90" fmla="*/ 384 w 689"/>
              <a:gd name="T91" fmla="*/ 34 h 1730"/>
              <a:gd name="T92" fmla="*/ 388 w 689"/>
              <a:gd name="T93" fmla="*/ 46 h 1730"/>
              <a:gd name="T94" fmla="*/ 392 w 689"/>
              <a:gd name="T95" fmla="*/ 60 h 1730"/>
              <a:gd name="T96" fmla="*/ 393 w 689"/>
              <a:gd name="T97" fmla="*/ 70 h 1730"/>
              <a:gd name="T98" fmla="*/ 395 w 689"/>
              <a:gd name="T99" fmla="*/ 76 h 1730"/>
              <a:gd name="T100" fmla="*/ 395 w 689"/>
              <a:gd name="T101" fmla="*/ 80 h 1730"/>
              <a:gd name="T102" fmla="*/ 395 w 689"/>
              <a:gd name="T103" fmla="*/ 86 h 1730"/>
              <a:gd name="T104" fmla="*/ 395 w 689"/>
              <a:gd name="T105" fmla="*/ 88 h 1730"/>
              <a:gd name="T106" fmla="*/ 419 w 689"/>
              <a:gd name="T107" fmla="*/ 300 h 1730"/>
              <a:gd name="T108" fmla="*/ 473 w 689"/>
              <a:gd name="T109" fmla="*/ 897 h 1730"/>
              <a:gd name="T110" fmla="*/ 503 w 689"/>
              <a:gd name="T111" fmla="*/ 1179 h 1730"/>
              <a:gd name="T112" fmla="*/ 533 w 689"/>
              <a:gd name="T113" fmla="*/ 1347 h 1730"/>
              <a:gd name="T114" fmla="*/ 569 w 689"/>
              <a:gd name="T115" fmla="*/ 1569 h 1730"/>
              <a:gd name="T116" fmla="*/ 605 w 689"/>
              <a:gd name="T117" fmla="*/ 1665 h 1730"/>
              <a:gd name="T118" fmla="*/ 629 w 689"/>
              <a:gd name="T119" fmla="*/ 1701 h 1730"/>
              <a:gd name="T120" fmla="*/ 689 w 689"/>
              <a:gd name="T121" fmla="*/ 1713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9" h="1730">
                <a:moveTo>
                  <a:pt x="0" y="1730"/>
                </a:moveTo>
                <a:lnTo>
                  <a:pt x="16" y="1727"/>
                </a:lnTo>
                <a:lnTo>
                  <a:pt x="28" y="1725"/>
                </a:lnTo>
                <a:lnTo>
                  <a:pt x="42" y="1721"/>
                </a:lnTo>
                <a:lnTo>
                  <a:pt x="56" y="1717"/>
                </a:lnTo>
                <a:lnTo>
                  <a:pt x="70" y="1713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18" y="1679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37"/>
                </a:lnTo>
                <a:lnTo>
                  <a:pt x="148" y="1625"/>
                </a:lnTo>
                <a:lnTo>
                  <a:pt x="154" y="1609"/>
                </a:lnTo>
                <a:lnTo>
                  <a:pt x="156" y="1593"/>
                </a:lnTo>
                <a:lnTo>
                  <a:pt x="156" y="1583"/>
                </a:lnTo>
                <a:lnTo>
                  <a:pt x="156" y="1575"/>
                </a:lnTo>
                <a:lnTo>
                  <a:pt x="222" y="1151"/>
                </a:lnTo>
                <a:lnTo>
                  <a:pt x="270" y="490"/>
                </a:lnTo>
                <a:lnTo>
                  <a:pt x="306" y="102"/>
                </a:lnTo>
                <a:lnTo>
                  <a:pt x="308" y="90"/>
                </a:lnTo>
                <a:lnTo>
                  <a:pt x="310" y="80"/>
                </a:lnTo>
                <a:lnTo>
                  <a:pt x="310" y="58"/>
                </a:lnTo>
                <a:lnTo>
                  <a:pt x="314" y="48"/>
                </a:lnTo>
                <a:lnTo>
                  <a:pt x="316" y="36"/>
                </a:lnTo>
                <a:lnTo>
                  <a:pt x="320" y="26"/>
                </a:lnTo>
                <a:lnTo>
                  <a:pt x="324" y="16"/>
                </a:lnTo>
                <a:lnTo>
                  <a:pt x="326" y="14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6" y="4"/>
                </a:lnTo>
                <a:lnTo>
                  <a:pt x="360" y="4"/>
                </a:lnTo>
                <a:lnTo>
                  <a:pt x="364" y="6"/>
                </a:lnTo>
                <a:lnTo>
                  <a:pt x="368" y="8"/>
                </a:lnTo>
                <a:lnTo>
                  <a:pt x="372" y="12"/>
                </a:lnTo>
                <a:lnTo>
                  <a:pt x="374" y="14"/>
                </a:lnTo>
                <a:lnTo>
                  <a:pt x="376" y="14"/>
                </a:lnTo>
                <a:lnTo>
                  <a:pt x="378" y="18"/>
                </a:lnTo>
                <a:lnTo>
                  <a:pt x="380" y="24"/>
                </a:lnTo>
                <a:lnTo>
                  <a:pt x="382" y="28"/>
                </a:lnTo>
                <a:lnTo>
                  <a:pt x="384" y="34"/>
                </a:lnTo>
                <a:lnTo>
                  <a:pt x="388" y="46"/>
                </a:lnTo>
                <a:lnTo>
                  <a:pt x="392" y="60"/>
                </a:lnTo>
                <a:lnTo>
                  <a:pt x="393" y="70"/>
                </a:lnTo>
                <a:lnTo>
                  <a:pt x="395" y="76"/>
                </a:lnTo>
                <a:lnTo>
                  <a:pt x="395" y="80"/>
                </a:lnTo>
                <a:lnTo>
                  <a:pt x="395" y="86"/>
                </a:lnTo>
                <a:lnTo>
                  <a:pt x="395" y="88"/>
                </a:lnTo>
                <a:lnTo>
                  <a:pt x="419" y="300"/>
                </a:lnTo>
                <a:lnTo>
                  <a:pt x="473" y="897"/>
                </a:lnTo>
                <a:lnTo>
                  <a:pt x="503" y="1179"/>
                </a:lnTo>
                <a:lnTo>
                  <a:pt x="533" y="1347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Line 125"/>
          <p:cNvSpPr>
            <a:spLocks noChangeShapeType="1"/>
          </p:cNvSpPr>
          <p:nvPr/>
        </p:nvSpPr>
        <p:spPr bwMode="auto">
          <a:xfrm flipV="1">
            <a:off x="3751754" y="2423733"/>
            <a:ext cx="1587" cy="912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Line 126"/>
          <p:cNvSpPr>
            <a:spLocks noChangeShapeType="1"/>
          </p:cNvSpPr>
          <p:nvPr/>
        </p:nvSpPr>
        <p:spPr bwMode="auto">
          <a:xfrm flipV="1">
            <a:off x="1848341" y="2458658"/>
            <a:ext cx="1588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" name="Rectangle 127"/>
          <p:cNvSpPr>
            <a:spLocks noChangeArrowheads="1"/>
          </p:cNvSpPr>
          <p:nvPr/>
        </p:nvSpPr>
        <p:spPr bwMode="auto">
          <a:xfrm>
            <a:off x="2399204" y="572890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" name="Rectangle 128"/>
          <p:cNvSpPr>
            <a:spLocks noChangeArrowheads="1"/>
          </p:cNvSpPr>
          <p:nvPr/>
        </p:nvSpPr>
        <p:spPr bwMode="auto">
          <a:xfrm>
            <a:off x="2399204" y="5749545"/>
            <a:ext cx="338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(a)</a:t>
            </a:r>
            <a:endParaRPr lang="en-US" altLang="en-US"/>
          </a:p>
        </p:txBody>
      </p:sp>
      <p:sp>
        <p:nvSpPr>
          <p:cNvPr id="127" name="Rectangle 129"/>
          <p:cNvSpPr>
            <a:spLocks noChangeArrowheads="1"/>
          </p:cNvSpPr>
          <p:nvPr/>
        </p:nvSpPr>
        <p:spPr bwMode="auto">
          <a:xfrm>
            <a:off x="5391641" y="5728908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Rectangle 130"/>
          <p:cNvSpPr>
            <a:spLocks noChangeArrowheads="1"/>
          </p:cNvSpPr>
          <p:nvPr/>
        </p:nvSpPr>
        <p:spPr bwMode="auto">
          <a:xfrm>
            <a:off x="5391641" y="5749545"/>
            <a:ext cx="35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(b)</a:t>
            </a:r>
            <a:endParaRPr lang="en-US" altLang="en-US"/>
          </a:p>
        </p:txBody>
      </p:sp>
      <p:sp>
        <p:nvSpPr>
          <p:cNvPr id="129" name="Rectangle 131"/>
          <p:cNvSpPr>
            <a:spLocks noChangeArrowheads="1"/>
          </p:cNvSpPr>
          <p:nvPr/>
        </p:nvSpPr>
        <p:spPr bwMode="auto">
          <a:xfrm>
            <a:off x="8957166" y="5728908"/>
            <a:ext cx="338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" name="Rectangle 132"/>
          <p:cNvSpPr>
            <a:spLocks noChangeArrowheads="1"/>
          </p:cNvSpPr>
          <p:nvPr/>
        </p:nvSpPr>
        <p:spPr bwMode="auto">
          <a:xfrm>
            <a:off x="8957166" y="5749545"/>
            <a:ext cx="338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(c)</a:t>
            </a:r>
            <a:endParaRPr lang="en-US" altLang="en-US"/>
          </a:p>
        </p:txBody>
      </p:sp>
      <p:sp>
        <p:nvSpPr>
          <p:cNvPr id="131" name="Line 133"/>
          <p:cNvSpPr>
            <a:spLocks noChangeShapeType="1"/>
          </p:cNvSpPr>
          <p:nvPr/>
        </p:nvSpPr>
        <p:spPr bwMode="auto">
          <a:xfrm flipV="1">
            <a:off x="153560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" name="Line 134"/>
          <p:cNvSpPr>
            <a:spLocks noChangeShapeType="1"/>
          </p:cNvSpPr>
          <p:nvPr/>
        </p:nvSpPr>
        <p:spPr bwMode="auto">
          <a:xfrm flipV="1">
            <a:off x="1851516" y="5087558"/>
            <a:ext cx="158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" name="Line 135"/>
          <p:cNvSpPr>
            <a:spLocks noChangeShapeType="1"/>
          </p:cNvSpPr>
          <p:nvPr/>
        </p:nvSpPr>
        <p:spPr bwMode="auto">
          <a:xfrm flipV="1">
            <a:off x="2169016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136"/>
          <p:cNvSpPr>
            <a:spLocks noChangeShapeType="1"/>
          </p:cNvSpPr>
          <p:nvPr/>
        </p:nvSpPr>
        <p:spPr bwMode="auto">
          <a:xfrm flipV="1">
            <a:off x="248492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137"/>
          <p:cNvSpPr>
            <a:spLocks noChangeShapeType="1"/>
          </p:cNvSpPr>
          <p:nvPr/>
        </p:nvSpPr>
        <p:spPr bwMode="auto">
          <a:xfrm flipV="1">
            <a:off x="2800841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" name="Line 138"/>
          <p:cNvSpPr>
            <a:spLocks noChangeShapeType="1"/>
          </p:cNvSpPr>
          <p:nvPr/>
        </p:nvSpPr>
        <p:spPr bwMode="auto">
          <a:xfrm flipV="1">
            <a:off x="3116754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139"/>
          <p:cNvSpPr>
            <a:spLocks noChangeShapeType="1"/>
          </p:cNvSpPr>
          <p:nvPr/>
        </p:nvSpPr>
        <p:spPr bwMode="auto">
          <a:xfrm flipV="1">
            <a:off x="343425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140"/>
          <p:cNvSpPr>
            <a:spLocks noChangeShapeType="1"/>
          </p:cNvSpPr>
          <p:nvPr/>
        </p:nvSpPr>
        <p:spPr bwMode="auto">
          <a:xfrm flipV="1">
            <a:off x="374857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Freeform 141"/>
          <p:cNvSpPr>
            <a:spLocks/>
          </p:cNvSpPr>
          <p:nvPr/>
        </p:nvSpPr>
        <p:spPr bwMode="auto">
          <a:xfrm>
            <a:off x="1535604" y="5074858"/>
            <a:ext cx="2455862" cy="26987"/>
          </a:xfrm>
          <a:custGeom>
            <a:avLst/>
            <a:gdLst>
              <a:gd name="T0" fmla="*/ 0 w 3092"/>
              <a:gd name="T1" fmla="*/ 0 h 34"/>
              <a:gd name="T2" fmla="*/ 0 w 3092"/>
              <a:gd name="T3" fmla="*/ 32 h 34"/>
              <a:gd name="T4" fmla="*/ 3092 w 3092"/>
              <a:gd name="T5" fmla="*/ 34 h 34"/>
              <a:gd name="T6" fmla="*/ 3092 w 3092"/>
              <a:gd name="T7" fmla="*/ 2 h 34"/>
              <a:gd name="T8" fmla="*/ 0 w 3092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2" h="34">
                <a:moveTo>
                  <a:pt x="0" y="0"/>
                </a:moveTo>
                <a:lnTo>
                  <a:pt x="0" y="32"/>
                </a:lnTo>
                <a:lnTo>
                  <a:pt x="3092" y="34"/>
                </a:lnTo>
                <a:lnTo>
                  <a:pt x="309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Line 142"/>
          <p:cNvSpPr>
            <a:spLocks noChangeShapeType="1"/>
          </p:cNvSpPr>
          <p:nvPr/>
        </p:nvSpPr>
        <p:spPr bwMode="auto">
          <a:xfrm>
            <a:off x="1478454" y="50875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" name="Line 143"/>
          <p:cNvSpPr>
            <a:spLocks noChangeShapeType="1"/>
          </p:cNvSpPr>
          <p:nvPr/>
        </p:nvSpPr>
        <p:spPr bwMode="auto">
          <a:xfrm>
            <a:off x="1507029" y="482403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" name="Line 144"/>
          <p:cNvSpPr>
            <a:spLocks noChangeShapeType="1"/>
          </p:cNvSpPr>
          <p:nvPr/>
        </p:nvSpPr>
        <p:spPr bwMode="auto">
          <a:xfrm>
            <a:off x="1478454" y="4558920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45"/>
          <p:cNvSpPr>
            <a:spLocks noChangeShapeType="1"/>
          </p:cNvSpPr>
          <p:nvPr/>
        </p:nvSpPr>
        <p:spPr bwMode="auto">
          <a:xfrm>
            <a:off x="1507029" y="429539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" name="Line 146"/>
          <p:cNvSpPr>
            <a:spLocks noChangeShapeType="1"/>
          </p:cNvSpPr>
          <p:nvPr/>
        </p:nvSpPr>
        <p:spPr bwMode="auto">
          <a:xfrm>
            <a:off x="1478454" y="4030283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" name="Line 147"/>
          <p:cNvSpPr>
            <a:spLocks noChangeShapeType="1"/>
          </p:cNvSpPr>
          <p:nvPr/>
        </p:nvSpPr>
        <p:spPr bwMode="auto">
          <a:xfrm>
            <a:off x="1507029" y="376834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" name="Line 148"/>
          <p:cNvSpPr>
            <a:spLocks noChangeShapeType="1"/>
          </p:cNvSpPr>
          <p:nvPr/>
        </p:nvSpPr>
        <p:spPr bwMode="auto">
          <a:xfrm>
            <a:off x="1478454" y="350164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" name="Line 149"/>
          <p:cNvSpPr>
            <a:spLocks noChangeShapeType="1"/>
          </p:cNvSpPr>
          <p:nvPr/>
        </p:nvSpPr>
        <p:spPr bwMode="auto">
          <a:xfrm>
            <a:off x="1507029" y="3238120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Line 150"/>
          <p:cNvSpPr>
            <a:spLocks noChangeShapeType="1"/>
          </p:cNvSpPr>
          <p:nvPr/>
        </p:nvSpPr>
        <p:spPr bwMode="auto">
          <a:xfrm>
            <a:off x="1478454" y="297300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" name="Line 151"/>
          <p:cNvSpPr>
            <a:spLocks noChangeShapeType="1"/>
          </p:cNvSpPr>
          <p:nvPr/>
        </p:nvSpPr>
        <p:spPr bwMode="auto">
          <a:xfrm>
            <a:off x="1507029" y="270948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" name="Line 152"/>
          <p:cNvSpPr>
            <a:spLocks noChangeShapeType="1"/>
          </p:cNvSpPr>
          <p:nvPr/>
        </p:nvSpPr>
        <p:spPr bwMode="auto">
          <a:xfrm>
            <a:off x="1478454" y="24459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" name="Line 153"/>
          <p:cNvSpPr>
            <a:spLocks noChangeShapeType="1"/>
          </p:cNvSpPr>
          <p:nvPr/>
        </p:nvSpPr>
        <p:spPr bwMode="auto">
          <a:xfrm>
            <a:off x="1507029" y="2182433"/>
            <a:ext cx="285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" name="Freeform 154"/>
          <p:cNvSpPr>
            <a:spLocks/>
          </p:cNvSpPr>
          <p:nvPr/>
        </p:nvSpPr>
        <p:spPr bwMode="auto">
          <a:xfrm>
            <a:off x="1522904" y="2182433"/>
            <a:ext cx="26987" cy="2905125"/>
          </a:xfrm>
          <a:custGeom>
            <a:avLst/>
            <a:gdLst>
              <a:gd name="T0" fmla="*/ 0 w 34"/>
              <a:gd name="T1" fmla="*/ 3659 h 3659"/>
              <a:gd name="T2" fmla="*/ 32 w 34"/>
              <a:gd name="T3" fmla="*/ 3659 h 3659"/>
              <a:gd name="T4" fmla="*/ 34 w 34"/>
              <a:gd name="T5" fmla="*/ 0 h 3659"/>
              <a:gd name="T6" fmla="*/ 2 w 34"/>
              <a:gd name="T7" fmla="*/ 0 h 3659"/>
              <a:gd name="T8" fmla="*/ 0 w 34"/>
              <a:gd name="T9" fmla="*/ 3659 h 3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659">
                <a:moveTo>
                  <a:pt x="0" y="3659"/>
                </a:moveTo>
                <a:lnTo>
                  <a:pt x="32" y="3659"/>
                </a:lnTo>
                <a:lnTo>
                  <a:pt x="34" y="0"/>
                </a:lnTo>
                <a:lnTo>
                  <a:pt x="2" y="0"/>
                </a:lnTo>
                <a:lnTo>
                  <a:pt x="0" y="36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Rectangle 155"/>
          <p:cNvSpPr>
            <a:spLocks noChangeArrowheads="1"/>
          </p:cNvSpPr>
          <p:nvPr/>
        </p:nvSpPr>
        <p:spPr bwMode="auto">
          <a:xfrm>
            <a:off x="2081704" y="5319333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" name="Rectangle 156"/>
          <p:cNvSpPr>
            <a:spLocks noChangeArrowheads="1"/>
          </p:cNvSpPr>
          <p:nvPr/>
        </p:nvSpPr>
        <p:spPr bwMode="auto">
          <a:xfrm>
            <a:off x="2081704" y="5336795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Frequency</a:t>
            </a:r>
            <a:endParaRPr lang="en-US" altLang="en-US"/>
          </a:p>
        </p:txBody>
      </p:sp>
      <p:sp>
        <p:nvSpPr>
          <p:cNvPr id="155" name="Freeform 157"/>
          <p:cNvSpPr>
            <a:spLocks/>
          </p:cNvSpPr>
          <p:nvPr/>
        </p:nvSpPr>
        <p:spPr bwMode="auto">
          <a:xfrm>
            <a:off x="27897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" name="Freeform 158"/>
          <p:cNvSpPr>
            <a:spLocks/>
          </p:cNvSpPr>
          <p:nvPr/>
        </p:nvSpPr>
        <p:spPr bwMode="auto">
          <a:xfrm>
            <a:off x="3419966" y="3349245"/>
            <a:ext cx="30163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Freeform 159"/>
          <p:cNvSpPr>
            <a:spLocks/>
          </p:cNvSpPr>
          <p:nvPr/>
        </p:nvSpPr>
        <p:spPr bwMode="auto">
          <a:xfrm>
            <a:off x="310087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Freeform 160"/>
          <p:cNvSpPr>
            <a:spLocks/>
          </p:cNvSpPr>
          <p:nvPr/>
        </p:nvSpPr>
        <p:spPr bwMode="auto">
          <a:xfrm>
            <a:off x="3735879" y="3347658"/>
            <a:ext cx="30162" cy="1738312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Freeform 161"/>
          <p:cNvSpPr>
            <a:spLocks/>
          </p:cNvSpPr>
          <p:nvPr/>
        </p:nvSpPr>
        <p:spPr bwMode="auto">
          <a:xfrm>
            <a:off x="2472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Freeform 162"/>
          <p:cNvSpPr>
            <a:spLocks/>
          </p:cNvSpPr>
          <p:nvPr/>
        </p:nvSpPr>
        <p:spPr bwMode="auto">
          <a:xfrm>
            <a:off x="2157904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Freeform 163"/>
          <p:cNvSpPr>
            <a:spLocks/>
          </p:cNvSpPr>
          <p:nvPr/>
        </p:nvSpPr>
        <p:spPr bwMode="auto">
          <a:xfrm>
            <a:off x="1837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Freeform 164"/>
          <p:cNvSpPr>
            <a:spLocks noEditPoints="1"/>
          </p:cNvSpPr>
          <p:nvPr/>
        </p:nvSpPr>
        <p:spPr bwMode="auto">
          <a:xfrm>
            <a:off x="1861041" y="2569783"/>
            <a:ext cx="1868488" cy="100012"/>
          </a:xfrm>
          <a:custGeom>
            <a:avLst/>
            <a:gdLst>
              <a:gd name="T0" fmla="*/ 2337 w 2353"/>
              <a:gd name="T1" fmla="*/ 56 h 128"/>
              <a:gd name="T2" fmla="*/ 2343 w 2353"/>
              <a:gd name="T3" fmla="*/ 58 h 128"/>
              <a:gd name="T4" fmla="*/ 2345 w 2353"/>
              <a:gd name="T5" fmla="*/ 64 h 128"/>
              <a:gd name="T6" fmla="*/ 2343 w 2353"/>
              <a:gd name="T7" fmla="*/ 70 h 128"/>
              <a:gd name="T8" fmla="*/ 2337 w 2353"/>
              <a:gd name="T9" fmla="*/ 72 h 128"/>
              <a:gd name="T10" fmla="*/ 14 w 2353"/>
              <a:gd name="T11" fmla="*/ 72 h 128"/>
              <a:gd name="T12" fmla="*/ 10 w 2353"/>
              <a:gd name="T13" fmla="*/ 68 h 128"/>
              <a:gd name="T14" fmla="*/ 10 w 2353"/>
              <a:gd name="T15" fmla="*/ 60 h 128"/>
              <a:gd name="T16" fmla="*/ 14 w 2353"/>
              <a:gd name="T17" fmla="*/ 56 h 128"/>
              <a:gd name="T18" fmla="*/ 18 w 2353"/>
              <a:gd name="T19" fmla="*/ 56 h 128"/>
              <a:gd name="T20" fmla="*/ 0 w 2353"/>
              <a:gd name="T21" fmla="*/ 64 h 128"/>
              <a:gd name="T22" fmla="*/ 112 w 2353"/>
              <a:gd name="T23" fmla="*/ 0 h 128"/>
              <a:gd name="T24" fmla="*/ 118 w 2353"/>
              <a:gd name="T25" fmla="*/ 2 h 128"/>
              <a:gd name="T26" fmla="*/ 122 w 2353"/>
              <a:gd name="T27" fmla="*/ 6 h 128"/>
              <a:gd name="T28" fmla="*/ 120 w 2353"/>
              <a:gd name="T29" fmla="*/ 12 h 128"/>
              <a:gd name="T30" fmla="*/ 22 w 2353"/>
              <a:gd name="T31" fmla="*/ 72 h 128"/>
              <a:gd name="T32" fmla="*/ 118 w 2353"/>
              <a:gd name="T33" fmla="*/ 114 h 128"/>
              <a:gd name="T34" fmla="*/ 122 w 2353"/>
              <a:gd name="T35" fmla="*/ 118 h 128"/>
              <a:gd name="T36" fmla="*/ 120 w 2353"/>
              <a:gd name="T37" fmla="*/ 124 h 128"/>
              <a:gd name="T38" fmla="*/ 116 w 2353"/>
              <a:gd name="T39" fmla="*/ 128 h 128"/>
              <a:gd name="T40" fmla="*/ 110 w 2353"/>
              <a:gd name="T41" fmla="*/ 128 h 128"/>
              <a:gd name="T42" fmla="*/ 2246 w 2353"/>
              <a:gd name="T43" fmla="*/ 0 h 128"/>
              <a:gd name="T44" fmla="*/ 2246 w 2353"/>
              <a:gd name="T45" fmla="*/ 128 h 128"/>
              <a:gd name="T46" fmla="*/ 2240 w 2353"/>
              <a:gd name="T47" fmla="*/ 128 h 128"/>
              <a:gd name="T48" fmla="*/ 2234 w 2353"/>
              <a:gd name="T49" fmla="*/ 124 h 128"/>
              <a:gd name="T50" fmla="*/ 2234 w 2353"/>
              <a:gd name="T51" fmla="*/ 118 h 128"/>
              <a:gd name="T52" fmla="*/ 2238 w 2353"/>
              <a:gd name="T53" fmla="*/ 114 h 128"/>
              <a:gd name="T54" fmla="*/ 2333 w 2353"/>
              <a:gd name="T55" fmla="*/ 72 h 128"/>
              <a:gd name="T56" fmla="*/ 2236 w 2353"/>
              <a:gd name="T57" fmla="*/ 12 h 128"/>
              <a:gd name="T58" fmla="*/ 2234 w 2353"/>
              <a:gd name="T59" fmla="*/ 6 h 128"/>
              <a:gd name="T60" fmla="*/ 2238 w 2353"/>
              <a:gd name="T61" fmla="*/ 2 h 128"/>
              <a:gd name="T62" fmla="*/ 2244 w 2353"/>
              <a:gd name="T63" fmla="*/ 0 h 128"/>
              <a:gd name="T64" fmla="*/ 2246 w 2353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53" h="128">
                <a:moveTo>
                  <a:pt x="18" y="56"/>
                </a:moveTo>
                <a:lnTo>
                  <a:pt x="2337" y="56"/>
                </a:lnTo>
                <a:lnTo>
                  <a:pt x="2341" y="56"/>
                </a:lnTo>
                <a:lnTo>
                  <a:pt x="2343" y="58"/>
                </a:lnTo>
                <a:lnTo>
                  <a:pt x="2345" y="60"/>
                </a:lnTo>
                <a:lnTo>
                  <a:pt x="2345" y="64"/>
                </a:lnTo>
                <a:lnTo>
                  <a:pt x="2345" y="68"/>
                </a:lnTo>
                <a:lnTo>
                  <a:pt x="2343" y="70"/>
                </a:lnTo>
                <a:lnTo>
                  <a:pt x="2341" y="72"/>
                </a:lnTo>
                <a:lnTo>
                  <a:pt x="2337" y="72"/>
                </a:lnTo>
                <a:lnTo>
                  <a:pt x="18" y="72"/>
                </a:lnTo>
                <a:lnTo>
                  <a:pt x="14" y="72"/>
                </a:lnTo>
                <a:lnTo>
                  <a:pt x="12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2" y="58"/>
                </a:lnTo>
                <a:lnTo>
                  <a:pt x="14" y="56"/>
                </a:lnTo>
                <a:lnTo>
                  <a:pt x="18" y="56"/>
                </a:lnTo>
                <a:lnTo>
                  <a:pt x="18" y="56"/>
                </a:lnTo>
                <a:close/>
                <a:moveTo>
                  <a:pt x="110" y="128"/>
                </a:moveTo>
                <a:lnTo>
                  <a:pt x="0" y="64"/>
                </a:lnTo>
                <a:lnTo>
                  <a:pt x="110" y="0"/>
                </a:lnTo>
                <a:lnTo>
                  <a:pt x="112" y="0"/>
                </a:lnTo>
                <a:lnTo>
                  <a:pt x="116" y="0"/>
                </a:lnTo>
                <a:lnTo>
                  <a:pt x="118" y="2"/>
                </a:lnTo>
                <a:lnTo>
                  <a:pt x="120" y="4"/>
                </a:lnTo>
                <a:lnTo>
                  <a:pt x="122" y="6"/>
                </a:lnTo>
                <a:lnTo>
                  <a:pt x="122" y="10"/>
                </a:lnTo>
                <a:lnTo>
                  <a:pt x="120" y="12"/>
                </a:lnTo>
                <a:lnTo>
                  <a:pt x="118" y="14"/>
                </a:lnTo>
                <a:lnTo>
                  <a:pt x="22" y="72"/>
                </a:lnTo>
                <a:lnTo>
                  <a:pt x="22" y="56"/>
                </a:lnTo>
                <a:lnTo>
                  <a:pt x="118" y="114"/>
                </a:lnTo>
                <a:lnTo>
                  <a:pt x="120" y="116"/>
                </a:lnTo>
                <a:lnTo>
                  <a:pt x="122" y="118"/>
                </a:lnTo>
                <a:lnTo>
                  <a:pt x="122" y="122"/>
                </a:lnTo>
                <a:lnTo>
                  <a:pt x="120" y="124"/>
                </a:lnTo>
                <a:lnTo>
                  <a:pt x="118" y="128"/>
                </a:lnTo>
                <a:lnTo>
                  <a:pt x="116" y="128"/>
                </a:lnTo>
                <a:lnTo>
                  <a:pt x="112" y="128"/>
                </a:lnTo>
                <a:lnTo>
                  <a:pt x="110" y="128"/>
                </a:lnTo>
                <a:lnTo>
                  <a:pt x="110" y="128"/>
                </a:lnTo>
                <a:close/>
                <a:moveTo>
                  <a:pt x="2246" y="0"/>
                </a:moveTo>
                <a:lnTo>
                  <a:pt x="2353" y="64"/>
                </a:lnTo>
                <a:lnTo>
                  <a:pt x="2246" y="128"/>
                </a:lnTo>
                <a:lnTo>
                  <a:pt x="2244" y="128"/>
                </a:lnTo>
                <a:lnTo>
                  <a:pt x="2240" y="128"/>
                </a:lnTo>
                <a:lnTo>
                  <a:pt x="2238" y="128"/>
                </a:lnTo>
                <a:lnTo>
                  <a:pt x="2234" y="124"/>
                </a:lnTo>
                <a:lnTo>
                  <a:pt x="2234" y="122"/>
                </a:lnTo>
                <a:lnTo>
                  <a:pt x="2234" y="118"/>
                </a:lnTo>
                <a:lnTo>
                  <a:pt x="2236" y="116"/>
                </a:lnTo>
                <a:lnTo>
                  <a:pt x="2238" y="114"/>
                </a:lnTo>
                <a:lnTo>
                  <a:pt x="2333" y="56"/>
                </a:lnTo>
                <a:lnTo>
                  <a:pt x="2333" y="72"/>
                </a:lnTo>
                <a:lnTo>
                  <a:pt x="2238" y="14"/>
                </a:lnTo>
                <a:lnTo>
                  <a:pt x="2236" y="12"/>
                </a:lnTo>
                <a:lnTo>
                  <a:pt x="2234" y="10"/>
                </a:lnTo>
                <a:lnTo>
                  <a:pt x="2234" y="6"/>
                </a:lnTo>
                <a:lnTo>
                  <a:pt x="2234" y="4"/>
                </a:lnTo>
                <a:lnTo>
                  <a:pt x="2238" y="2"/>
                </a:lnTo>
                <a:lnTo>
                  <a:pt x="2240" y="0"/>
                </a:lnTo>
                <a:lnTo>
                  <a:pt x="2244" y="0"/>
                </a:lnTo>
                <a:lnTo>
                  <a:pt x="2246" y="0"/>
                </a:lnTo>
                <a:lnTo>
                  <a:pt x="224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" name="Line 165"/>
          <p:cNvSpPr>
            <a:spLocks noChangeShapeType="1"/>
          </p:cNvSpPr>
          <p:nvPr/>
        </p:nvSpPr>
        <p:spPr bwMode="auto">
          <a:xfrm flipV="1">
            <a:off x="3123104" y="2923795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166"/>
          <p:cNvSpPr>
            <a:spLocks noChangeShapeType="1"/>
          </p:cNvSpPr>
          <p:nvPr/>
        </p:nvSpPr>
        <p:spPr bwMode="auto">
          <a:xfrm flipV="1">
            <a:off x="2808779" y="2895220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Freeform 167"/>
          <p:cNvSpPr>
            <a:spLocks noEditPoints="1"/>
          </p:cNvSpPr>
          <p:nvPr/>
        </p:nvSpPr>
        <p:spPr bwMode="auto">
          <a:xfrm>
            <a:off x="2821479" y="2911095"/>
            <a:ext cx="288925" cy="101600"/>
          </a:xfrm>
          <a:custGeom>
            <a:avLst/>
            <a:gdLst>
              <a:gd name="T0" fmla="*/ 347 w 363"/>
              <a:gd name="T1" fmla="*/ 56 h 127"/>
              <a:gd name="T2" fmla="*/ 353 w 363"/>
              <a:gd name="T3" fmla="*/ 58 h 127"/>
              <a:gd name="T4" fmla="*/ 355 w 363"/>
              <a:gd name="T5" fmla="*/ 64 h 127"/>
              <a:gd name="T6" fmla="*/ 353 w 363"/>
              <a:gd name="T7" fmla="*/ 70 h 127"/>
              <a:gd name="T8" fmla="*/ 347 w 363"/>
              <a:gd name="T9" fmla="*/ 72 h 127"/>
              <a:gd name="T10" fmla="*/ 12 w 363"/>
              <a:gd name="T11" fmla="*/ 72 h 127"/>
              <a:gd name="T12" fmla="*/ 8 w 363"/>
              <a:gd name="T13" fmla="*/ 68 h 127"/>
              <a:gd name="T14" fmla="*/ 8 w 363"/>
              <a:gd name="T15" fmla="*/ 60 h 127"/>
              <a:gd name="T16" fmla="*/ 12 w 363"/>
              <a:gd name="T17" fmla="*/ 56 h 127"/>
              <a:gd name="T18" fmla="*/ 16 w 363"/>
              <a:gd name="T19" fmla="*/ 56 h 127"/>
              <a:gd name="T20" fmla="*/ 0 w 363"/>
              <a:gd name="T21" fmla="*/ 64 h 127"/>
              <a:gd name="T22" fmla="*/ 110 w 363"/>
              <a:gd name="T23" fmla="*/ 0 h 127"/>
              <a:gd name="T24" fmla="*/ 116 w 363"/>
              <a:gd name="T25" fmla="*/ 2 h 127"/>
              <a:gd name="T26" fmla="*/ 120 w 363"/>
              <a:gd name="T27" fmla="*/ 6 h 127"/>
              <a:gd name="T28" fmla="*/ 118 w 363"/>
              <a:gd name="T29" fmla="*/ 12 h 127"/>
              <a:gd name="T30" fmla="*/ 20 w 363"/>
              <a:gd name="T31" fmla="*/ 72 h 127"/>
              <a:gd name="T32" fmla="*/ 116 w 363"/>
              <a:gd name="T33" fmla="*/ 113 h 127"/>
              <a:gd name="T34" fmla="*/ 120 w 363"/>
              <a:gd name="T35" fmla="*/ 117 h 127"/>
              <a:gd name="T36" fmla="*/ 120 w 363"/>
              <a:gd name="T37" fmla="*/ 123 h 127"/>
              <a:gd name="T38" fmla="*/ 114 w 363"/>
              <a:gd name="T39" fmla="*/ 127 h 127"/>
              <a:gd name="T40" fmla="*/ 108 w 363"/>
              <a:gd name="T41" fmla="*/ 127 h 127"/>
              <a:gd name="T42" fmla="*/ 256 w 363"/>
              <a:gd name="T43" fmla="*/ 0 h 127"/>
              <a:gd name="T44" fmla="*/ 256 w 363"/>
              <a:gd name="T45" fmla="*/ 127 h 127"/>
              <a:gd name="T46" fmla="*/ 250 w 363"/>
              <a:gd name="T47" fmla="*/ 127 h 127"/>
              <a:gd name="T48" fmla="*/ 244 w 363"/>
              <a:gd name="T49" fmla="*/ 123 h 127"/>
              <a:gd name="T50" fmla="*/ 244 w 363"/>
              <a:gd name="T51" fmla="*/ 117 h 127"/>
              <a:gd name="T52" fmla="*/ 248 w 363"/>
              <a:gd name="T53" fmla="*/ 113 h 127"/>
              <a:gd name="T54" fmla="*/ 343 w 363"/>
              <a:gd name="T55" fmla="*/ 72 h 127"/>
              <a:gd name="T56" fmla="*/ 244 w 363"/>
              <a:gd name="T57" fmla="*/ 12 h 127"/>
              <a:gd name="T58" fmla="*/ 244 w 363"/>
              <a:gd name="T59" fmla="*/ 6 h 127"/>
              <a:gd name="T60" fmla="*/ 246 w 363"/>
              <a:gd name="T61" fmla="*/ 2 h 127"/>
              <a:gd name="T62" fmla="*/ 252 w 363"/>
              <a:gd name="T63" fmla="*/ 0 h 127"/>
              <a:gd name="T64" fmla="*/ 256 w 363"/>
              <a:gd name="T6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3" h="127">
                <a:moveTo>
                  <a:pt x="16" y="56"/>
                </a:moveTo>
                <a:lnTo>
                  <a:pt x="347" y="56"/>
                </a:lnTo>
                <a:lnTo>
                  <a:pt x="349" y="56"/>
                </a:lnTo>
                <a:lnTo>
                  <a:pt x="353" y="58"/>
                </a:lnTo>
                <a:lnTo>
                  <a:pt x="355" y="60"/>
                </a:lnTo>
                <a:lnTo>
                  <a:pt x="355" y="64"/>
                </a:lnTo>
                <a:lnTo>
                  <a:pt x="355" y="68"/>
                </a:lnTo>
                <a:lnTo>
                  <a:pt x="353" y="70"/>
                </a:lnTo>
                <a:lnTo>
                  <a:pt x="349" y="72"/>
                </a:lnTo>
                <a:lnTo>
                  <a:pt x="347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7"/>
                </a:moveTo>
                <a:lnTo>
                  <a:pt x="0" y="64"/>
                </a:lnTo>
                <a:lnTo>
                  <a:pt x="108" y="0"/>
                </a:lnTo>
                <a:lnTo>
                  <a:pt x="110" y="0"/>
                </a:lnTo>
                <a:lnTo>
                  <a:pt x="114" y="0"/>
                </a:lnTo>
                <a:lnTo>
                  <a:pt x="116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4"/>
                </a:lnTo>
                <a:lnTo>
                  <a:pt x="20" y="72"/>
                </a:lnTo>
                <a:lnTo>
                  <a:pt x="20" y="56"/>
                </a:lnTo>
                <a:lnTo>
                  <a:pt x="116" y="113"/>
                </a:lnTo>
                <a:lnTo>
                  <a:pt x="118" y="115"/>
                </a:lnTo>
                <a:lnTo>
                  <a:pt x="120" y="117"/>
                </a:lnTo>
                <a:lnTo>
                  <a:pt x="120" y="121"/>
                </a:lnTo>
                <a:lnTo>
                  <a:pt x="120" y="123"/>
                </a:lnTo>
                <a:lnTo>
                  <a:pt x="116" y="127"/>
                </a:lnTo>
                <a:lnTo>
                  <a:pt x="114" y="127"/>
                </a:lnTo>
                <a:lnTo>
                  <a:pt x="110" y="127"/>
                </a:lnTo>
                <a:lnTo>
                  <a:pt x="108" y="127"/>
                </a:lnTo>
                <a:lnTo>
                  <a:pt x="108" y="127"/>
                </a:lnTo>
                <a:close/>
                <a:moveTo>
                  <a:pt x="256" y="0"/>
                </a:moveTo>
                <a:lnTo>
                  <a:pt x="363" y="64"/>
                </a:lnTo>
                <a:lnTo>
                  <a:pt x="256" y="127"/>
                </a:lnTo>
                <a:lnTo>
                  <a:pt x="252" y="127"/>
                </a:lnTo>
                <a:lnTo>
                  <a:pt x="250" y="127"/>
                </a:lnTo>
                <a:lnTo>
                  <a:pt x="246" y="127"/>
                </a:lnTo>
                <a:lnTo>
                  <a:pt x="244" y="123"/>
                </a:lnTo>
                <a:lnTo>
                  <a:pt x="244" y="121"/>
                </a:lnTo>
                <a:lnTo>
                  <a:pt x="244" y="117"/>
                </a:lnTo>
                <a:lnTo>
                  <a:pt x="244" y="115"/>
                </a:lnTo>
                <a:lnTo>
                  <a:pt x="248" y="113"/>
                </a:lnTo>
                <a:lnTo>
                  <a:pt x="343" y="56"/>
                </a:lnTo>
                <a:lnTo>
                  <a:pt x="343" y="72"/>
                </a:lnTo>
                <a:lnTo>
                  <a:pt x="248" y="14"/>
                </a:lnTo>
                <a:lnTo>
                  <a:pt x="244" y="12"/>
                </a:lnTo>
                <a:lnTo>
                  <a:pt x="244" y="10"/>
                </a:lnTo>
                <a:lnTo>
                  <a:pt x="244" y="6"/>
                </a:lnTo>
                <a:lnTo>
                  <a:pt x="244" y="4"/>
                </a:lnTo>
                <a:lnTo>
                  <a:pt x="246" y="2"/>
                </a:lnTo>
                <a:lnTo>
                  <a:pt x="250" y="0"/>
                </a:lnTo>
                <a:lnTo>
                  <a:pt x="252" y="0"/>
                </a:lnTo>
                <a:lnTo>
                  <a:pt x="256" y="0"/>
                </a:lnTo>
                <a:lnTo>
                  <a:pt x="25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6" name="Rectangle 168"/>
          <p:cNvSpPr>
            <a:spLocks noChangeArrowheads="1"/>
          </p:cNvSpPr>
          <p:nvPr/>
        </p:nvSpPr>
        <p:spPr bwMode="auto">
          <a:xfrm>
            <a:off x="2900854" y="2666620"/>
            <a:ext cx="14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Rectangle 169"/>
          <p:cNvSpPr>
            <a:spLocks noChangeArrowheads="1"/>
          </p:cNvSpPr>
          <p:nvPr/>
        </p:nvSpPr>
        <p:spPr bwMode="auto">
          <a:xfrm>
            <a:off x="2900854" y="266185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endParaRPr lang="en-US" altLang="en-US"/>
          </a:p>
        </p:txBody>
      </p:sp>
      <p:sp>
        <p:nvSpPr>
          <p:cNvPr id="168" name="Line 170"/>
          <p:cNvSpPr>
            <a:spLocks noChangeShapeType="1"/>
          </p:cNvSpPr>
          <p:nvPr/>
        </p:nvSpPr>
        <p:spPr bwMode="auto">
          <a:xfrm flipV="1">
            <a:off x="452645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9" name="Line 171"/>
          <p:cNvSpPr>
            <a:spLocks noChangeShapeType="1"/>
          </p:cNvSpPr>
          <p:nvPr/>
        </p:nvSpPr>
        <p:spPr bwMode="auto">
          <a:xfrm flipV="1">
            <a:off x="48614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0" name="Line 172"/>
          <p:cNvSpPr>
            <a:spLocks noChangeShapeType="1"/>
          </p:cNvSpPr>
          <p:nvPr/>
        </p:nvSpPr>
        <p:spPr bwMode="auto">
          <a:xfrm flipV="1">
            <a:off x="519002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" name="Line 173"/>
          <p:cNvSpPr>
            <a:spLocks noChangeShapeType="1"/>
          </p:cNvSpPr>
          <p:nvPr/>
        </p:nvSpPr>
        <p:spPr bwMode="auto">
          <a:xfrm flipV="1">
            <a:off x="55218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2" name="Line 174"/>
          <p:cNvSpPr>
            <a:spLocks noChangeShapeType="1"/>
          </p:cNvSpPr>
          <p:nvPr/>
        </p:nvSpPr>
        <p:spPr bwMode="auto">
          <a:xfrm flipV="1">
            <a:off x="585360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3" name="Line 175"/>
          <p:cNvSpPr>
            <a:spLocks noChangeShapeType="1"/>
          </p:cNvSpPr>
          <p:nvPr/>
        </p:nvSpPr>
        <p:spPr bwMode="auto">
          <a:xfrm flipV="1">
            <a:off x="6183804" y="5079620"/>
            <a:ext cx="3175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" name="Line 176"/>
          <p:cNvSpPr>
            <a:spLocks noChangeShapeType="1"/>
          </p:cNvSpPr>
          <p:nvPr/>
        </p:nvSpPr>
        <p:spPr bwMode="auto">
          <a:xfrm flipV="1">
            <a:off x="65171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" name="Line 177"/>
          <p:cNvSpPr>
            <a:spLocks noChangeShapeType="1"/>
          </p:cNvSpPr>
          <p:nvPr/>
        </p:nvSpPr>
        <p:spPr bwMode="auto">
          <a:xfrm flipV="1">
            <a:off x="6847379" y="5079620"/>
            <a:ext cx="1587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Freeform 178"/>
          <p:cNvSpPr>
            <a:spLocks/>
          </p:cNvSpPr>
          <p:nvPr/>
        </p:nvSpPr>
        <p:spPr bwMode="auto">
          <a:xfrm>
            <a:off x="4528041" y="5066920"/>
            <a:ext cx="2474913" cy="28575"/>
          </a:xfrm>
          <a:custGeom>
            <a:avLst/>
            <a:gdLst>
              <a:gd name="T0" fmla="*/ 0 w 3118"/>
              <a:gd name="T1" fmla="*/ 0 h 35"/>
              <a:gd name="T2" fmla="*/ 0 w 3118"/>
              <a:gd name="T3" fmla="*/ 33 h 35"/>
              <a:gd name="T4" fmla="*/ 3118 w 3118"/>
              <a:gd name="T5" fmla="*/ 35 h 35"/>
              <a:gd name="T6" fmla="*/ 3118 w 3118"/>
              <a:gd name="T7" fmla="*/ 2 h 35"/>
              <a:gd name="T8" fmla="*/ 0 w 3118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8" h="35">
                <a:moveTo>
                  <a:pt x="0" y="0"/>
                </a:moveTo>
                <a:lnTo>
                  <a:pt x="0" y="33"/>
                </a:lnTo>
                <a:lnTo>
                  <a:pt x="3118" y="35"/>
                </a:lnTo>
                <a:lnTo>
                  <a:pt x="31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7" name="Line 179"/>
          <p:cNvSpPr>
            <a:spLocks noChangeShapeType="1"/>
          </p:cNvSpPr>
          <p:nvPr/>
        </p:nvSpPr>
        <p:spPr bwMode="auto">
          <a:xfrm>
            <a:off x="4467716" y="5079620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" name="Line 180"/>
          <p:cNvSpPr>
            <a:spLocks noChangeShapeType="1"/>
          </p:cNvSpPr>
          <p:nvPr/>
        </p:nvSpPr>
        <p:spPr bwMode="auto">
          <a:xfrm>
            <a:off x="4497879" y="48176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" name="Line 181"/>
          <p:cNvSpPr>
            <a:spLocks noChangeShapeType="1"/>
          </p:cNvSpPr>
          <p:nvPr/>
        </p:nvSpPr>
        <p:spPr bwMode="auto">
          <a:xfrm>
            <a:off x="4467716" y="4557333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" name="Line 182"/>
          <p:cNvSpPr>
            <a:spLocks noChangeShapeType="1"/>
          </p:cNvSpPr>
          <p:nvPr/>
        </p:nvSpPr>
        <p:spPr bwMode="auto">
          <a:xfrm>
            <a:off x="4497879" y="429539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" name="Line 183"/>
          <p:cNvSpPr>
            <a:spLocks noChangeShapeType="1"/>
          </p:cNvSpPr>
          <p:nvPr/>
        </p:nvSpPr>
        <p:spPr bwMode="auto">
          <a:xfrm>
            <a:off x="4467716" y="40350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2" name="Line 184"/>
          <p:cNvSpPr>
            <a:spLocks noChangeShapeType="1"/>
          </p:cNvSpPr>
          <p:nvPr/>
        </p:nvSpPr>
        <p:spPr bwMode="auto">
          <a:xfrm>
            <a:off x="4497879" y="37762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3" name="Line 185"/>
          <p:cNvSpPr>
            <a:spLocks noChangeShapeType="1"/>
          </p:cNvSpPr>
          <p:nvPr/>
        </p:nvSpPr>
        <p:spPr bwMode="auto">
          <a:xfrm>
            <a:off x="4467716" y="3512758"/>
            <a:ext cx="587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Line 186"/>
          <p:cNvSpPr>
            <a:spLocks noChangeShapeType="1"/>
          </p:cNvSpPr>
          <p:nvPr/>
        </p:nvSpPr>
        <p:spPr bwMode="auto">
          <a:xfrm>
            <a:off x="4497879" y="3252408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" name="Line 187"/>
          <p:cNvSpPr>
            <a:spLocks noChangeShapeType="1"/>
          </p:cNvSpPr>
          <p:nvPr/>
        </p:nvSpPr>
        <p:spPr bwMode="auto">
          <a:xfrm>
            <a:off x="4467716" y="29936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Line 188"/>
          <p:cNvSpPr>
            <a:spLocks noChangeShapeType="1"/>
          </p:cNvSpPr>
          <p:nvPr/>
        </p:nvSpPr>
        <p:spPr bwMode="auto">
          <a:xfrm>
            <a:off x="4497879" y="2731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189"/>
          <p:cNvSpPr>
            <a:spLocks noChangeShapeType="1"/>
          </p:cNvSpPr>
          <p:nvPr/>
        </p:nvSpPr>
        <p:spPr bwMode="auto">
          <a:xfrm>
            <a:off x="4467716" y="2471358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90"/>
          <p:cNvSpPr>
            <a:spLocks noChangeShapeType="1"/>
          </p:cNvSpPr>
          <p:nvPr/>
        </p:nvSpPr>
        <p:spPr bwMode="auto">
          <a:xfrm>
            <a:off x="4497879" y="221577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9" name="Freeform 191"/>
          <p:cNvSpPr>
            <a:spLocks/>
          </p:cNvSpPr>
          <p:nvPr/>
        </p:nvSpPr>
        <p:spPr bwMode="auto">
          <a:xfrm>
            <a:off x="4513754" y="1953832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" name="Rectangle 192"/>
          <p:cNvSpPr>
            <a:spLocks noChangeArrowheads="1"/>
          </p:cNvSpPr>
          <p:nvPr/>
        </p:nvSpPr>
        <p:spPr bwMode="auto">
          <a:xfrm rot="16200000">
            <a:off x="3901772" y="269122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Power</a:t>
            </a:r>
            <a:endParaRPr lang="en-US" altLang="en-US"/>
          </a:p>
        </p:txBody>
      </p:sp>
      <p:sp>
        <p:nvSpPr>
          <p:cNvPr id="191" name="Rectangle 193"/>
          <p:cNvSpPr>
            <a:spLocks noChangeArrowheads="1"/>
          </p:cNvSpPr>
          <p:nvPr/>
        </p:nvSpPr>
        <p:spPr bwMode="auto">
          <a:xfrm>
            <a:off x="5645641" y="531933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" name="Rectangle 194"/>
          <p:cNvSpPr>
            <a:spLocks noChangeArrowheads="1"/>
          </p:cNvSpPr>
          <p:nvPr/>
        </p:nvSpPr>
        <p:spPr bwMode="auto">
          <a:xfrm>
            <a:off x="5645641" y="533679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193" name="Freeform 195"/>
          <p:cNvSpPr>
            <a:spLocks/>
          </p:cNvSpPr>
          <p:nvPr/>
        </p:nvSpPr>
        <p:spPr bwMode="auto">
          <a:xfrm>
            <a:off x="4836016" y="3747708"/>
            <a:ext cx="700088" cy="865187"/>
          </a:xfrm>
          <a:custGeom>
            <a:avLst/>
            <a:gdLst>
              <a:gd name="T0" fmla="*/ 10 w 883"/>
              <a:gd name="T1" fmla="*/ 676 h 1091"/>
              <a:gd name="T2" fmla="*/ 50 w 883"/>
              <a:gd name="T3" fmla="*/ 722 h 1091"/>
              <a:gd name="T4" fmla="*/ 88 w 883"/>
              <a:gd name="T5" fmla="*/ 728 h 1091"/>
              <a:gd name="T6" fmla="*/ 96 w 883"/>
              <a:gd name="T7" fmla="*/ 706 h 1091"/>
              <a:gd name="T8" fmla="*/ 108 w 883"/>
              <a:gd name="T9" fmla="*/ 664 h 1091"/>
              <a:gd name="T10" fmla="*/ 142 w 883"/>
              <a:gd name="T11" fmla="*/ 486 h 1091"/>
              <a:gd name="T12" fmla="*/ 167 w 883"/>
              <a:gd name="T13" fmla="*/ 450 h 1091"/>
              <a:gd name="T14" fmla="*/ 175 w 883"/>
              <a:gd name="T15" fmla="*/ 424 h 1091"/>
              <a:gd name="T16" fmla="*/ 177 w 883"/>
              <a:gd name="T17" fmla="*/ 398 h 1091"/>
              <a:gd name="T18" fmla="*/ 179 w 883"/>
              <a:gd name="T19" fmla="*/ 302 h 1091"/>
              <a:gd name="T20" fmla="*/ 179 w 883"/>
              <a:gd name="T21" fmla="*/ 204 h 1091"/>
              <a:gd name="T22" fmla="*/ 181 w 883"/>
              <a:gd name="T23" fmla="*/ 200 h 1091"/>
              <a:gd name="T24" fmla="*/ 167 w 883"/>
              <a:gd name="T25" fmla="*/ 208 h 1091"/>
              <a:gd name="T26" fmla="*/ 179 w 883"/>
              <a:gd name="T27" fmla="*/ 202 h 1091"/>
              <a:gd name="T28" fmla="*/ 217 w 883"/>
              <a:gd name="T29" fmla="*/ 186 h 1091"/>
              <a:gd name="T30" fmla="*/ 263 w 883"/>
              <a:gd name="T31" fmla="*/ 152 h 1091"/>
              <a:gd name="T32" fmla="*/ 267 w 883"/>
              <a:gd name="T33" fmla="*/ 268 h 1091"/>
              <a:gd name="T34" fmla="*/ 315 w 883"/>
              <a:gd name="T35" fmla="*/ 624 h 1091"/>
              <a:gd name="T36" fmla="*/ 323 w 883"/>
              <a:gd name="T37" fmla="*/ 923 h 1091"/>
              <a:gd name="T38" fmla="*/ 337 w 883"/>
              <a:gd name="T39" fmla="*/ 1033 h 1091"/>
              <a:gd name="T40" fmla="*/ 363 w 883"/>
              <a:gd name="T41" fmla="*/ 1059 h 1091"/>
              <a:gd name="T42" fmla="*/ 381 w 883"/>
              <a:gd name="T43" fmla="*/ 1087 h 1091"/>
              <a:gd name="T44" fmla="*/ 423 w 883"/>
              <a:gd name="T45" fmla="*/ 1085 h 1091"/>
              <a:gd name="T46" fmla="*/ 531 w 883"/>
              <a:gd name="T47" fmla="*/ 732 h 1091"/>
              <a:gd name="T48" fmla="*/ 553 w 883"/>
              <a:gd name="T49" fmla="*/ 1043 h 1091"/>
              <a:gd name="T50" fmla="*/ 675 w 883"/>
              <a:gd name="T51" fmla="*/ 144 h 1091"/>
              <a:gd name="T52" fmla="*/ 667 w 883"/>
              <a:gd name="T53" fmla="*/ 18 h 1091"/>
              <a:gd name="T54" fmla="*/ 781 w 883"/>
              <a:gd name="T55" fmla="*/ 610 h 1091"/>
              <a:gd name="T56" fmla="*/ 861 w 883"/>
              <a:gd name="T57" fmla="*/ 694 h 1091"/>
              <a:gd name="T58" fmla="*/ 851 w 883"/>
              <a:gd name="T59" fmla="*/ 724 h 1091"/>
              <a:gd name="T60" fmla="*/ 879 w 883"/>
              <a:gd name="T61" fmla="*/ 700 h 1091"/>
              <a:gd name="T62" fmla="*/ 879 w 883"/>
              <a:gd name="T63" fmla="*/ 700 h 1091"/>
              <a:gd name="T64" fmla="*/ 797 w 883"/>
              <a:gd name="T65" fmla="*/ 606 h 1091"/>
              <a:gd name="T66" fmla="*/ 685 w 883"/>
              <a:gd name="T67" fmla="*/ 188 h 1091"/>
              <a:gd name="T68" fmla="*/ 669 w 883"/>
              <a:gd name="T69" fmla="*/ 14 h 1091"/>
              <a:gd name="T70" fmla="*/ 569 w 883"/>
              <a:gd name="T71" fmla="*/ 1019 h 1091"/>
              <a:gd name="T72" fmla="*/ 541 w 883"/>
              <a:gd name="T73" fmla="*/ 708 h 1091"/>
              <a:gd name="T74" fmla="*/ 433 w 883"/>
              <a:gd name="T75" fmla="*/ 857 h 1091"/>
              <a:gd name="T76" fmla="*/ 409 w 883"/>
              <a:gd name="T77" fmla="*/ 1055 h 1091"/>
              <a:gd name="T78" fmla="*/ 379 w 883"/>
              <a:gd name="T79" fmla="*/ 1049 h 1091"/>
              <a:gd name="T80" fmla="*/ 375 w 883"/>
              <a:gd name="T81" fmla="*/ 1053 h 1091"/>
              <a:gd name="T82" fmla="*/ 349 w 883"/>
              <a:gd name="T83" fmla="*/ 1005 h 1091"/>
              <a:gd name="T84" fmla="*/ 359 w 883"/>
              <a:gd name="T85" fmla="*/ 921 h 1091"/>
              <a:gd name="T86" fmla="*/ 351 w 883"/>
              <a:gd name="T87" fmla="*/ 620 h 1091"/>
              <a:gd name="T88" fmla="*/ 269 w 883"/>
              <a:gd name="T89" fmla="*/ 134 h 1091"/>
              <a:gd name="T90" fmla="*/ 217 w 883"/>
              <a:gd name="T91" fmla="*/ 142 h 1091"/>
              <a:gd name="T92" fmla="*/ 193 w 883"/>
              <a:gd name="T93" fmla="*/ 160 h 1091"/>
              <a:gd name="T94" fmla="*/ 165 w 883"/>
              <a:gd name="T95" fmla="*/ 170 h 1091"/>
              <a:gd name="T96" fmla="*/ 153 w 883"/>
              <a:gd name="T97" fmla="*/ 178 h 1091"/>
              <a:gd name="T98" fmla="*/ 146 w 883"/>
              <a:gd name="T99" fmla="*/ 200 h 1091"/>
              <a:gd name="T100" fmla="*/ 144 w 883"/>
              <a:gd name="T101" fmla="*/ 248 h 1091"/>
              <a:gd name="T102" fmla="*/ 144 w 883"/>
              <a:gd name="T103" fmla="*/ 358 h 1091"/>
              <a:gd name="T104" fmla="*/ 159 w 883"/>
              <a:gd name="T105" fmla="*/ 414 h 1091"/>
              <a:gd name="T106" fmla="*/ 138 w 883"/>
              <a:gd name="T107" fmla="*/ 424 h 1091"/>
              <a:gd name="T108" fmla="*/ 132 w 883"/>
              <a:gd name="T109" fmla="*/ 450 h 1091"/>
              <a:gd name="T110" fmla="*/ 124 w 883"/>
              <a:gd name="T111" fmla="*/ 496 h 1091"/>
              <a:gd name="T112" fmla="*/ 76 w 883"/>
              <a:gd name="T113" fmla="*/ 648 h 1091"/>
              <a:gd name="T114" fmla="*/ 62 w 883"/>
              <a:gd name="T115" fmla="*/ 700 h 1091"/>
              <a:gd name="T116" fmla="*/ 78 w 883"/>
              <a:gd name="T117" fmla="*/ 710 h 1091"/>
              <a:gd name="T118" fmla="*/ 78 w 883"/>
              <a:gd name="T119" fmla="*/ 698 h 1091"/>
              <a:gd name="T120" fmla="*/ 32 w 883"/>
              <a:gd name="T121" fmla="*/ 674 h 1091"/>
              <a:gd name="T122" fmla="*/ 36 w 883"/>
              <a:gd name="T123" fmla="*/ 656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3" h="1091">
                <a:moveTo>
                  <a:pt x="36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6" y="682"/>
                </a:lnTo>
                <a:lnTo>
                  <a:pt x="28" y="668"/>
                </a:lnTo>
                <a:lnTo>
                  <a:pt x="14" y="678"/>
                </a:lnTo>
                <a:lnTo>
                  <a:pt x="18" y="684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2"/>
                </a:lnTo>
                <a:lnTo>
                  <a:pt x="44" y="716"/>
                </a:lnTo>
                <a:lnTo>
                  <a:pt x="50" y="722"/>
                </a:lnTo>
                <a:lnTo>
                  <a:pt x="54" y="726"/>
                </a:lnTo>
                <a:lnTo>
                  <a:pt x="54" y="724"/>
                </a:lnTo>
                <a:lnTo>
                  <a:pt x="58" y="728"/>
                </a:lnTo>
                <a:lnTo>
                  <a:pt x="62" y="730"/>
                </a:lnTo>
                <a:lnTo>
                  <a:pt x="64" y="730"/>
                </a:lnTo>
                <a:lnTo>
                  <a:pt x="70" y="732"/>
                </a:lnTo>
                <a:lnTo>
                  <a:pt x="72" y="732"/>
                </a:lnTo>
                <a:lnTo>
                  <a:pt x="74" y="732"/>
                </a:lnTo>
                <a:lnTo>
                  <a:pt x="74" y="732"/>
                </a:lnTo>
                <a:lnTo>
                  <a:pt x="80" y="730"/>
                </a:lnTo>
                <a:lnTo>
                  <a:pt x="88" y="728"/>
                </a:lnTo>
                <a:lnTo>
                  <a:pt x="90" y="726"/>
                </a:lnTo>
                <a:lnTo>
                  <a:pt x="92" y="724"/>
                </a:lnTo>
                <a:lnTo>
                  <a:pt x="90" y="722"/>
                </a:lnTo>
                <a:lnTo>
                  <a:pt x="94" y="716"/>
                </a:lnTo>
                <a:lnTo>
                  <a:pt x="96" y="710"/>
                </a:lnTo>
                <a:lnTo>
                  <a:pt x="96" y="704"/>
                </a:lnTo>
                <a:lnTo>
                  <a:pt x="78" y="704"/>
                </a:lnTo>
                <a:lnTo>
                  <a:pt x="94" y="710"/>
                </a:lnTo>
                <a:lnTo>
                  <a:pt x="94" y="712"/>
                </a:lnTo>
                <a:lnTo>
                  <a:pt x="96" y="708"/>
                </a:lnTo>
                <a:lnTo>
                  <a:pt x="96" y="706"/>
                </a:lnTo>
                <a:lnTo>
                  <a:pt x="98" y="700"/>
                </a:lnTo>
                <a:lnTo>
                  <a:pt x="98" y="688"/>
                </a:lnTo>
                <a:lnTo>
                  <a:pt x="80" y="688"/>
                </a:lnTo>
                <a:lnTo>
                  <a:pt x="98" y="694"/>
                </a:lnTo>
                <a:lnTo>
                  <a:pt x="100" y="688"/>
                </a:lnTo>
                <a:lnTo>
                  <a:pt x="100" y="682"/>
                </a:lnTo>
                <a:lnTo>
                  <a:pt x="100" y="678"/>
                </a:lnTo>
                <a:lnTo>
                  <a:pt x="82" y="678"/>
                </a:lnTo>
                <a:lnTo>
                  <a:pt x="98" y="684"/>
                </a:lnTo>
                <a:lnTo>
                  <a:pt x="98" y="686"/>
                </a:lnTo>
                <a:lnTo>
                  <a:pt x="108" y="664"/>
                </a:lnTo>
                <a:lnTo>
                  <a:pt x="110" y="662"/>
                </a:lnTo>
                <a:lnTo>
                  <a:pt x="118" y="640"/>
                </a:lnTo>
                <a:lnTo>
                  <a:pt x="134" y="596"/>
                </a:lnTo>
                <a:lnTo>
                  <a:pt x="134" y="594"/>
                </a:lnTo>
                <a:lnTo>
                  <a:pt x="144" y="548"/>
                </a:lnTo>
                <a:lnTo>
                  <a:pt x="126" y="544"/>
                </a:lnTo>
                <a:lnTo>
                  <a:pt x="144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2" y="486"/>
                </a:lnTo>
                <a:lnTo>
                  <a:pt x="159" y="494"/>
                </a:lnTo>
                <a:lnTo>
                  <a:pt x="163" y="484"/>
                </a:lnTo>
                <a:lnTo>
                  <a:pt x="163" y="480"/>
                </a:lnTo>
                <a:lnTo>
                  <a:pt x="165" y="466"/>
                </a:lnTo>
                <a:lnTo>
                  <a:pt x="148" y="462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53" y="432"/>
                </a:lnTo>
                <a:lnTo>
                  <a:pt x="169" y="440"/>
                </a:lnTo>
                <a:lnTo>
                  <a:pt x="171" y="436"/>
                </a:lnTo>
                <a:lnTo>
                  <a:pt x="171" y="434"/>
                </a:lnTo>
                <a:lnTo>
                  <a:pt x="173" y="428"/>
                </a:lnTo>
                <a:lnTo>
                  <a:pt x="173" y="424"/>
                </a:lnTo>
                <a:lnTo>
                  <a:pt x="155" y="424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57" y="416"/>
                </a:lnTo>
                <a:lnTo>
                  <a:pt x="169" y="428"/>
                </a:lnTo>
                <a:lnTo>
                  <a:pt x="173" y="422"/>
                </a:lnTo>
                <a:lnTo>
                  <a:pt x="171" y="430"/>
                </a:lnTo>
                <a:lnTo>
                  <a:pt x="173" y="428"/>
                </a:lnTo>
                <a:lnTo>
                  <a:pt x="171" y="426"/>
                </a:lnTo>
                <a:lnTo>
                  <a:pt x="175" y="420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59" y="372"/>
                </a:lnTo>
                <a:lnTo>
                  <a:pt x="177" y="376"/>
                </a:lnTo>
                <a:lnTo>
                  <a:pt x="179" y="362"/>
                </a:lnTo>
                <a:lnTo>
                  <a:pt x="179" y="358"/>
                </a:lnTo>
                <a:lnTo>
                  <a:pt x="179" y="346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61" y="204"/>
                </a:lnTo>
                <a:lnTo>
                  <a:pt x="177" y="210"/>
                </a:lnTo>
                <a:lnTo>
                  <a:pt x="177" y="212"/>
                </a:lnTo>
                <a:lnTo>
                  <a:pt x="179" y="208"/>
                </a:lnTo>
                <a:lnTo>
                  <a:pt x="179" y="206"/>
                </a:lnTo>
                <a:lnTo>
                  <a:pt x="181" y="200"/>
                </a:lnTo>
                <a:lnTo>
                  <a:pt x="181" y="196"/>
                </a:lnTo>
                <a:lnTo>
                  <a:pt x="163" y="196"/>
                </a:lnTo>
                <a:lnTo>
                  <a:pt x="179" y="202"/>
                </a:lnTo>
                <a:lnTo>
                  <a:pt x="179" y="204"/>
                </a:lnTo>
                <a:lnTo>
                  <a:pt x="181" y="200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77" y="202"/>
                </a:lnTo>
                <a:lnTo>
                  <a:pt x="181" y="19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3" y="204"/>
                </a:lnTo>
                <a:lnTo>
                  <a:pt x="173" y="204"/>
                </a:lnTo>
                <a:lnTo>
                  <a:pt x="179" y="202"/>
                </a:lnTo>
                <a:lnTo>
                  <a:pt x="181" y="202"/>
                </a:lnTo>
                <a:lnTo>
                  <a:pt x="185" y="200"/>
                </a:lnTo>
                <a:lnTo>
                  <a:pt x="189" y="198"/>
                </a:lnTo>
                <a:lnTo>
                  <a:pt x="181" y="182"/>
                </a:lnTo>
                <a:lnTo>
                  <a:pt x="187" y="200"/>
                </a:lnTo>
                <a:lnTo>
                  <a:pt x="193" y="198"/>
                </a:lnTo>
                <a:lnTo>
                  <a:pt x="199" y="196"/>
                </a:lnTo>
                <a:lnTo>
                  <a:pt x="205" y="194"/>
                </a:lnTo>
                <a:lnTo>
                  <a:pt x="209" y="192"/>
                </a:lnTo>
                <a:lnTo>
                  <a:pt x="215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5" y="176"/>
                </a:lnTo>
                <a:lnTo>
                  <a:pt x="243" y="168"/>
                </a:lnTo>
                <a:lnTo>
                  <a:pt x="229" y="154"/>
                </a:lnTo>
                <a:lnTo>
                  <a:pt x="239" y="170"/>
                </a:lnTo>
                <a:lnTo>
                  <a:pt x="251" y="162"/>
                </a:lnTo>
                <a:lnTo>
                  <a:pt x="253" y="160"/>
                </a:lnTo>
                <a:lnTo>
                  <a:pt x="263" y="152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1" y="206"/>
                </a:lnTo>
                <a:lnTo>
                  <a:pt x="267" y="200"/>
                </a:lnTo>
                <a:lnTo>
                  <a:pt x="251" y="204"/>
                </a:lnTo>
                <a:lnTo>
                  <a:pt x="267" y="268"/>
                </a:lnTo>
                <a:lnTo>
                  <a:pt x="281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7" y="548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19" y="704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23" y="923"/>
                </a:lnTo>
                <a:lnTo>
                  <a:pt x="325" y="945"/>
                </a:lnTo>
                <a:lnTo>
                  <a:pt x="343" y="943"/>
                </a:lnTo>
                <a:lnTo>
                  <a:pt x="325" y="943"/>
                </a:lnTo>
                <a:lnTo>
                  <a:pt x="325" y="963"/>
                </a:lnTo>
                <a:lnTo>
                  <a:pt x="327" y="967"/>
                </a:lnTo>
                <a:lnTo>
                  <a:pt x="331" y="989"/>
                </a:lnTo>
                <a:lnTo>
                  <a:pt x="347" y="98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3"/>
                </a:lnTo>
                <a:lnTo>
                  <a:pt x="337" y="1033"/>
                </a:lnTo>
                <a:lnTo>
                  <a:pt x="341" y="1053"/>
                </a:lnTo>
                <a:lnTo>
                  <a:pt x="357" y="1049"/>
                </a:lnTo>
                <a:lnTo>
                  <a:pt x="339" y="1049"/>
                </a:lnTo>
                <a:lnTo>
                  <a:pt x="339" y="1053"/>
                </a:lnTo>
                <a:lnTo>
                  <a:pt x="339" y="1053"/>
                </a:lnTo>
                <a:lnTo>
                  <a:pt x="341" y="1059"/>
                </a:lnTo>
                <a:lnTo>
                  <a:pt x="345" y="1067"/>
                </a:lnTo>
                <a:lnTo>
                  <a:pt x="349" y="1071"/>
                </a:lnTo>
                <a:lnTo>
                  <a:pt x="351" y="1073"/>
                </a:lnTo>
                <a:lnTo>
                  <a:pt x="363" y="1059"/>
                </a:lnTo>
                <a:lnTo>
                  <a:pt x="347" y="1067"/>
                </a:lnTo>
                <a:lnTo>
                  <a:pt x="349" y="1071"/>
                </a:lnTo>
                <a:lnTo>
                  <a:pt x="353" y="1075"/>
                </a:lnTo>
                <a:lnTo>
                  <a:pt x="359" y="1079"/>
                </a:lnTo>
                <a:lnTo>
                  <a:pt x="359" y="1081"/>
                </a:lnTo>
                <a:lnTo>
                  <a:pt x="365" y="1083"/>
                </a:lnTo>
                <a:lnTo>
                  <a:pt x="371" y="1065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9" y="1089"/>
                </a:lnTo>
                <a:lnTo>
                  <a:pt x="395" y="1091"/>
                </a:lnTo>
                <a:lnTo>
                  <a:pt x="401" y="1091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1" y="1091"/>
                </a:lnTo>
                <a:lnTo>
                  <a:pt x="417" y="1089"/>
                </a:lnTo>
                <a:lnTo>
                  <a:pt x="423" y="1085"/>
                </a:lnTo>
                <a:lnTo>
                  <a:pt x="427" y="1079"/>
                </a:lnTo>
                <a:lnTo>
                  <a:pt x="429" y="1077"/>
                </a:lnTo>
                <a:lnTo>
                  <a:pt x="469" y="861"/>
                </a:lnTo>
                <a:lnTo>
                  <a:pt x="469" y="857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2"/>
                </a:lnTo>
                <a:lnTo>
                  <a:pt x="525" y="714"/>
                </a:lnTo>
                <a:lnTo>
                  <a:pt x="509" y="720"/>
                </a:lnTo>
                <a:lnTo>
                  <a:pt x="513" y="726"/>
                </a:lnTo>
                <a:lnTo>
                  <a:pt x="519" y="730"/>
                </a:lnTo>
                <a:lnTo>
                  <a:pt x="525" y="732"/>
                </a:lnTo>
                <a:lnTo>
                  <a:pt x="507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7" y="682"/>
                </a:lnTo>
                <a:lnTo>
                  <a:pt x="627" y="678"/>
                </a:lnTo>
                <a:lnTo>
                  <a:pt x="627" y="306"/>
                </a:lnTo>
                <a:lnTo>
                  <a:pt x="609" y="306"/>
                </a:lnTo>
                <a:lnTo>
                  <a:pt x="627" y="312"/>
                </a:lnTo>
                <a:lnTo>
                  <a:pt x="675" y="146"/>
                </a:lnTo>
                <a:lnTo>
                  <a:pt x="675" y="144"/>
                </a:lnTo>
                <a:lnTo>
                  <a:pt x="703" y="22"/>
                </a:lnTo>
                <a:lnTo>
                  <a:pt x="685" y="18"/>
                </a:lnTo>
                <a:lnTo>
                  <a:pt x="667" y="18"/>
                </a:lnTo>
                <a:lnTo>
                  <a:pt x="669" y="24"/>
                </a:lnTo>
                <a:lnTo>
                  <a:pt x="673" y="30"/>
                </a:lnTo>
                <a:lnTo>
                  <a:pt x="679" y="34"/>
                </a:lnTo>
                <a:lnTo>
                  <a:pt x="685" y="36"/>
                </a:lnTo>
                <a:lnTo>
                  <a:pt x="691" y="34"/>
                </a:lnTo>
                <a:lnTo>
                  <a:pt x="697" y="30"/>
                </a:lnTo>
                <a:lnTo>
                  <a:pt x="701" y="24"/>
                </a:lnTo>
                <a:lnTo>
                  <a:pt x="667" y="18"/>
                </a:lnTo>
                <a:lnTo>
                  <a:pt x="667" y="188"/>
                </a:lnTo>
                <a:lnTo>
                  <a:pt x="667" y="188"/>
                </a:lnTo>
                <a:lnTo>
                  <a:pt x="669" y="194"/>
                </a:lnTo>
                <a:lnTo>
                  <a:pt x="671" y="198"/>
                </a:lnTo>
                <a:lnTo>
                  <a:pt x="737" y="294"/>
                </a:lnTo>
                <a:lnTo>
                  <a:pt x="751" y="284"/>
                </a:lnTo>
                <a:lnTo>
                  <a:pt x="735" y="290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1" y="610"/>
                </a:lnTo>
                <a:lnTo>
                  <a:pt x="781" y="612"/>
                </a:lnTo>
                <a:lnTo>
                  <a:pt x="783" y="618"/>
                </a:lnTo>
                <a:lnTo>
                  <a:pt x="841" y="690"/>
                </a:lnTo>
                <a:lnTo>
                  <a:pt x="855" y="678"/>
                </a:lnTo>
                <a:lnTo>
                  <a:pt x="839" y="686"/>
                </a:lnTo>
                <a:lnTo>
                  <a:pt x="841" y="690"/>
                </a:lnTo>
                <a:lnTo>
                  <a:pt x="843" y="694"/>
                </a:lnTo>
                <a:lnTo>
                  <a:pt x="859" y="686"/>
                </a:lnTo>
                <a:lnTo>
                  <a:pt x="843" y="690"/>
                </a:lnTo>
                <a:lnTo>
                  <a:pt x="845" y="698"/>
                </a:lnTo>
                <a:lnTo>
                  <a:pt x="861" y="694"/>
                </a:lnTo>
                <a:lnTo>
                  <a:pt x="843" y="694"/>
                </a:lnTo>
                <a:lnTo>
                  <a:pt x="843" y="700"/>
                </a:lnTo>
                <a:lnTo>
                  <a:pt x="843" y="700"/>
                </a:lnTo>
                <a:lnTo>
                  <a:pt x="845" y="706"/>
                </a:lnTo>
                <a:lnTo>
                  <a:pt x="847" y="712"/>
                </a:lnTo>
                <a:lnTo>
                  <a:pt x="863" y="706"/>
                </a:lnTo>
                <a:lnTo>
                  <a:pt x="845" y="706"/>
                </a:lnTo>
                <a:lnTo>
                  <a:pt x="845" y="710"/>
                </a:lnTo>
                <a:lnTo>
                  <a:pt x="845" y="710"/>
                </a:lnTo>
                <a:lnTo>
                  <a:pt x="847" y="716"/>
                </a:lnTo>
                <a:lnTo>
                  <a:pt x="851" y="724"/>
                </a:lnTo>
                <a:lnTo>
                  <a:pt x="853" y="726"/>
                </a:lnTo>
                <a:lnTo>
                  <a:pt x="865" y="712"/>
                </a:lnTo>
                <a:lnTo>
                  <a:pt x="847" y="712"/>
                </a:lnTo>
                <a:lnTo>
                  <a:pt x="849" y="718"/>
                </a:lnTo>
                <a:lnTo>
                  <a:pt x="847" y="712"/>
                </a:lnTo>
                <a:lnTo>
                  <a:pt x="847" y="714"/>
                </a:lnTo>
                <a:lnTo>
                  <a:pt x="883" y="714"/>
                </a:lnTo>
                <a:lnTo>
                  <a:pt x="883" y="712"/>
                </a:lnTo>
                <a:lnTo>
                  <a:pt x="883" y="712"/>
                </a:lnTo>
                <a:lnTo>
                  <a:pt x="881" y="706"/>
                </a:lnTo>
                <a:lnTo>
                  <a:pt x="879" y="700"/>
                </a:lnTo>
                <a:lnTo>
                  <a:pt x="877" y="698"/>
                </a:lnTo>
                <a:lnTo>
                  <a:pt x="881" y="710"/>
                </a:lnTo>
                <a:lnTo>
                  <a:pt x="879" y="704"/>
                </a:lnTo>
                <a:lnTo>
                  <a:pt x="863" y="710"/>
                </a:lnTo>
                <a:lnTo>
                  <a:pt x="881" y="710"/>
                </a:lnTo>
                <a:lnTo>
                  <a:pt x="881" y="706"/>
                </a:lnTo>
                <a:lnTo>
                  <a:pt x="881" y="706"/>
                </a:lnTo>
                <a:lnTo>
                  <a:pt x="881" y="700"/>
                </a:lnTo>
                <a:lnTo>
                  <a:pt x="879" y="694"/>
                </a:lnTo>
                <a:lnTo>
                  <a:pt x="861" y="700"/>
                </a:lnTo>
                <a:lnTo>
                  <a:pt x="879" y="700"/>
                </a:lnTo>
                <a:lnTo>
                  <a:pt x="879" y="694"/>
                </a:lnTo>
                <a:lnTo>
                  <a:pt x="879" y="694"/>
                </a:lnTo>
                <a:lnTo>
                  <a:pt x="879" y="690"/>
                </a:lnTo>
                <a:lnTo>
                  <a:pt x="877" y="682"/>
                </a:lnTo>
                <a:lnTo>
                  <a:pt x="875" y="678"/>
                </a:lnTo>
                <a:lnTo>
                  <a:pt x="873" y="674"/>
                </a:lnTo>
                <a:lnTo>
                  <a:pt x="871" y="670"/>
                </a:lnTo>
                <a:lnTo>
                  <a:pt x="869" y="668"/>
                </a:lnTo>
                <a:lnTo>
                  <a:pt x="811" y="596"/>
                </a:lnTo>
                <a:lnTo>
                  <a:pt x="813" y="600"/>
                </a:lnTo>
                <a:lnTo>
                  <a:pt x="797" y="606"/>
                </a:lnTo>
                <a:lnTo>
                  <a:pt x="815" y="604"/>
                </a:lnTo>
                <a:lnTo>
                  <a:pt x="779" y="412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1" y="178"/>
                </a:lnTo>
                <a:lnTo>
                  <a:pt x="703" y="188"/>
                </a:lnTo>
                <a:lnTo>
                  <a:pt x="701" y="182"/>
                </a:lnTo>
                <a:lnTo>
                  <a:pt x="685" y="188"/>
                </a:lnTo>
                <a:lnTo>
                  <a:pt x="703" y="188"/>
                </a:lnTo>
                <a:lnTo>
                  <a:pt x="703" y="18"/>
                </a:lnTo>
                <a:lnTo>
                  <a:pt x="703" y="18"/>
                </a:lnTo>
                <a:lnTo>
                  <a:pt x="701" y="12"/>
                </a:lnTo>
                <a:lnTo>
                  <a:pt x="697" y="6"/>
                </a:lnTo>
                <a:lnTo>
                  <a:pt x="691" y="2"/>
                </a:lnTo>
                <a:lnTo>
                  <a:pt x="685" y="0"/>
                </a:lnTo>
                <a:lnTo>
                  <a:pt x="679" y="2"/>
                </a:lnTo>
                <a:lnTo>
                  <a:pt x="673" y="6"/>
                </a:lnTo>
                <a:lnTo>
                  <a:pt x="669" y="12"/>
                </a:lnTo>
                <a:lnTo>
                  <a:pt x="669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3" y="302"/>
                </a:lnTo>
                <a:lnTo>
                  <a:pt x="591" y="306"/>
                </a:lnTo>
                <a:lnTo>
                  <a:pt x="591" y="306"/>
                </a:lnTo>
                <a:lnTo>
                  <a:pt x="591" y="678"/>
                </a:lnTo>
                <a:lnTo>
                  <a:pt x="609" y="678"/>
                </a:lnTo>
                <a:lnTo>
                  <a:pt x="593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3" y="712"/>
                </a:lnTo>
                <a:lnTo>
                  <a:pt x="541" y="708"/>
                </a:lnTo>
                <a:lnTo>
                  <a:pt x="537" y="702"/>
                </a:lnTo>
                <a:lnTo>
                  <a:pt x="531" y="698"/>
                </a:lnTo>
                <a:lnTo>
                  <a:pt x="525" y="696"/>
                </a:lnTo>
                <a:lnTo>
                  <a:pt x="519" y="698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7"/>
                </a:lnTo>
                <a:lnTo>
                  <a:pt x="451" y="857"/>
                </a:lnTo>
                <a:lnTo>
                  <a:pt x="435" y="855"/>
                </a:lnTo>
                <a:lnTo>
                  <a:pt x="395" y="1071"/>
                </a:lnTo>
                <a:lnTo>
                  <a:pt x="411" y="1055"/>
                </a:lnTo>
                <a:lnTo>
                  <a:pt x="405" y="1057"/>
                </a:lnTo>
                <a:lnTo>
                  <a:pt x="399" y="1061"/>
                </a:lnTo>
                <a:lnTo>
                  <a:pt x="395" y="1067"/>
                </a:lnTo>
                <a:lnTo>
                  <a:pt x="393" y="1073"/>
                </a:lnTo>
                <a:lnTo>
                  <a:pt x="411" y="1073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1" y="1055"/>
                </a:lnTo>
                <a:lnTo>
                  <a:pt x="401" y="1073"/>
                </a:lnTo>
                <a:lnTo>
                  <a:pt x="407" y="1057"/>
                </a:lnTo>
                <a:lnTo>
                  <a:pt x="401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7" y="1049"/>
                </a:lnTo>
                <a:lnTo>
                  <a:pt x="371" y="1047"/>
                </a:lnTo>
                <a:lnTo>
                  <a:pt x="377" y="1051"/>
                </a:lnTo>
                <a:lnTo>
                  <a:pt x="371" y="1047"/>
                </a:lnTo>
                <a:lnTo>
                  <a:pt x="365" y="1063"/>
                </a:lnTo>
                <a:lnTo>
                  <a:pt x="381" y="1055"/>
                </a:lnTo>
                <a:lnTo>
                  <a:pt x="379" y="1051"/>
                </a:lnTo>
                <a:lnTo>
                  <a:pt x="377" y="1047"/>
                </a:lnTo>
                <a:lnTo>
                  <a:pt x="375" y="1045"/>
                </a:lnTo>
                <a:lnTo>
                  <a:pt x="371" y="1041"/>
                </a:lnTo>
                <a:lnTo>
                  <a:pt x="375" y="1053"/>
                </a:lnTo>
                <a:lnTo>
                  <a:pt x="373" y="1047"/>
                </a:lnTo>
                <a:lnTo>
                  <a:pt x="357" y="1053"/>
                </a:lnTo>
                <a:lnTo>
                  <a:pt x="375" y="1053"/>
                </a:lnTo>
                <a:lnTo>
                  <a:pt x="375" y="1049"/>
                </a:lnTo>
                <a:lnTo>
                  <a:pt x="375" y="1049"/>
                </a:lnTo>
                <a:lnTo>
                  <a:pt x="375" y="1045"/>
                </a:lnTo>
                <a:lnTo>
                  <a:pt x="371" y="1025"/>
                </a:lnTo>
                <a:lnTo>
                  <a:pt x="353" y="1029"/>
                </a:lnTo>
                <a:lnTo>
                  <a:pt x="371" y="1027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5" y="983"/>
                </a:lnTo>
                <a:lnTo>
                  <a:pt x="361" y="961"/>
                </a:lnTo>
                <a:lnTo>
                  <a:pt x="343" y="963"/>
                </a:lnTo>
                <a:lnTo>
                  <a:pt x="361" y="963"/>
                </a:lnTo>
                <a:lnTo>
                  <a:pt x="361" y="943"/>
                </a:lnTo>
                <a:lnTo>
                  <a:pt x="361" y="941"/>
                </a:lnTo>
                <a:lnTo>
                  <a:pt x="359" y="919"/>
                </a:lnTo>
                <a:lnTo>
                  <a:pt x="341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2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43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5" y="324"/>
                </a:lnTo>
                <a:lnTo>
                  <a:pt x="301" y="260"/>
                </a:lnTo>
                <a:lnTo>
                  <a:pt x="285" y="196"/>
                </a:lnTo>
                <a:lnTo>
                  <a:pt x="285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31" y="132"/>
                </a:lnTo>
                <a:lnTo>
                  <a:pt x="241" y="146"/>
                </a:lnTo>
                <a:lnTo>
                  <a:pt x="231" y="132"/>
                </a:lnTo>
                <a:lnTo>
                  <a:pt x="219" y="140"/>
                </a:lnTo>
                <a:lnTo>
                  <a:pt x="217" y="142"/>
                </a:lnTo>
                <a:lnTo>
                  <a:pt x="209" y="150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5" y="158"/>
                </a:lnTo>
                <a:lnTo>
                  <a:pt x="189" y="162"/>
                </a:lnTo>
                <a:lnTo>
                  <a:pt x="199" y="176"/>
                </a:lnTo>
                <a:lnTo>
                  <a:pt x="193" y="160"/>
                </a:lnTo>
                <a:lnTo>
                  <a:pt x="187" y="162"/>
                </a:lnTo>
                <a:lnTo>
                  <a:pt x="181" y="164"/>
                </a:lnTo>
                <a:lnTo>
                  <a:pt x="175" y="166"/>
                </a:lnTo>
                <a:lnTo>
                  <a:pt x="173" y="166"/>
                </a:lnTo>
                <a:lnTo>
                  <a:pt x="169" y="168"/>
                </a:lnTo>
                <a:lnTo>
                  <a:pt x="165" y="170"/>
                </a:lnTo>
                <a:lnTo>
                  <a:pt x="173" y="186"/>
                </a:lnTo>
                <a:lnTo>
                  <a:pt x="173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49" y="184"/>
                </a:lnTo>
                <a:lnTo>
                  <a:pt x="148" y="190"/>
                </a:lnTo>
                <a:lnTo>
                  <a:pt x="148" y="190"/>
                </a:lnTo>
                <a:lnTo>
                  <a:pt x="148" y="192"/>
                </a:lnTo>
                <a:lnTo>
                  <a:pt x="165" y="192"/>
                </a:lnTo>
                <a:lnTo>
                  <a:pt x="149" y="184"/>
                </a:lnTo>
                <a:lnTo>
                  <a:pt x="148" y="188"/>
                </a:lnTo>
                <a:lnTo>
                  <a:pt x="148" y="190"/>
                </a:lnTo>
                <a:lnTo>
                  <a:pt x="146" y="196"/>
                </a:lnTo>
                <a:lnTo>
                  <a:pt x="146" y="196"/>
                </a:lnTo>
                <a:lnTo>
                  <a:pt x="146" y="200"/>
                </a:lnTo>
                <a:lnTo>
                  <a:pt x="163" y="200"/>
                </a:lnTo>
                <a:lnTo>
                  <a:pt x="148" y="192"/>
                </a:lnTo>
                <a:lnTo>
                  <a:pt x="146" y="196"/>
                </a:lnTo>
                <a:lnTo>
                  <a:pt x="146" y="198"/>
                </a:lnTo>
                <a:lnTo>
                  <a:pt x="144" y="204"/>
                </a:lnTo>
                <a:lnTo>
                  <a:pt x="144" y="204"/>
                </a:lnTo>
                <a:lnTo>
                  <a:pt x="144" y="210"/>
                </a:lnTo>
                <a:lnTo>
                  <a:pt x="144" y="218"/>
                </a:lnTo>
                <a:lnTo>
                  <a:pt x="144" y="226"/>
                </a:lnTo>
                <a:lnTo>
                  <a:pt x="144" y="238"/>
                </a:lnTo>
                <a:lnTo>
                  <a:pt x="144" y="248"/>
                </a:lnTo>
                <a:lnTo>
                  <a:pt x="144" y="260"/>
                </a:lnTo>
                <a:lnTo>
                  <a:pt x="144" y="268"/>
                </a:lnTo>
                <a:lnTo>
                  <a:pt x="144" y="276"/>
                </a:lnTo>
                <a:lnTo>
                  <a:pt x="144" y="286"/>
                </a:lnTo>
                <a:lnTo>
                  <a:pt x="144" y="292"/>
                </a:lnTo>
                <a:lnTo>
                  <a:pt x="144" y="302"/>
                </a:lnTo>
                <a:lnTo>
                  <a:pt x="144" y="312"/>
                </a:lnTo>
                <a:lnTo>
                  <a:pt x="144" y="324"/>
                </a:lnTo>
                <a:lnTo>
                  <a:pt x="144" y="334"/>
                </a:lnTo>
                <a:lnTo>
                  <a:pt x="144" y="346"/>
                </a:lnTo>
                <a:lnTo>
                  <a:pt x="144" y="358"/>
                </a:lnTo>
                <a:lnTo>
                  <a:pt x="161" y="358"/>
                </a:lnTo>
                <a:lnTo>
                  <a:pt x="144" y="356"/>
                </a:lnTo>
                <a:lnTo>
                  <a:pt x="142" y="370"/>
                </a:lnTo>
                <a:lnTo>
                  <a:pt x="142" y="372"/>
                </a:lnTo>
                <a:lnTo>
                  <a:pt x="142" y="384"/>
                </a:lnTo>
                <a:lnTo>
                  <a:pt x="142" y="398"/>
                </a:lnTo>
                <a:lnTo>
                  <a:pt x="142" y="414"/>
                </a:lnTo>
                <a:lnTo>
                  <a:pt x="148" y="402"/>
                </a:lnTo>
                <a:lnTo>
                  <a:pt x="144" y="408"/>
                </a:lnTo>
                <a:lnTo>
                  <a:pt x="142" y="414"/>
                </a:lnTo>
                <a:lnTo>
                  <a:pt x="159" y="414"/>
                </a:lnTo>
                <a:lnTo>
                  <a:pt x="148" y="402"/>
                </a:lnTo>
                <a:lnTo>
                  <a:pt x="146" y="404"/>
                </a:lnTo>
                <a:lnTo>
                  <a:pt x="146" y="404"/>
                </a:lnTo>
                <a:lnTo>
                  <a:pt x="142" y="410"/>
                </a:lnTo>
                <a:lnTo>
                  <a:pt x="140" y="416"/>
                </a:lnTo>
                <a:lnTo>
                  <a:pt x="140" y="416"/>
                </a:lnTo>
                <a:lnTo>
                  <a:pt x="140" y="418"/>
                </a:lnTo>
                <a:lnTo>
                  <a:pt x="157" y="418"/>
                </a:lnTo>
                <a:lnTo>
                  <a:pt x="142" y="412"/>
                </a:lnTo>
                <a:lnTo>
                  <a:pt x="140" y="418"/>
                </a:lnTo>
                <a:lnTo>
                  <a:pt x="138" y="424"/>
                </a:lnTo>
                <a:lnTo>
                  <a:pt x="138" y="424"/>
                </a:lnTo>
                <a:lnTo>
                  <a:pt x="138" y="428"/>
                </a:lnTo>
                <a:lnTo>
                  <a:pt x="155" y="428"/>
                </a:lnTo>
                <a:lnTo>
                  <a:pt x="140" y="420"/>
                </a:lnTo>
                <a:lnTo>
                  <a:pt x="138" y="424"/>
                </a:lnTo>
                <a:lnTo>
                  <a:pt x="138" y="426"/>
                </a:lnTo>
                <a:lnTo>
                  <a:pt x="136" y="432"/>
                </a:lnTo>
                <a:lnTo>
                  <a:pt x="134" y="438"/>
                </a:lnTo>
                <a:lnTo>
                  <a:pt x="132" y="444"/>
                </a:lnTo>
                <a:lnTo>
                  <a:pt x="132" y="444"/>
                </a:lnTo>
                <a:lnTo>
                  <a:pt x="132" y="450"/>
                </a:lnTo>
                <a:lnTo>
                  <a:pt x="149" y="450"/>
                </a:lnTo>
                <a:lnTo>
                  <a:pt x="134" y="448"/>
                </a:lnTo>
                <a:lnTo>
                  <a:pt x="132" y="460"/>
                </a:lnTo>
                <a:lnTo>
                  <a:pt x="130" y="460"/>
                </a:lnTo>
                <a:lnTo>
                  <a:pt x="128" y="474"/>
                </a:lnTo>
                <a:lnTo>
                  <a:pt x="146" y="476"/>
                </a:lnTo>
                <a:lnTo>
                  <a:pt x="130" y="470"/>
                </a:lnTo>
                <a:lnTo>
                  <a:pt x="126" y="480"/>
                </a:lnTo>
                <a:lnTo>
                  <a:pt x="124" y="486"/>
                </a:lnTo>
                <a:lnTo>
                  <a:pt x="126" y="484"/>
                </a:lnTo>
                <a:lnTo>
                  <a:pt x="124" y="496"/>
                </a:lnTo>
                <a:lnTo>
                  <a:pt x="140" y="498"/>
                </a:lnTo>
                <a:lnTo>
                  <a:pt x="124" y="494"/>
                </a:lnTo>
                <a:lnTo>
                  <a:pt x="110" y="540"/>
                </a:lnTo>
                <a:lnTo>
                  <a:pt x="110" y="540"/>
                </a:lnTo>
                <a:lnTo>
                  <a:pt x="100" y="586"/>
                </a:lnTo>
                <a:lnTo>
                  <a:pt x="116" y="590"/>
                </a:lnTo>
                <a:lnTo>
                  <a:pt x="100" y="584"/>
                </a:lnTo>
                <a:lnTo>
                  <a:pt x="84" y="628"/>
                </a:lnTo>
                <a:lnTo>
                  <a:pt x="76" y="650"/>
                </a:lnTo>
                <a:lnTo>
                  <a:pt x="92" y="656"/>
                </a:lnTo>
                <a:lnTo>
                  <a:pt x="76" y="648"/>
                </a:lnTo>
                <a:lnTo>
                  <a:pt x="66" y="670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700"/>
                </a:lnTo>
                <a:lnTo>
                  <a:pt x="80" y="700"/>
                </a:lnTo>
                <a:lnTo>
                  <a:pt x="64" y="692"/>
                </a:lnTo>
                <a:lnTo>
                  <a:pt x="62" y="696"/>
                </a:lnTo>
                <a:lnTo>
                  <a:pt x="62" y="698"/>
                </a:lnTo>
                <a:lnTo>
                  <a:pt x="60" y="704"/>
                </a:lnTo>
                <a:lnTo>
                  <a:pt x="60" y="704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66" y="698"/>
                </a:lnTo>
                <a:lnTo>
                  <a:pt x="64" y="700"/>
                </a:lnTo>
                <a:lnTo>
                  <a:pt x="62" y="702"/>
                </a:lnTo>
                <a:lnTo>
                  <a:pt x="74" y="696"/>
                </a:lnTo>
                <a:lnTo>
                  <a:pt x="68" y="698"/>
                </a:lnTo>
                <a:lnTo>
                  <a:pt x="74" y="714"/>
                </a:lnTo>
                <a:lnTo>
                  <a:pt x="74" y="696"/>
                </a:lnTo>
                <a:lnTo>
                  <a:pt x="72" y="696"/>
                </a:lnTo>
                <a:lnTo>
                  <a:pt x="70" y="696"/>
                </a:lnTo>
                <a:lnTo>
                  <a:pt x="70" y="714"/>
                </a:lnTo>
                <a:lnTo>
                  <a:pt x="78" y="698"/>
                </a:lnTo>
                <a:lnTo>
                  <a:pt x="74" y="696"/>
                </a:lnTo>
                <a:lnTo>
                  <a:pt x="66" y="712"/>
                </a:lnTo>
                <a:lnTo>
                  <a:pt x="80" y="700"/>
                </a:lnTo>
                <a:lnTo>
                  <a:pt x="76" y="696"/>
                </a:lnTo>
                <a:lnTo>
                  <a:pt x="70" y="690"/>
                </a:lnTo>
                <a:lnTo>
                  <a:pt x="66" y="686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48" y="664"/>
                </a:lnTo>
                <a:lnTo>
                  <a:pt x="44" y="658"/>
                </a:lnTo>
                <a:lnTo>
                  <a:pt x="42" y="656"/>
                </a:lnTo>
                <a:lnTo>
                  <a:pt x="40" y="654"/>
                </a:lnTo>
                <a:lnTo>
                  <a:pt x="36" y="650"/>
                </a:lnTo>
                <a:lnTo>
                  <a:pt x="22" y="662"/>
                </a:lnTo>
                <a:lnTo>
                  <a:pt x="38" y="654"/>
                </a:lnTo>
                <a:lnTo>
                  <a:pt x="36" y="650"/>
                </a:lnTo>
                <a:lnTo>
                  <a:pt x="34" y="646"/>
                </a:lnTo>
                <a:lnTo>
                  <a:pt x="32" y="644"/>
                </a:lnTo>
                <a:lnTo>
                  <a:pt x="36" y="656"/>
                </a:lnTo>
                <a:lnTo>
                  <a:pt x="34" y="650"/>
                </a:lnTo>
                <a:lnTo>
                  <a:pt x="18" y="656"/>
                </a:lnTo>
                <a:lnTo>
                  <a:pt x="36" y="656"/>
                </a:lnTo>
                <a:lnTo>
                  <a:pt x="3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" name="Freeform 196"/>
          <p:cNvSpPr>
            <a:spLocks/>
          </p:cNvSpPr>
          <p:nvPr/>
        </p:nvSpPr>
        <p:spPr bwMode="auto">
          <a:xfrm>
            <a:off x="5515466" y="3738183"/>
            <a:ext cx="701675" cy="865187"/>
          </a:xfrm>
          <a:custGeom>
            <a:avLst/>
            <a:gdLst>
              <a:gd name="T0" fmla="*/ 10 w 882"/>
              <a:gd name="T1" fmla="*/ 674 h 1091"/>
              <a:gd name="T2" fmla="*/ 44 w 882"/>
              <a:gd name="T3" fmla="*/ 714 h 1091"/>
              <a:gd name="T4" fmla="*/ 70 w 882"/>
              <a:gd name="T5" fmla="*/ 730 h 1091"/>
              <a:gd name="T6" fmla="*/ 95 w 882"/>
              <a:gd name="T7" fmla="*/ 702 h 1091"/>
              <a:gd name="T8" fmla="*/ 99 w 882"/>
              <a:gd name="T9" fmla="*/ 682 h 1091"/>
              <a:gd name="T10" fmla="*/ 143 w 882"/>
              <a:gd name="T11" fmla="*/ 548 h 1091"/>
              <a:gd name="T12" fmla="*/ 165 w 882"/>
              <a:gd name="T13" fmla="*/ 466 h 1091"/>
              <a:gd name="T14" fmla="*/ 175 w 882"/>
              <a:gd name="T15" fmla="*/ 416 h 1091"/>
              <a:gd name="T16" fmla="*/ 175 w 882"/>
              <a:gd name="T17" fmla="*/ 422 h 1091"/>
              <a:gd name="T18" fmla="*/ 179 w 882"/>
              <a:gd name="T19" fmla="*/ 332 h 1091"/>
              <a:gd name="T20" fmla="*/ 179 w 882"/>
              <a:gd name="T21" fmla="*/ 224 h 1091"/>
              <a:gd name="T22" fmla="*/ 179 w 882"/>
              <a:gd name="T23" fmla="*/ 200 h 1091"/>
              <a:gd name="T24" fmla="*/ 181 w 882"/>
              <a:gd name="T25" fmla="*/ 202 h 1091"/>
              <a:gd name="T26" fmla="*/ 179 w 882"/>
              <a:gd name="T27" fmla="*/ 198 h 1091"/>
              <a:gd name="T28" fmla="*/ 193 w 882"/>
              <a:gd name="T29" fmla="*/ 196 h 1091"/>
              <a:gd name="T30" fmla="*/ 221 w 882"/>
              <a:gd name="T31" fmla="*/ 182 h 1091"/>
              <a:gd name="T32" fmla="*/ 241 w 882"/>
              <a:gd name="T33" fmla="*/ 148 h 1091"/>
              <a:gd name="T34" fmla="*/ 309 w 882"/>
              <a:gd name="T35" fmla="*/ 390 h 1091"/>
              <a:gd name="T36" fmla="*/ 337 w 882"/>
              <a:gd name="T37" fmla="*/ 660 h 1091"/>
              <a:gd name="T38" fmla="*/ 341 w 882"/>
              <a:gd name="T39" fmla="*/ 875 h 1091"/>
              <a:gd name="T40" fmla="*/ 341 w 882"/>
              <a:gd name="T41" fmla="*/ 1051 h 1091"/>
              <a:gd name="T42" fmla="*/ 369 w 882"/>
              <a:gd name="T43" fmla="*/ 1083 h 1091"/>
              <a:gd name="T44" fmla="*/ 399 w 882"/>
              <a:gd name="T45" fmla="*/ 1089 h 1091"/>
              <a:gd name="T46" fmla="*/ 469 w 882"/>
              <a:gd name="T47" fmla="*/ 855 h 1091"/>
              <a:gd name="T48" fmla="*/ 519 w 882"/>
              <a:gd name="T49" fmla="*/ 728 h 1091"/>
              <a:gd name="T50" fmla="*/ 573 w 882"/>
              <a:gd name="T51" fmla="*/ 1029 h 1091"/>
              <a:gd name="T52" fmla="*/ 675 w 882"/>
              <a:gd name="T53" fmla="*/ 30 h 1091"/>
              <a:gd name="T54" fmla="*/ 739 w 882"/>
              <a:gd name="T55" fmla="*/ 290 h 1091"/>
              <a:gd name="T56" fmla="*/ 841 w 882"/>
              <a:gd name="T57" fmla="*/ 686 h 1091"/>
              <a:gd name="T58" fmla="*/ 847 w 882"/>
              <a:gd name="T59" fmla="*/ 706 h 1091"/>
              <a:gd name="T60" fmla="*/ 865 w 882"/>
              <a:gd name="T61" fmla="*/ 730 h 1091"/>
              <a:gd name="T62" fmla="*/ 882 w 882"/>
              <a:gd name="T63" fmla="*/ 708 h 1091"/>
              <a:gd name="T64" fmla="*/ 878 w 882"/>
              <a:gd name="T65" fmla="*/ 680 h 1091"/>
              <a:gd name="T66" fmla="*/ 771 w 882"/>
              <a:gd name="T67" fmla="*/ 280 h 1091"/>
              <a:gd name="T68" fmla="*/ 699 w 882"/>
              <a:gd name="T69" fmla="*/ 6 h 1091"/>
              <a:gd name="T70" fmla="*/ 593 w 882"/>
              <a:gd name="T71" fmla="*/ 678 h 1091"/>
              <a:gd name="T72" fmla="*/ 537 w 882"/>
              <a:gd name="T73" fmla="*/ 1025 h 1091"/>
              <a:gd name="T74" fmla="*/ 439 w 882"/>
              <a:gd name="T75" fmla="*/ 726 h 1091"/>
              <a:gd name="T76" fmla="*/ 397 w 882"/>
              <a:gd name="T77" fmla="*/ 1067 h 1091"/>
              <a:gd name="T78" fmla="*/ 401 w 882"/>
              <a:gd name="T79" fmla="*/ 1053 h 1091"/>
              <a:gd name="T80" fmla="*/ 385 w 882"/>
              <a:gd name="T81" fmla="*/ 1053 h 1091"/>
              <a:gd name="T82" fmla="*/ 353 w 882"/>
              <a:gd name="T83" fmla="*/ 1027 h 1091"/>
              <a:gd name="T84" fmla="*/ 359 w 882"/>
              <a:gd name="T85" fmla="*/ 875 h 1091"/>
              <a:gd name="T86" fmla="*/ 355 w 882"/>
              <a:gd name="T87" fmla="*/ 660 h 1091"/>
              <a:gd name="T88" fmla="*/ 327 w 882"/>
              <a:gd name="T89" fmla="*/ 388 h 1091"/>
              <a:gd name="T90" fmla="*/ 243 w 882"/>
              <a:gd name="T91" fmla="*/ 122 h 1091"/>
              <a:gd name="T92" fmla="*/ 195 w 882"/>
              <a:gd name="T93" fmla="*/ 156 h 1091"/>
              <a:gd name="T94" fmla="*/ 177 w 882"/>
              <a:gd name="T95" fmla="*/ 182 h 1091"/>
              <a:gd name="T96" fmla="*/ 157 w 882"/>
              <a:gd name="T97" fmla="*/ 178 h 1091"/>
              <a:gd name="T98" fmla="*/ 147 w 882"/>
              <a:gd name="T99" fmla="*/ 190 h 1091"/>
              <a:gd name="T100" fmla="*/ 145 w 882"/>
              <a:gd name="T101" fmla="*/ 194 h 1091"/>
              <a:gd name="T102" fmla="*/ 143 w 882"/>
              <a:gd name="T103" fmla="*/ 246 h 1091"/>
              <a:gd name="T104" fmla="*/ 143 w 882"/>
              <a:gd name="T105" fmla="*/ 358 h 1091"/>
              <a:gd name="T106" fmla="*/ 147 w 882"/>
              <a:gd name="T107" fmla="*/ 404 h 1091"/>
              <a:gd name="T108" fmla="*/ 139 w 882"/>
              <a:gd name="T109" fmla="*/ 416 h 1091"/>
              <a:gd name="T110" fmla="*/ 149 w 882"/>
              <a:gd name="T111" fmla="*/ 450 h 1091"/>
              <a:gd name="T112" fmla="*/ 123 w 882"/>
              <a:gd name="T113" fmla="*/ 496 h 1091"/>
              <a:gd name="T114" fmla="*/ 76 w 882"/>
              <a:gd name="T115" fmla="*/ 648 h 1091"/>
              <a:gd name="T116" fmla="*/ 62 w 882"/>
              <a:gd name="T117" fmla="*/ 688 h 1091"/>
              <a:gd name="T118" fmla="*/ 66 w 882"/>
              <a:gd name="T119" fmla="*/ 698 h 1091"/>
              <a:gd name="T120" fmla="*/ 76 w 882"/>
              <a:gd name="T121" fmla="*/ 696 h 1091"/>
              <a:gd name="T122" fmla="*/ 66 w 882"/>
              <a:gd name="T123" fmla="*/ 688 h 1091"/>
              <a:gd name="T124" fmla="*/ 38 w 882"/>
              <a:gd name="T125" fmla="*/ 652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2" h="1091">
                <a:moveTo>
                  <a:pt x="36" y="652"/>
                </a:moveTo>
                <a:lnTo>
                  <a:pt x="0" y="652"/>
                </a:lnTo>
                <a:lnTo>
                  <a:pt x="0" y="654"/>
                </a:lnTo>
                <a:lnTo>
                  <a:pt x="0" y="654"/>
                </a:lnTo>
                <a:lnTo>
                  <a:pt x="2" y="660"/>
                </a:lnTo>
                <a:lnTo>
                  <a:pt x="6" y="668"/>
                </a:lnTo>
                <a:lnTo>
                  <a:pt x="8" y="670"/>
                </a:lnTo>
                <a:lnTo>
                  <a:pt x="20" y="656"/>
                </a:lnTo>
                <a:lnTo>
                  <a:pt x="4" y="664"/>
                </a:lnTo>
                <a:lnTo>
                  <a:pt x="6" y="668"/>
                </a:lnTo>
                <a:lnTo>
                  <a:pt x="10" y="674"/>
                </a:lnTo>
                <a:lnTo>
                  <a:pt x="14" y="678"/>
                </a:lnTo>
                <a:lnTo>
                  <a:pt x="18" y="682"/>
                </a:lnTo>
                <a:lnTo>
                  <a:pt x="30" y="668"/>
                </a:lnTo>
                <a:lnTo>
                  <a:pt x="14" y="674"/>
                </a:lnTo>
                <a:lnTo>
                  <a:pt x="16" y="680"/>
                </a:lnTo>
                <a:lnTo>
                  <a:pt x="16" y="680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0"/>
                </a:lnTo>
                <a:lnTo>
                  <a:pt x="44" y="714"/>
                </a:lnTo>
                <a:lnTo>
                  <a:pt x="48" y="716"/>
                </a:lnTo>
                <a:lnTo>
                  <a:pt x="56" y="700"/>
                </a:lnTo>
                <a:lnTo>
                  <a:pt x="46" y="716"/>
                </a:lnTo>
                <a:lnTo>
                  <a:pt x="52" y="720"/>
                </a:lnTo>
                <a:lnTo>
                  <a:pt x="62" y="704"/>
                </a:lnTo>
                <a:lnTo>
                  <a:pt x="50" y="718"/>
                </a:lnTo>
                <a:lnTo>
                  <a:pt x="54" y="722"/>
                </a:lnTo>
                <a:lnTo>
                  <a:pt x="58" y="726"/>
                </a:lnTo>
                <a:lnTo>
                  <a:pt x="58" y="724"/>
                </a:lnTo>
                <a:lnTo>
                  <a:pt x="64" y="728"/>
                </a:lnTo>
                <a:lnTo>
                  <a:pt x="70" y="730"/>
                </a:lnTo>
                <a:lnTo>
                  <a:pt x="72" y="730"/>
                </a:lnTo>
                <a:lnTo>
                  <a:pt x="74" y="730"/>
                </a:lnTo>
                <a:lnTo>
                  <a:pt x="74" y="730"/>
                </a:lnTo>
                <a:lnTo>
                  <a:pt x="80" y="728"/>
                </a:lnTo>
                <a:lnTo>
                  <a:pt x="82" y="728"/>
                </a:lnTo>
                <a:lnTo>
                  <a:pt x="85" y="726"/>
                </a:lnTo>
                <a:lnTo>
                  <a:pt x="89" y="722"/>
                </a:lnTo>
                <a:lnTo>
                  <a:pt x="93" y="716"/>
                </a:lnTo>
                <a:lnTo>
                  <a:pt x="95" y="710"/>
                </a:lnTo>
                <a:lnTo>
                  <a:pt x="95" y="706"/>
                </a:lnTo>
                <a:lnTo>
                  <a:pt x="95" y="702"/>
                </a:lnTo>
                <a:lnTo>
                  <a:pt x="78" y="702"/>
                </a:lnTo>
                <a:lnTo>
                  <a:pt x="93" y="708"/>
                </a:lnTo>
                <a:lnTo>
                  <a:pt x="93" y="710"/>
                </a:lnTo>
                <a:lnTo>
                  <a:pt x="95" y="706"/>
                </a:lnTo>
                <a:lnTo>
                  <a:pt x="95" y="704"/>
                </a:lnTo>
                <a:lnTo>
                  <a:pt x="97" y="698"/>
                </a:lnTo>
                <a:lnTo>
                  <a:pt x="97" y="688"/>
                </a:lnTo>
                <a:lnTo>
                  <a:pt x="80" y="688"/>
                </a:lnTo>
                <a:lnTo>
                  <a:pt x="97" y="694"/>
                </a:lnTo>
                <a:lnTo>
                  <a:pt x="99" y="688"/>
                </a:lnTo>
                <a:lnTo>
                  <a:pt x="99" y="682"/>
                </a:lnTo>
                <a:lnTo>
                  <a:pt x="99" y="678"/>
                </a:lnTo>
                <a:lnTo>
                  <a:pt x="82" y="678"/>
                </a:lnTo>
                <a:lnTo>
                  <a:pt x="97" y="684"/>
                </a:lnTo>
                <a:lnTo>
                  <a:pt x="97" y="686"/>
                </a:lnTo>
                <a:lnTo>
                  <a:pt x="107" y="662"/>
                </a:lnTo>
                <a:lnTo>
                  <a:pt x="109" y="662"/>
                </a:lnTo>
                <a:lnTo>
                  <a:pt x="117" y="642"/>
                </a:lnTo>
                <a:lnTo>
                  <a:pt x="117" y="640"/>
                </a:lnTo>
                <a:lnTo>
                  <a:pt x="133" y="594"/>
                </a:lnTo>
                <a:lnTo>
                  <a:pt x="133" y="592"/>
                </a:lnTo>
                <a:lnTo>
                  <a:pt x="143" y="548"/>
                </a:lnTo>
                <a:lnTo>
                  <a:pt x="125" y="544"/>
                </a:lnTo>
                <a:lnTo>
                  <a:pt x="143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1" y="486"/>
                </a:lnTo>
                <a:lnTo>
                  <a:pt x="159" y="492"/>
                </a:lnTo>
                <a:lnTo>
                  <a:pt x="163" y="478"/>
                </a:lnTo>
                <a:lnTo>
                  <a:pt x="163" y="476"/>
                </a:lnTo>
                <a:lnTo>
                  <a:pt x="165" y="466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3" y="432"/>
                </a:lnTo>
                <a:lnTo>
                  <a:pt x="175" y="426"/>
                </a:lnTo>
                <a:lnTo>
                  <a:pt x="175" y="420"/>
                </a:lnTo>
                <a:lnTo>
                  <a:pt x="175" y="416"/>
                </a:lnTo>
                <a:lnTo>
                  <a:pt x="157" y="416"/>
                </a:lnTo>
                <a:lnTo>
                  <a:pt x="157" y="434"/>
                </a:lnTo>
                <a:lnTo>
                  <a:pt x="163" y="432"/>
                </a:lnTo>
                <a:lnTo>
                  <a:pt x="169" y="428"/>
                </a:lnTo>
                <a:lnTo>
                  <a:pt x="173" y="422"/>
                </a:lnTo>
                <a:lnTo>
                  <a:pt x="157" y="434"/>
                </a:lnTo>
                <a:lnTo>
                  <a:pt x="159" y="434"/>
                </a:lnTo>
                <a:lnTo>
                  <a:pt x="159" y="434"/>
                </a:lnTo>
                <a:lnTo>
                  <a:pt x="165" y="432"/>
                </a:lnTo>
                <a:lnTo>
                  <a:pt x="171" y="428"/>
                </a:lnTo>
                <a:lnTo>
                  <a:pt x="175" y="422"/>
                </a:lnTo>
                <a:lnTo>
                  <a:pt x="177" y="416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59" y="384"/>
                </a:lnTo>
                <a:lnTo>
                  <a:pt x="177" y="388"/>
                </a:lnTo>
                <a:lnTo>
                  <a:pt x="179" y="374"/>
                </a:lnTo>
                <a:lnTo>
                  <a:pt x="179" y="370"/>
                </a:lnTo>
                <a:lnTo>
                  <a:pt x="179" y="358"/>
                </a:lnTo>
                <a:lnTo>
                  <a:pt x="179" y="344"/>
                </a:lnTo>
                <a:lnTo>
                  <a:pt x="179" y="332"/>
                </a:lnTo>
                <a:lnTo>
                  <a:pt x="179" y="322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2"/>
                </a:lnTo>
                <a:lnTo>
                  <a:pt x="179" y="274"/>
                </a:lnTo>
                <a:lnTo>
                  <a:pt x="179" y="268"/>
                </a:lnTo>
                <a:lnTo>
                  <a:pt x="179" y="260"/>
                </a:lnTo>
                <a:lnTo>
                  <a:pt x="179" y="246"/>
                </a:lnTo>
                <a:lnTo>
                  <a:pt x="179" y="234"/>
                </a:lnTo>
                <a:lnTo>
                  <a:pt x="179" y="224"/>
                </a:lnTo>
                <a:lnTo>
                  <a:pt x="179" y="218"/>
                </a:lnTo>
                <a:lnTo>
                  <a:pt x="179" y="210"/>
                </a:lnTo>
                <a:lnTo>
                  <a:pt x="161" y="210"/>
                </a:lnTo>
                <a:lnTo>
                  <a:pt x="179" y="216"/>
                </a:lnTo>
                <a:lnTo>
                  <a:pt x="181" y="210"/>
                </a:lnTo>
                <a:lnTo>
                  <a:pt x="181" y="204"/>
                </a:lnTo>
                <a:lnTo>
                  <a:pt x="181" y="198"/>
                </a:lnTo>
                <a:lnTo>
                  <a:pt x="181" y="194"/>
                </a:lnTo>
                <a:lnTo>
                  <a:pt x="163" y="194"/>
                </a:lnTo>
                <a:lnTo>
                  <a:pt x="175" y="206"/>
                </a:lnTo>
                <a:lnTo>
                  <a:pt x="179" y="200"/>
                </a:lnTo>
                <a:lnTo>
                  <a:pt x="177" y="208"/>
                </a:lnTo>
                <a:lnTo>
                  <a:pt x="179" y="206"/>
                </a:lnTo>
                <a:lnTo>
                  <a:pt x="177" y="204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77" y="202"/>
                </a:lnTo>
                <a:lnTo>
                  <a:pt x="181" y="196"/>
                </a:lnTo>
                <a:lnTo>
                  <a:pt x="179" y="204"/>
                </a:lnTo>
                <a:lnTo>
                  <a:pt x="181" y="202"/>
                </a:lnTo>
                <a:lnTo>
                  <a:pt x="183" y="200"/>
                </a:lnTo>
                <a:lnTo>
                  <a:pt x="169" y="186"/>
                </a:lnTo>
                <a:lnTo>
                  <a:pt x="177" y="202"/>
                </a:lnTo>
                <a:lnTo>
                  <a:pt x="181" y="200"/>
                </a:lnTo>
                <a:lnTo>
                  <a:pt x="185" y="196"/>
                </a:lnTo>
                <a:lnTo>
                  <a:pt x="189" y="190"/>
                </a:lnTo>
                <a:lnTo>
                  <a:pt x="191" y="184"/>
                </a:lnTo>
                <a:lnTo>
                  <a:pt x="191" y="182"/>
                </a:lnTo>
                <a:lnTo>
                  <a:pt x="173" y="182"/>
                </a:lnTo>
                <a:lnTo>
                  <a:pt x="173" y="200"/>
                </a:lnTo>
                <a:lnTo>
                  <a:pt x="179" y="198"/>
                </a:lnTo>
                <a:lnTo>
                  <a:pt x="185" y="194"/>
                </a:lnTo>
                <a:lnTo>
                  <a:pt x="189" y="188"/>
                </a:lnTo>
                <a:lnTo>
                  <a:pt x="173" y="200"/>
                </a:lnTo>
                <a:lnTo>
                  <a:pt x="177" y="200"/>
                </a:lnTo>
                <a:lnTo>
                  <a:pt x="177" y="200"/>
                </a:lnTo>
                <a:lnTo>
                  <a:pt x="183" y="198"/>
                </a:lnTo>
                <a:lnTo>
                  <a:pt x="185" y="198"/>
                </a:lnTo>
                <a:lnTo>
                  <a:pt x="189" y="196"/>
                </a:lnTo>
                <a:lnTo>
                  <a:pt x="181" y="180"/>
                </a:lnTo>
                <a:lnTo>
                  <a:pt x="187" y="198"/>
                </a:lnTo>
                <a:lnTo>
                  <a:pt x="193" y="196"/>
                </a:lnTo>
                <a:lnTo>
                  <a:pt x="187" y="178"/>
                </a:lnTo>
                <a:lnTo>
                  <a:pt x="187" y="196"/>
                </a:lnTo>
                <a:lnTo>
                  <a:pt x="193" y="196"/>
                </a:lnTo>
                <a:lnTo>
                  <a:pt x="193" y="196"/>
                </a:lnTo>
                <a:lnTo>
                  <a:pt x="199" y="194"/>
                </a:lnTo>
                <a:lnTo>
                  <a:pt x="203" y="194"/>
                </a:lnTo>
                <a:lnTo>
                  <a:pt x="209" y="190"/>
                </a:lnTo>
                <a:lnTo>
                  <a:pt x="215" y="186"/>
                </a:lnTo>
                <a:lnTo>
                  <a:pt x="205" y="170"/>
                </a:lnTo>
                <a:lnTo>
                  <a:pt x="213" y="186"/>
                </a:lnTo>
                <a:lnTo>
                  <a:pt x="221" y="182"/>
                </a:lnTo>
                <a:lnTo>
                  <a:pt x="225" y="180"/>
                </a:lnTo>
                <a:lnTo>
                  <a:pt x="233" y="174"/>
                </a:lnTo>
                <a:lnTo>
                  <a:pt x="221" y="160"/>
                </a:lnTo>
                <a:lnTo>
                  <a:pt x="231" y="176"/>
                </a:lnTo>
                <a:lnTo>
                  <a:pt x="241" y="170"/>
                </a:lnTo>
                <a:lnTo>
                  <a:pt x="243" y="168"/>
                </a:lnTo>
                <a:lnTo>
                  <a:pt x="253" y="160"/>
                </a:lnTo>
                <a:lnTo>
                  <a:pt x="265" y="150"/>
                </a:lnTo>
                <a:lnTo>
                  <a:pt x="253" y="136"/>
                </a:lnTo>
                <a:lnTo>
                  <a:pt x="237" y="142"/>
                </a:lnTo>
                <a:lnTo>
                  <a:pt x="241" y="148"/>
                </a:lnTo>
                <a:lnTo>
                  <a:pt x="247" y="152"/>
                </a:lnTo>
                <a:lnTo>
                  <a:pt x="253" y="154"/>
                </a:lnTo>
                <a:lnTo>
                  <a:pt x="259" y="152"/>
                </a:lnTo>
                <a:lnTo>
                  <a:pt x="237" y="140"/>
                </a:lnTo>
                <a:lnTo>
                  <a:pt x="253" y="204"/>
                </a:lnTo>
                <a:lnTo>
                  <a:pt x="267" y="268"/>
                </a:lnTo>
                <a:lnTo>
                  <a:pt x="281" y="330"/>
                </a:lnTo>
                <a:lnTo>
                  <a:pt x="297" y="326"/>
                </a:lnTo>
                <a:lnTo>
                  <a:pt x="281" y="330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68"/>
                </a:lnTo>
                <a:lnTo>
                  <a:pt x="309" y="546"/>
                </a:lnTo>
                <a:lnTo>
                  <a:pt x="313" y="586"/>
                </a:lnTo>
                <a:lnTo>
                  <a:pt x="331" y="584"/>
                </a:lnTo>
                <a:lnTo>
                  <a:pt x="313" y="586"/>
                </a:lnTo>
                <a:lnTo>
                  <a:pt x="315" y="624"/>
                </a:lnTo>
                <a:lnTo>
                  <a:pt x="315" y="624"/>
                </a:lnTo>
                <a:lnTo>
                  <a:pt x="319" y="662"/>
                </a:lnTo>
                <a:lnTo>
                  <a:pt x="337" y="660"/>
                </a:lnTo>
                <a:lnTo>
                  <a:pt x="319" y="660"/>
                </a:lnTo>
                <a:lnTo>
                  <a:pt x="319" y="700"/>
                </a:lnTo>
                <a:lnTo>
                  <a:pt x="319" y="702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35"/>
                </a:lnTo>
                <a:lnTo>
                  <a:pt x="323" y="877"/>
                </a:lnTo>
                <a:lnTo>
                  <a:pt x="341" y="875"/>
                </a:lnTo>
                <a:lnTo>
                  <a:pt x="323" y="875"/>
                </a:lnTo>
                <a:lnTo>
                  <a:pt x="323" y="919"/>
                </a:lnTo>
                <a:lnTo>
                  <a:pt x="323" y="921"/>
                </a:lnTo>
                <a:lnTo>
                  <a:pt x="325" y="943"/>
                </a:lnTo>
                <a:lnTo>
                  <a:pt x="327" y="96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1"/>
                </a:lnTo>
                <a:lnTo>
                  <a:pt x="337" y="1031"/>
                </a:lnTo>
                <a:lnTo>
                  <a:pt x="341" y="1051"/>
                </a:lnTo>
                <a:lnTo>
                  <a:pt x="341" y="1055"/>
                </a:lnTo>
                <a:lnTo>
                  <a:pt x="343" y="1059"/>
                </a:lnTo>
                <a:lnTo>
                  <a:pt x="345" y="1063"/>
                </a:lnTo>
                <a:lnTo>
                  <a:pt x="349" y="1069"/>
                </a:lnTo>
                <a:lnTo>
                  <a:pt x="353" y="1073"/>
                </a:lnTo>
                <a:lnTo>
                  <a:pt x="355" y="1075"/>
                </a:lnTo>
                <a:lnTo>
                  <a:pt x="359" y="1079"/>
                </a:lnTo>
                <a:lnTo>
                  <a:pt x="359" y="1077"/>
                </a:lnTo>
                <a:lnTo>
                  <a:pt x="363" y="1081"/>
                </a:lnTo>
                <a:lnTo>
                  <a:pt x="367" y="1083"/>
                </a:lnTo>
                <a:lnTo>
                  <a:pt x="369" y="1083"/>
                </a:lnTo>
                <a:lnTo>
                  <a:pt x="373" y="1085"/>
                </a:lnTo>
                <a:lnTo>
                  <a:pt x="385" y="1087"/>
                </a:lnTo>
                <a:lnTo>
                  <a:pt x="387" y="1069"/>
                </a:lnTo>
                <a:lnTo>
                  <a:pt x="383" y="1087"/>
                </a:lnTo>
                <a:lnTo>
                  <a:pt x="393" y="1089"/>
                </a:lnTo>
                <a:lnTo>
                  <a:pt x="397" y="1089"/>
                </a:lnTo>
                <a:lnTo>
                  <a:pt x="401" y="1089"/>
                </a:lnTo>
                <a:lnTo>
                  <a:pt x="401" y="1071"/>
                </a:lnTo>
                <a:lnTo>
                  <a:pt x="393" y="1087"/>
                </a:lnTo>
                <a:lnTo>
                  <a:pt x="397" y="1089"/>
                </a:lnTo>
                <a:lnTo>
                  <a:pt x="399" y="1089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9" y="859"/>
                </a:lnTo>
                <a:lnTo>
                  <a:pt x="469" y="855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0"/>
                </a:lnTo>
                <a:lnTo>
                  <a:pt x="525" y="712"/>
                </a:lnTo>
                <a:lnTo>
                  <a:pt x="509" y="718"/>
                </a:lnTo>
                <a:lnTo>
                  <a:pt x="513" y="724"/>
                </a:lnTo>
                <a:lnTo>
                  <a:pt x="519" y="728"/>
                </a:lnTo>
                <a:lnTo>
                  <a:pt x="525" y="730"/>
                </a:lnTo>
                <a:lnTo>
                  <a:pt x="507" y="714"/>
                </a:lnTo>
                <a:lnTo>
                  <a:pt x="537" y="1027"/>
                </a:lnTo>
                <a:lnTo>
                  <a:pt x="539" y="1031"/>
                </a:lnTo>
                <a:lnTo>
                  <a:pt x="543" y="1037"/>
                </a:lnTo>
                <a:lnTo>
                  <a:pt x="549" y="1041"/>
                </a:lnTo>
                <a:lnTo>
                  <a:pt x="555" y="1043"/>
                </a:lnTo>
                <a:lnTo>
                  <a:pt x="561" y="1041"/>
                </a:lnTo>
                <a:lnTo>
                  <a:pt x="567" y="1037"/>
                </a:lnTo>
                <a:lnTo>
                  <a:pt x="571" y="1031"/>
                </a:lnTo>
                <a:lnTo>
                  <a:pt x="573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2"/>
                </a:lnTo>
                <a:lnTo>
                  <a:pt x="705" y="24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4"/>
                </a:lnTo>
                <a:lnTo>
                  <a:pt x="669" y="184"/>
                </a:lnTo>
                <a:lnTo>
                  <a:pt x="671" y="190"/>
                </a:lnTo>
                <a:lnTo>
                  <a:pt x="673" y="194"/>
                </a:lnTo>
                <a:lnTo>
                  <a:pt x="739" y="290"/>
                </a:lnTo>
                <a:lnTo>
                  <a:pt x="753" y="280"/>
                </a:lnTo>
                <a:lnTo>
                  <a:pt x="737" y="286"/>
                </a:lnTo>
                <a:lnTo>
                  <a:pt x="735" y="282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3" y="690"/>
                </a:lnTo>
                <a:lnTo>
                  <a:pt x="857" y="678"/>
                </a:lnTo>
                <a:lnTo>
                  <a:pt x="841" y="686"/>
                </a:lnTo>
                <a:lnTo>
                  <a:pt x="843" y="690"/>
                </a:lnTo>
                <a:lnTo>
                  <a:pt x="845" y="694"/>
                </a:lnTo>
                <a:lnTo>
                  <a:pt x="861" y="686"/>
                </a:lnTo>
                <a:lnTo>
                  <a:pt x="845" y="692"/>
                </a:lnTo>
                <a:lnTo>
                  <a:pt x="847" y="698"/>
                </a:lnTo>
                <a:lnTo>
                  <a:pt x="863" y="692"/>
                </a:lnTo>
                <a:lnTo>
                  <a:pt x="845" y="692"/>
                </a:lnTo>
                <a:lnTo>
                  <a:pt x="845" y="698"/>
                </a:lnTo>
                <a:lnTo>
                  <a:pt x="845" y="698"/>
                </a:lnTo>
                <a:lnTo>
                  <a:pt x="847" y="704"/>
                </a:lnTo>
                <a:lnTo>
                  <a:pt x="847" y="706"/>
                </a:lnTo>
                <a:lnTo>
                  <a:pt x="849" y="710"/>
                </a:lnTo>
                <a:lnTo>
                  <a:pt x="865" y="702"/>
                </a:lnTo>
                <a:lnTo>
                  <a:pt x="847" y="702"/>
                </a:lnTo>
                <a:lnTo>
                  <a:pt x="847" y="708"/>
                </a:lnTo>
                <a:lnTo>
                  <a:pt x="847" y="710"/>
                </a:lnTo>
                <a:lnTo>
                  <a:pt x="847" y="712"/>
                </a:lnTo>
                <a:lnTo>
                  <a:pt x="847" y="712"/>
                </a:lnTo>
                <a:lnTo>
                  <a:pt x="849" y="718"/>
                </a:lnTo>
                <a:lnTo>
                  <a:pt x="853" y="724"/>
                </a:lnTo>
                <a:lnTo>
                  <a:pt x="859" y="728"/>
                </a:lnTo>
                <a:lnTo>
                  <a:pt x="865" y="730"/>
                </a:lnTo>
                <a:lnTo>
                  <a:pt x="867" y="730"/>
                </a:lnTo>
                <a:lnTo>
                  <a:pt x="867" y="694"/>
                </a:lnTo>
                <a:lnTo>
                  <a:pt x="865" y="694"/>
                </a:lnTo>
                <a:lnTo>
                  <a:pt x="882" y="712"/>
                </a:lnTo>
                <a:lnTo>
                  <a:pt x="880" y="706"/>
                </a:lnTo>
                <a:lnTo>
                  <a:pt x="876" y="700"/>
                </a:lnTo>
                <a:lnTo>
                  <a:pt x="871" y="696"/>
                </a:lnTo>
                <a:lnTo>
                  <a:pt x="865" y="712"/>
                </a:lnTo>
                <a:lnTo>
                  <a:pt x="882" y="712"/>
                </a:lnTo>
                <a:lnTo>
                  <a:pt x="882" y="710"/>
                </a:lnTo>
                <a:lnTo>
                  <a:pt x="882" y="708"/>
                </a:lnTo>
                <a:lnTo>
                  <a:pt x="882" y="702"/>
                </a:lnTo>
                <a:lnTo>
                  <a:pt x="882" y="702"/>
                </a:lnTo>
                <a:lnTo>
                  <a:pt x="880" y="696"/>
                </a:lnTo>
                <a:lnTo>
                  <a:pt x="880" y="694"/>
                </a:lnTo>
                <a:lnTo>
                  <a:pt x="878" y="690"/>
                </a:lnTo>
                <a:lnTo>
                  <a:pt x="863" y="698"/>
                </a:lnTo>
                <a:lnTo>
                  <a:pt x="880" y="698"/>
                </a:lnTo>
                <a:lnTo>
                  <a:pt x="880" y="692"/>
                </a:lnTo>
                <a:lnTo>
                  <a:pt x="880" y="692"/>
                </a:lnTo>
                <a:lnTo>
                  <a:pt x="880" y="686"/>
                </a:lnTo>
                <a:lnTo>
                  <a:pt x="878" y="680"/>
                </a:lnTo>
                <a:lnTo>
                  <a:pt x="876" y="678"/>
                </a:lnTo>
                <a:lnTo>
                  <a:pt x="875" y="674"/>
                </a:lnTo>
                <a:lnTo>
                  <a:pt x="873" y="670"/>
                </a:lnTo>
                <a:lnTo>
                  <a:pt x="871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71" y="280"/>
                </a:lnTo>
                <a:lnTo>
                  <a:pt x="769" y="274"/>
                </a:lnTo>
                <a:lnTo>
                  <a:pt x="769" y="270"/>
                </a:lnTo>
                <a:lnTo>
                  <a:pt x="703" y="174"/>
                </a:lnTo>
                <a:lnTo>
                  <a:pt x="705" y="184"/>
                </a:lnTo>
                <a:lnTo>
                  <a:pt x="703" y="178"/>
                </a:lnTo>
                <a:lnTo>
                  <a:pt x="687" y="184"/>
                </a:lnTo>
                <a:lnTo>
                  <a:pt x="705" y="184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2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9" y="1023"/>
                </a:lnTo>
                <a:lnTo>
                  <a:pt x="571" y="1019"/>
                </a:lnTo>
                <a:lnTo>
                  <a:pt x="567" y="1013"/>
                </a:lnTo>
                <a:lnTo>
                  <a:pt x="561" y="1009"/>
                </a:lnTo>
                <a:lnTo>
                  <a:pt x="555" y="1007"/>
                </a:lnTo>
                <a:lnTo>
                  <a:pt x="549" y="1009"/>
                </a:lnTo>
                <a:lnTo>
                  <a:pt x="543" y="1013"/>
                </a:lnTo>
                <a:lnTo>
                  <a:pt x="539" y="1019"/>
                </a:lnTo>
                <a:lnTo>
                  <a:pt x="537" y="1025"/>
                </a:lnTo>
                <a:lnTo>
                  <a:pt x="555" y="1025"/>
                </a:lnTo>
                <a:lnTo>
                  <a:pt x="573" y="1023"/>
                </a:lnTo>
                <a:lnTo>
                  <a:pt x="543" y="710"/>
                </a:lnTo>
                <a:lnTo>
                  <a:pt x="541" y="706"/>
                </a:lnTo>
                <a:lnTo>
                  <a:pt x="537" y="700"/>
                </a:lnTo>
                <a:lnTo>
                  <a:pt x="531" y="696"/>
                </a:lnTo>
                <a:lnTo>
                  <a:pt x="525" y="694"/>
                </a:lnTo>
                <a:lnTo>
                  <a:pt x="519" y="696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5"/>
                </a:lnTo>
                <a:lnTo>
                  <a:pt x="451" y="855"/>
                </a:lnTo>
                <a:lnTo>
                  <a:pt x="435" y="853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5" y="1073"/>
                </a:lnTo>
                <a:lnTo>
                  <a:pt x="413" y="1057"/>
                </a:lnTo>
                <a:lnTo>
                  <a:pt x="409" y="1055"/>
                </a:lnTo>
                <a:lnTo>
                  <a:pt x="407" y="1055"/>
                </a:lnTo>
                <a:lnTo>
                  <a:pt x="401" y="1053"/>
                </a:lnTo>
                <a:lnTo>
                  <a:pt x="397" y="1053"/>
                </a:lnTo>
                <a:lnTo>
                  <a:pt x="397" y="1071"/>
                </a:lnTo>
                <a:lnTo>
                  <a:pt x="401" y="1055"/>
                </a:lnTo>
                <a:lnTo>
                  <a:pt x="391" y="1053"/>
                </a:lnTo>
                <a:lnTo>
                  <a:pt x="391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1" y="1065"/>
                </a:lnTo>
                <a:lnTo>
                  <a:pt x="385" y="1053"/>
                </a:lnTo>
                <a:lnTo>
                  <a:pt x="381" y="1049"/>
                </a:lnTo>
                <a:lnTo>
                  <a:pt x="379" y="1047"/>
                </a:lnTo>
                <a:lnTo>
                  <a:pt x="375" y="1043"/>
                </a:lnTo>
                <a:lnTo>
                  <a:pt x="361" y="1055"/>
                </a:lnTo>
                <a:lnTo>
                  <a:pt x="377" y="1047"/>
                </a:lnTo>
                <a:lnTo>
                  <a:pt x="375" y="1043"/>
                </a:lnTo>
                <a:lnTo>
                  <a:pt x="373" y="1039"/>
                </a:lnTo>
                <a:lnTo>
                  <a:pt x="357" y="1047"/>
                </a:lnTo>
                <a:lnTo>
                  <a:pt x="375" y="1043"/>
                </a:lnTo>
                <a:lnTo>
                  <a:pt x="371" y="1023"/>
                </a:lnTo>
                <a:lnTo>
                  <a:pt x="353" y="1027"/>
                </a:lnTo>
                <a:lnTo>
                  <a:pt x="371" y="1025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3" y="961"/>
                </a:lnTo>
                <a:lnTo>
                  <a:pt x="361" y="939"/>
                </a:lnTo>
                <a:lnTo>
                  <a:pt x="359" y="917"/>
                </a:lnTo>
                <a:lnTo>
                  <a:pt x="341" y="919"/>
                </a:lnTo>
                <a:lnTo>
                  <a:pt x="359" y="919"/>
                </a:lnTo>
                <a:lnTo>
                  <a:pt x="359" y="875"/>
                </a:lnTo>
                <a:lnTo>
                  <a:pt x="359" y="875"/>
                </a:lnTo>
                <a:lnTo>
                  <a:pt x="357" y="833"/>
                </a:lnTo>
                <a:lnTo>
                  <a:pt x="339" y="833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0"/>
                </a:lnTo>
                <a:lnTo>
                  <a:pt x="337" y="700"/>
                </a:lnTo>
                <a:lnTo>
                  <a:pt x="355" y="700"/>
                </a:lnTo>
                <a:lnTo>
                  <a:pt x="355" y="660"/>
                </a:lnTo>
                <a:lnTo>
                  <a:pt x="355" y="658"/>
                </a:lnTo>
                <a:lnTo>
                  <a:pt x="351" y="620"/>
                </a:lnTo>
                <a:lnTo>
                  <a:pt x="333" y="622"/>
                </a:lnTo>
                <a:lnTo>
                  <a:pt x="351" y="622"/>
                </a:lnTo>
                <a:lnTo>
                  <a:pt x="349" y="584"/>
                </a:lnTo>
                <a:lnTo>
                  <a:pt x="349" y="582"/>
                </a:lnTo>
                <a:lnTo>
                  <a:pt x="345" y="542"/>
                </a:lnTo>
                <a:lnTo>
                  <a:pt x="335" y="464"/>
                </a:lnTo>
                <a:lnTo>
                  <a:pt x="331" y="426"/>
                </a:lnTo>
                <a:lnTo>
                  <a:pt x="327" y="388"/>
                </a:lnTo>
                <a:lnTo>
                  <a:pt x="327" y="388"/>
                </a:lnTo>
                <a:lnTo>
                  <a:pt x="315" y="324"/>
                </a:lnTo>
                <a:lnTo>
                  <a:pt x="315" y="322"/>
                </a:lnTo>
                <a:lnTo>
                  <a:pt x="301" y="260"/>
                </a:lnTo>
                <a:lnTo>
                  <a:pt x="287" y="196"/>
                </a:lnTo>
                <a:lnTo>
                  <a:pt x="271" y="132"/>
                </a:lnTo>
                <a:lnTo>
                  <a:pt x="269" y="130"/>
                </a:lnTo>
                <a:lnTo>
                  <a:pt x="265" y="124"/>
                </a:lnTo>
                <a:lnTo>
                  <a:pt x="259" y="120"/>
                </a:lnTo>
                <a:lnTo>
                  <a:pt x="253" y="118"/>
                </a:lnTo>
                <a:lnTo>
                  <a:pt x="247" y="120"/>
                </a:lnTo>
                <a:lnTo>
                  <a:pt x="243" y="122"/>
                </a:lnTo>
                <a:lnTo>
                  <a:pt x="231" y="132"/>
                </a:lnTo>
                <a:lnTo>
                  <a:pt x="221" y="140"/>
                </a:lnTo>
                <a:lnTo>
                  <a:pt x="231" y="154"/>
                </a:lnTo>
                <a:lnTo>
                  <a:pt x="223" y="140"/>
                </a:lnTo>
                <a:lnTo>
                  <a:pt x="213" y="146"/>
                </a:lnTo>
                <a:lnTo>
                  <a:pt x="211" y="146"/>
                </a:lnTo>
                <a:lnTo>
                  <a:pt x="203" y="152"/>
                </a:lnTo>
                <a:lnTo>
                  <a:pt x="213" y="166"/>
                </a:lnTo>
                <a:lnTo>
                  <a:pt x="205" y="150"/>
                </a:lnTo>
                <a:lnTo>
                  <a:pt x="197" y="154"/>
                </a:lnTo>
                <a:lnTo>
                  <a:pt x="195" y="156"/>
                </a:lnTo>
                <a:lnTo>
                  <a:pt x="189" y="160"/>
                </a:lnTo>
                <a:lnTo>
                  <a:pt x="183" y="164"/>
                </a:lnTo>
                <a:lnTo>
                  <a:pt x="193" y="178"/>
                </a:lnTo>
                <a:lnTo>
                  <a:pt x="193" y="160"/>
                </a:lnTo>
                <a:lnTo>
                  <a:pt x="187" y="160"/>
                </a:lnTo>
                <a:lnTo>
                  <a:pt x="187" y="160"/>
                </a:lnTo>
                <a:lnTo>
                  <a:pt x="181" y="162"/>
                </a:lnTo>
                <a:lnTo>
                  <a:pt x="175" y="164"/>
                </a:lnTo>
                <a:lnTo>
                  <a:pt x="173" y="164"/>
                </a:lnTo>
                <a:lnTo>
                  <a:pt x="169" y="166"/>
                </a:lnTo>
                <a:lnTo>
                  <a:pt x="177" y="182"/>
                </a:lnTo>
                <a:lnTo>
                  <a:pt x="177" y="164"/>
                </a:lnTo>
                <a:lnTo>
                  <a:pt x="173" y="164"/>
                </a:lnTo>
                <a:lnTo>
                  <a:pt x="173" y="164"/>
                </a:lnTo>
                <a:lnTo>
                  <a:pt x="167" y="166"/>
                </a:lnTo>
                <a:lnTo>
                  <a:pt x="161" y="170"/>
                </a:lnTo>
                <a:lnTo>
                  <a:pt x="157" y="176"/>
                </a:lnTo>
                <a:lnTo>
                  <a:pt x="155" y="182"/>
                </a:lnTo>
                <a:lnTo>
                  <a:pt x="155" y="182"/>
                </a:lnTo>
                <a:lnTo>
                  <a:pt x="155" y="184"/>
                </a:lnTo>
                <a:lnTo>
                  <a:pt x="161" y="172"/>
                </a:lnTo>
                <a:lnTo>
                  <a:pt x="157" y="178"/>
                </a:lnTo>
                <a:lnTo>
                  <a:pt x="155" y="184"/>
                </a:lnTo>
                <a:lnTo>
                  <a:pt x="173" y="184"/>
                </a:lnTo>
                <a:lnTo>
                  <a:pt x="165" y="168"/>
                </a:lnTo>
                <a:lnTo>
                  <a:pt x="161" y="170"/>
                </a:lnTo>
                <a:lnTo>
                  <a:pt x="157" y="174"/>
                </a:lnTo>
                <a:lnTo>
                  <a:pt x="155" y="176"/>
                </a:lnTo>
                <a:lnTo>
                  <a:pt x="153" y="178"/>
                </a:lnTo>
                <a:lnTo>
                  <a:pt x="153" y="178"/>
                </a:lnTo>
                <a:lnTo>
                  <a:pt x="149" y="184"/>
                </a:lnTo>
                <a:lnTo>
                  <a:pt x="147" y="190"/>
                </a:lnTo>
                <a:lnTo>
                  <a:pt x="147" y="190"/>
                </a:lnTo>
                <a:lnTo>
                  <a:pt x="147" y="192"/>
                </a:lnTo>
                <a:lnTo>
                  <a:pt x="153" y="180"/>
                </a:lnTo>
                <a:lnTo>
                  <a:pt x="149" y="186"/>
                </a:lnTo>
                <a:lnTo>
                  <a:pt x="147" y="192"/>
                </a:lnTo>
                <a:lnTo>
                  <a:pt x="165" y="192"/>
                </a:lnTo>
                <a:lnTo>
                  <a:pt x="153" y="180"/>
                </a:lnTo>
                <a:lnTo>
                  <a:pt x="151" y="182"/>
                </a:lnTo>
                <a:lnTo>
                  <a:pt x="151" y="182"/>
                </a:lnTo>
                <a:lnTo>
                  <a:pt x="147" y="188"/>
                </a:lnTo>
                <a:lnTo>
                  <a:pt x="145" y="194"/>
                </a:lnTo>
                <a:lnTo>
                  <a:pt x="145" y="194"/>
                </a:lnTo>
                <a:lnTo>
                  <a:pt x="145" y="198"/>
                </a:lnTo>
                <a:lnTo>
                  <a:pt x="145" y="204"/>
                </a:lnTo>
                <a:lnTo>
                  <a:pt x="163" y="204"/>
                </a:lnTo>
                <a:lnTo>
                  <a:pt x="147" y="198"/>
                </a:lnTo>
                <a:lnTo>
                  <a:pt x="145" y="204"/>
                </a:lnTo>
                <a:lnTo>
                  <a:pt x="143" y="210"/>
                </a:lnTo>
                <a:lnTo>
                  <a:pt x="143" y="210"/>
                </a:lnTo>
                <a:lnTo>
                  <a:pt x="143" y="218"/>
                </a:lnTo>
                <a:lnTo>
                  <a:pt x="143" y="224"/>
                </a:lnTo>
                <a:lnTo>
                  <a:pt x="143" y="234"/>
                </a:lnTo>
                <a:lnTo>
                  <a:pt x="143" y="246"/>
                </a:lnTo>
                <a:lnTo>
                  <a:pt x="143" y="260"/>
                </a:lnTo>
                <a:lnTo>
                  <a:pt x="143" y="268"/>
                </a:lnTo>
                <a:lnTo>
                  <a:pt x="143" y="274"/>
                </a:lnTo>
                <a:lnTo>
                  <a:pt x="143" y="282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2"/>
                </a:lnTo>
                <a:lnTo>
                  <a:pt x="143" y="332"/>
                </a:lnTo>
                <a:lnTo>
                  <a:pt x="143" y="344"/>
                </a:lnTo>
                <a:lnTo>
                  <a:pt x="143" y="358"/>
                </a:lnTo>
                <a:lnTo>
                  <a:pt x="143" y="370"/>
                </a:lnTo>
                <a:lnTo>
                  <a:pt x="161" y="370"/>
                </a:lnTo>
                <a:lnTo>
                  <a:pt x="143" y="368"/>
                </a:lnTo>
                <a:lnTo>
                  <a:pt x="141" y="382"/>
                </a:lnTo>
                <a:lnTo>
                  <a:pt x="141" y="384"/>
                </a:lnTo>
                <a:lnTo>
                  <a:pt x="141" y="398"/>
                </a:lnTo>
                <a:lnTo>
                  <a:pt x="141" y="414"/>
                </a:lnTo>
                <a:lnTo>
                  <a:pt x="141" y="416"/>
                </a:lnTo>
                <a:lnTo>
                  <a:pt x="159" y="398"/>
                </a:lnTo>
                <a:lnTo>
                  <a:pt x="153" y="400"/>
                </a:lnTo>
                <a:lnTo>
                  <a:pt x="147" y="404"/>
                </a:lnTo>
                <a:lnTo>
                  <a:pt x="143" y="410"/>
                </a:lnTo>
                <a:lnTo>
                  <a:pt x="141" y="416"/>
                </a:lnTo>
                <a:lnTo>
                  <a:pt x="159" y="416"/>
                </a:lnTo>
                <a:lnTo>
                  <a:pt x="159" y="398"/>
                </a:lnTo>
                <a:lnTo>
                  <a:pt x="157" y="398"/>
                </a:lnTo>
                <a:lnTo>
                  <a:pt x="157" y="398"/>
                </a:lnTo>
                <a:lnTo>
                  <a:pt x="151" y="400"/>
                </a:lnTo>
                <a:lnTo>
                  <a:pt x="145" y="404"/>
                </a:lnTo>
                <a:lnTo>
                  <a:pt x="141" y="410"/>
                </a:lnTo>
                <a:lnTo>
                  <a:pt x="139" y="416"/>
                </a:lnTo>
                <a:lnTo>
                  <a:pt x="139" y="416"/>
                </a:lnTo>
                <a:lnTo>
                  <a:pt x="139" y="420"/>
                </a:lnTo>
                <a:lnTo>
                  <a:pt x="157" y="420"/>
                </a:lnTo>
                <a:lnTo>
                  <a:pt x="141" y="414"/>
                </a:lnTo>
                <a:lnTo>
                  <a:pt x="139" y="420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31" y="444"/>
                </a:lnTo>
                <a:lnTo>
                  <a:pt x="131" y="450"/>
                </a:lnTo>
                <a:lnTo>
                  <a:pt x="149" y="450"/>
                </a:lnTo>
                <a:lnTo>
                  <a:pt x="133" y="448"/>
                </a:lnTo>
                <a:lnTo>
                  <a:pt x="131" y="460"/>
                </a:lnTo>
                <a:lnTo>
                  <a:pt x="147" y="462"/>
                </a:lnTo>
                <a:lnTo>
                  <a:pt x="131" y="458"/>
                </a:lnTo>
                <a:lnTo>
                  <a:pt x="129" y="468"/>
                </a:lnTo>
                <a:lnTo>
                  <a:pt x="145" y="472"/>
                </a:lnTo>
                <a:lnTo>
                  <a:pt x="129" y="468"/>
                </a:lnTo>
                <a:lnTo>
                  <a:pt x="125" y="482"/>
                </a:lnTo>
                <a:lnTo>
                  <a:pt x="123" y="486"/>
                </a:lnTo>
                <a:lnTo>
                  <a:pt x="125" y="484"/>
                </a:lnTo>
                <a:lnTo>
                  <a:pt x="123" y="496"/>
                </a:lnTo>
                <a:lnTo>
                  <a:pt x="139" y="498"/>
                </a:lnTo>
                <a:lnTo>
                  <a:pt x="123" y="494"/>
                </a:lnTo>
                <a:lnTo>
                  <a:pt x="109" y="540"/>
                </a:lnTo>
                <a:lnTo>
                  <a:pt x="109" y="540"/>
                </a:lnTo>
                <a:lnTo>
                  <a:pt x="99" y="584"/>
                </a:lnTo>
                <a:lnTo>
                  <a:pt x="115" y="588"/>
                </a:lnTo>
                <a:lnTo>
                  <a:pt x="99" y="582"/>
                </a:lnTo>
                <a:lnTo>
                  <a:pt x="83" y="628"/>
                </a:lnTo>
                <a:lnTo>
                  <a:pt x="99" y="634"/>
                </a:lnTo>
                <a:lnTo>
                  <a:pt x="83" y="628"/>
                </a:lnTo>
                <a:lnTo>
                  <a:pt x="76" y="648"/>
                </a:lnTo>
                <a:lnTo>
                  <a:pt x="91" y="654"/>
                </a:lnTo>
                <a:lnTo>
                  <a:pt x="76" y="648"/>
                </a:lnTo>
                <a:lnTo>
                  <a:pt x="66" y="672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698"/>
                </a:lnTo>
                <a:lnTo>
                  <a:pt x="80" y="698"/>
                </a:lnTo>
                <a:lnTo>
                  <a:pt x="64" y="690"/>
                </a:lnTo>
                <a:lnTo>
                  <a:pt x="62" y="694"/>
                </a:lnTo>
                <a:lnTo>
                  <a:pt x="62" y="696"/>
                </a:lnTo>
                <a:lnTo>
                  <a:pt x="60" y="702"/>
                </a:lnTo>
                <a:lnTo>
                  <a:pt x="60" y="702"/>
                </a:lnTo>
                <a:lnTo>
                  <a:pt x="60" y="706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70" y="694"/>
                </a:lnTo>
                <a:lnTo>
                  <a:pt x="66" y="696"/>
                </a:lnTo>
                <a:lnTo>
                  <a:pt x="74" y="712"/>
                </a:lnTo>
                <a:lnTo>
                  <a:pt x="74" y="694"/>
                </a:lnTo>
                <a:lnTo>
                  <a:pt x="72" y="694"/>
                </a:lnTo>
                <a:lnTo>
                  <a:pt x="70" y="694"/>
                </a:lnTo>
                <a:lnTo>
                  <a:pt x="82" y="700"/>
                </a:lnTo>
                <a:lnTo>
                  <a:pt x="76" y="696"/>
                </a:lnTo>
                <a:lnTo>
                  <a:pt x="70" y="712"/>
                </a:lnTo>
                <a:lnTo>
                  <a:pt x="83" y="700"/>
                </a:lnTo>
                <a:lnTo>
                  <a:pt x="80" y="696"/>
                </a:lnTo>
                <a:lnTo>
                  <a:pt x="76" y="692"/>
                </a:lnTo>
                <a:lnTo>
                  <a:pt x="74" y="692"/>
                </a:lnTo>
                <a:lnTo>
                  <a:pt x="72" y="690"/>
                </a:lnTo>
                <a:lnTo>
                  <a:pt x="66" y="686"/>
                </a:lnTo>
                <a:lnTo>
                  <a:pt x="64" y="684"/>
                </a:lnTo>
                <a:lnTo>
                  <a:pt x="60" y="682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50" y="668"/>
                </a:lnTo>
                <a:lnTo>
                  <a:pt x="48" y="662"/>
                </a:lnTo>
                <a:lnTo>
                  <a:pt x="46" y="662"/>
                </a:lnTo>
                <a:lnTo>
                  <a:pt x="44" y="656"/>
                </a:lnTo>
                <a:lnTo>
                  <a:pt x="40" y="652"/>
                </a:lnTo>
                <a:lnTo>
                  <a:pt x="36" y="648"/>
                </a:lnTo>
                <a:lnTo>
                  <a:pt x="22" y="660"/>
                </a:lnTo>
                <a:lnTo>
                  <a:pt x="38" y="652"/>
                </a:lnTo>
                <a:lnTo>
                  <a:pt x="36" y="648"/>
                </a:lnTo>
                <a:lnTo>
                  <a:pt x="34" y="644"/>
                </a:lnTo>
                <a:lnTo>
                  <a:pt x="32" y="642"/>
                </a:lnTo>
                <a:lnTo>
                  <a:pt x="36" y="654"/>
                </a:lnTo>
                <a:lnTo>
                  <a:pt x="34" y="648"/>
                </a:lnTo>
                <a:lnTo>
                  <a:pt x="18" y="654"/>
                </a:lnTo>
                <a:lnTo>
                  <a:pt x="36" y="654"/>
                </a:lnTo>
                <a:lnTo>
                  <a:pt x="36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" name="Freeform 197"/>
          <p:cNvSpPr>
            <a:spLocks/>
          </p:cNvSpPr>
          <p:nvPr/>
        </p:nvSpPr>
        <p:spPr bwMode="auto">
          <a:xfrm>
            <a:off x="6190154" y="3747708"/>
            <a:ext cx="700087" cy="865187"/>
          </a:xfrm>
          <a:custGeom>
            <a:avLst/>
            <a:gdLst>
              <a:gd name="T0" fmla="*/ 10 w 882"/>
              <a:gd name="T1" fmla="*/ 676 h 1091"/>
              <a:gd name="T2" fmla="*/ 37 w 882"/>
              <a:gd name="T3" fmla="*/ 710 h 1091"/>
              <a:gd name="T4" fmla="*/ 59 w 882"/>
              <a:gd name="T5" fmla="*/ 730 h 1091"/>
              <a:gd name="T6" fmla="*/ 91 w 882"/>
              <a:gd name="T7" fmla="*/ 722 h 1091"/>
              <a:gd name="T8" fmla="*/ 97 w 882"/>
              <a:gd name="T9" fmla="*/ 688 h 1091"/>
              <a:gd name="T10" fmla="*/ 145 w 882"/>
              <a:gd name="T11" fmla="*/ 550 h 1091"/>
              <a:gd name="T12" fmla="*/ 163 w 882"/>
              <a:gd name="T13" fmla="*/ 466 h 1091"/>
              <a:gd name="T14" fmla="*/ 169 w 882"/>
              <a:gd name="T15" fmla="*/ 436 h 1091"/>
              <a:gd name="T16" fmla="*/ 177 w 882"/>
              <a:gd name="T17" fmla="*/ 384 h 1091"/>
              <a:gd name="T18" fmla="*/ 179 w 882"/>
              <a:gd name="T19" fmla="*/ 292 h 1091"/>
              <a:gd name="T20" fmla="*/ 179 w 882"/>
              <a:gd name="T21" fmla="*/ 200 h 1091"/>
              <a:gd name="T22" fmla="*/ 177 w 882"/>
              <a:gd name="T23" fmla="*/ 206 h 1091"/>
              <a:gd name="T24" fmla="*/ 185 w 882"/>
              <a:gd name="T25" fmla="*/ 200 h 1091"/>
              <a:gd name="T26" fmla="*/ 197 w 882"/>
              <a:gd name="T27" fmla="*/ 196 h 1091"/>
              <a:gd name="T28" fmla="*/ 221 w 882"/>
              <a:gd name="T29" fmla="*/ 182 h 1091"/>
              <a:gd name="T30" fmla="*/ 239 w 882"/>
              <a:gd name="T31" fmla="*/ 150 h 1091"/>
              <a:gd name="T32" fmla="*/ 293 w 882"/>
              <a:gd name="T33" fmla="*/ 394 h 1091"/>
              <a:gd name="T34" fmla="*/ 333 w 882"/>
              <a:gd name="T35" fmla="*/ 622 h 1091"/>
              <a:gd name="T36" fmla="*/ 321 w 882"/>
              <a:gd name="T37" fmla="*/ 833 h 1091"/>
              <a:gd name="T38" fmla="*/ 331 w 882"/>
              <a:gd name="T39" fmla="*/ 1009 h 1091"/>
              <a:gd name="T40" fmla="*/ 351 w 882"/>
              <a:gd name="T41" fmla="*/ 1073 h 1091"/>
              <a:gd name="T42" fmla="*/ 391 w 882"/>
              <a:gd name="T43" fmla="*/ 1089 h 1091"/>
              <a:gd name="T44" fmla="*/ 431 w 882"/>
              <a:gd name="T45" fmla="*/ 1077 h 1091"/>
              <a:gd name="T46" fmla="*/ 511 w 882"/>
              <a:gd name="T47" fmla="*/ 720 h 1091"/>
              <a:gd name="T48" fmla="*/ 565 w 882"/>
              <a:gd name="T49" fmla="*/ 1037 h 1091"/>
              <a:gd name="T50" fmla="*/ 687 w 882"/>
              <a:gd name="T51" fmla="*/ 18 h 1091"/>
              <a:gd name="T52" fmla="*/ 669 w 882"/>
              <a:gd name="T53" fmla="*/ 188 h 1091"/>
              <a:gd name="T54" fmla="*/ 840 w 882"/>
              <a:gd name="T55" fmla="*/ 690 h 1091"/>
              <a:gd name="T56" fmla="*/ 864 w 882"/>
              <a:gd name="T57" fmla="*/ 706 h 1091"/>
              <a:gd name="T58" fmla="*/ 880 w 882"/>
              <a:gd name="T59" fmla="*/ 694 h 1091"/>
              <a:gd name="T60" fmla="*/ 817 w 882"/>
              <a:gd name="T61" fmla="*/ 602 h 1091"/>
              <a:gd name="T62" fmla="*/ 705 w 882"/>
              <a:gd name="T63" fmla="*/ 18 h 1091"/>
              <a:gd name="T64" fmla="*/ 641 w 882"/>
              <a:gd name="T65" fmla="*/ 136 h 1091"/>
              <a:gd name="T66" fmla="*/ 553 w 882"/>
              <a:gd name="T67" fmla="*/ 1007 h 1091"/>
              <a:gd name="T68" fmla="*/ 527 w 882"/>
              <a:gd name="T69" fmla="*/ 696 h 1091"/>
              <a:gd name="T70" fmla="*/ 397 w 882"/>
              <a:gd name="T71" fmla="*/ 1071 h 1091"/>
              <a:gd name="T72" fmla="*/ 399 w 882"/>
              <a:gd name="T73" fmla="*/ 1055 h 1091"/>
              <a:gd name="T74" fmla="*/ 367 w 882"/>
              <a:gd name="T75" fmla="*/ 1063 h 1091"/>
              <a:gd name="T76" fmla="*/ 355 w 882"/>
              <a:gd name="T77" fmla="*/ 1049 h 1091"/>
              <a:gd name="T78" fmla="*/ 341 w 882"/>
              <a:gd name="T79" fmla="*/ 943 h 1091"/>
              <a:gd name="T80" fmla="*/ 353 w 882"/>
              <a:gd name="T81" fmla="*/ 702 h 1091"/>
              <a:gd name="T82" fmla="*/ 345 w 882"/>
              <a:gd name="T83" fmla="*/ 544 h 1091"/>
              <a:gd name="T84" fmla="*/ 269 w 882"/>
              <a:gd name="T85" fmla="*/ 134 h 1091"/>
              <a:gd name="T86" fmla="*/ 221 w 882"/>
              <a:gd name="T87" fmla="*/ 140 h 1091"/>
              <a:gd name="T88" fmla="*/ 191 w 882"/>
              <a:gd name="T89" fmla="*/ 160 h 1091"/>
              <a:gd name="T90" fmla="*/ 175 w 882"/>
              <a:gd name="T91" fmla="*/ 168 h 1091"/>
              <a:gd name="T92" fmla="*/ 165 w 882"/>
              <a:gd name="T93" fmla="*/ 172 h 1091"/>
              <a:gd name="T94" fmla="*/ 147 w 882"/>
              <a:gd name="T95" fmla="*/ 188 h 1091"/>
              <a:gd name="T96" fmla="*/ 143 w 882"/>
              <a:gd name="T97" fmla="*/ 260 h 1091"/>
              <a:gd name="T98" fmla="*/ 143 w 882"/>
              <a:gd name="T99" fmla="*/ 344 h 1091"/>
              <a:gd name="T100" fmla="*/ 139 w 882"/>
              <a:gd name="T101" fmla="*/ 418 h 1091"/>
              <a:gd name="T102" fmla="*/ 153 w 882"/>
              <a:gd name="T103" fmla="*/ 432 h 1091"/>
              <a:gd name="T104" fmla="*/ 127 w 882"/>
              <a:gd name="T105" fmla="*/ 472 h 1091"/>
              <a:gd name="T106" fmla="*/ 97 w 882"/>
              <a:gd name="T107" fmla="*/ 584 h 1091"/>
              <a:gd name="T108" fmla="*/ 63 w 882"/>
              <a:gd name="T109" fmla="*/ 682 h 1091"/>
              <a:gd name="T110" fmla="*/ 61 w 882"/>
              <a:gd name="T111" fmla="*/ 710 h 1091"/>
              <a:gd name="T112" fmla="*/ 67 w 882"/>
              <a:gd name="T113" fmla="*/ 714 h 1091"/>
              <a:gd name="T114" fmla="*/ 59 w 882"/>
              <a:gd name="T115" fmla="*/ 684 h 1091"/>
              <a:gd name="T116" fmla="*/ 39 w 882"/>
              <a:gd name="T117" fmla="*/ 654 h 1091"/>
              <a:gd name="T118" fmla="*/ 35 w 882"/>
              <a:gd name="T119" fmla="*/ 6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91">
                <a:moveTo>
                  <a:pt x="35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4" y="678"/>
                </a:lnTo>
                <a:lnTo>
                  <a:pt x="18" y="682"/>
                </a:lnTo>
                <a:lnTo>
                  <a:pt x="22" y="684"/>
                </a:lnTo>
                <a:lnTo>
                  <a:pt x="29" y="668"/>
                </a:lnTo>
                <a:lnTo>
                  <a:pt x="18" y="680"/>
                </a:lnTo>
                <a:lnTo>
                  <a:pt x="16" y="678"/>
                </a:lnTo>
                <a:lnTo>
                  <a:pt x="20" y="684"/>
                </a:lnTo>
                <a:lnTo>
                  <a:pt x="27" y="696"/>
                </a:lnTo>
                <a:lnTo>
                  <a:pt x="35" y="708"/>
                </a:lnTo>
                <a:lnTo>
                  <a:pt x="37" y="710"/>
                </a:lnTo>
                <a:lnTo>
                  <a:pt x="39" y="714"/>
                </a:lnTo>
                <a:lnTo>
                  <a:pt x="45" y="718"/>
                </a:lnTo>
                <a:lnTo>
                  <a:pt x="55" y="702"/>
                </a:lnTo>
                <a:lnTo>
                  <a:pt x="43" y="714"/>
                </a:lnTo>
                <a:lnTo>
                  <a:pt x="41" y="712"/>
                </a:lnTo>
                <a:lnTo>
                  <a:pt x="45" y="718"/>
                </a:lnTo>
                <a:lnTo>
                  <a:pt x="47" y="722"/>
                </a:lnTo>
                <a:lnTo>
                  <a:pt x="51" y="726"/>
                </a:lnTo>
                <a:lnTo>
                  <a:pt x="51" y="724"/>
                </a:lnTo>
                <a:lnTo>
                  <a:pt x="55" y="728"/>
                </a:lnTo>
                <a:lnTo>
                  <a:pt x="59" y="730"/>
                </a:lnTo>
                <a:lnTo>
                  <a:pt x="61" y="730"/>
                </a:lnTo>
                <a:lnTo>
                  <a:pt x="67" y="732"/>
                </a:lnTo>
                <a:lnTo>
                  <a:pt x="71" y="732"/>
                </a:lnTo>
                <a:lnTo>
                  <a:pt x="73" y="732"/>
                </a:lnTo>
                <a:lnTo>
                  <a:pt x="73" y="732"/>
                </a:lnTo>
                <a:lnTo>
                  <a:pt x="79" y="730"/>
                </a:lnTo>
                <a:lnTo>
                  <a:pt x="81" y="730"/>
                </a:lnTo>
                <a:lnTo>
                  <a:pt x="85" y="728"/>
                </a:lnTo>
                <a:lnTo>
                  <a:pt x="91" y="726"/>
                </a:lnTo>
                <a:lnTo>
                  <a:pt x="93" y="724"/>
                </a:lnTo>
                <a:lnTo>
                  <a:pt x="91" y="722"/>
                </a:lnTo>
                <a:lnTo>
                  <a:pt x="95" y="716"/>
                </a:lnTo>
                <a:lnTo>
                  <a:pt x="97" y="710"/>
                </a:lnTo>
                <a:lnTo>
                  <a:pt x="97" y="704"/>
                </a:lnTo>
                <a:lnTo>
                  <a:pt x="97" y="700"/>
                </a:lnTo>
                <a:lnTo>
                  <a:pt x="79" y="700"/>
                </a:lnTo>
                <a:lnTo>
                  <a:pt x="97" y="704"/>
                </a:lnTo>
                <a:lnTo>
                  <a:pt x="99" y="692"/>
                </a:lnTo>
                <a:lnTo>
                  <a:pt x="99" y="688"/>
                </a:lnTo>
                <a:lnTo>
                  <a:pt x="99" y="682"/>
                </a:lnTo>
                <a:lnTo>
                  <a:pt x="81" y="682"/>
                </a:lnTo>
                <a:lnTo>
                  <a:pt x="97" y="688"/>
                </a:lnTo>
                <a:lnTo>
                  <a:pt x="97" y="690"/>
                </a:lnTo>
                <a:lnTo>
                  <a:pt x="99" y="686"/>
                </a:lnTo>
                <a:lnTo>
                  <a:pt x="101" y="684"/>
                </a:lnTo>
                <a:lnTo>
                  <a:pt x="107" y="662"/>
                </a:lnTo>
                <a:lnTo>
                  <a:pt x="89" y="656"/>
                </a:lnTo>
                <a:lnTo>
                  <a:pt x="105" y="664"/>
                </a:lnTo>
                <a:lnTo>
                  <a:pt x="115" y="642"/>
                </a:lnTo>
                <a:lnTo>
                  <a:pt x="117" y="640"/>
                </a:lnTo>
                <a:lnTo>
                  <a:pt x="131" y="596"/>
                </a:lnTo>
                <a:lnTo>
                  <a:pt x="131" y="596"/>
                </a:lnTo>
                <a:lnTo>
                  <a:pt x="145" y="550"/>
                </a:lnTo>
                <a:lnTo>
                  <a:pt x="145" y="548"/>
                </a:lnTo>
                <a:lnTo>
                  <a:pt x="155" y="502"/>
                </a:lnTo>
                <a:lnTo>
                  <a:pt x="137" y="498"/>
                </a:lnTo>
                <a:lnTo>
                  <a:pt x="155" y="504"/>
                </a:lnTo>
                <a:lnTo>
                  <a:pt x="159" y="492"/>
                </a:lnTo>
                <a:lnTo>
                  <a:pt x="159" y="490"/>
                </a:lnTo>
                <a:lnTo>
                  <a:pt x="161" y="480"/>
                </a:lnTo>
                <a:lnTo>
                  <a:pt x="161" y="480"/>
                </a:lnTo>
                <a:lnTo>
                  <a:pt x="163" y="466"/>
                </a:lnTo>
                <a:lnTo>
                  <a:pt x="145" y="462"/>
                </a:lnTo>
                <a:lnTo>
                  <a:pt x="163" y="466"/>
                </a:lnTo>
                <a:lnTo>
                  <a:pt x="165" y="454"/>
                </a:lnTo>
                <a:lnTo>
                  <a:pt x="147" y="450"/>
                </a:lnTo>
                <a:lnTo>
                  <a:pt x="165" y="456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1" y="432"/>
                </a:lnTo>
                <a:lnTo>
                  <a:pt x="171" y="428"/>
                </a:lnTo>
                <a:lnTo>
                  <a:pt x="153" y="428"/>
                </a:lnTo>
                <a:lnTo>
                  <a:pt x="169" y="434"/>
                </a:lnTo>
                <a:lnTo>
                  <a:pt x="169" y="436"/>
                </a:lnTo>
                <a:lnTo>
                  <a:pt x="171" y="432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75" y="414"/>
                </a:lnTo>
                <a:lnTo>
                  <a:pt x="157" y="414"/>
                </a:lnTo>
                <a:lnTo>
                  <a:pt x="175" y="416"/>
                </a:lnTo>
                <a:lnTo>
                  <a:pt x="177" y="400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77" y="358"/>
                </a:lnTo>
                <a:lnTo>
                  <a:pt x="177" y="346"/>
                </a:lnTo>
                <a:lnTo>
                  <a:pt x="159" y="346"/>
                </a:lnTo>
                <a:lnTo>
                  <a:pt x="177" y="350"/>
                </a:lnTo>
                <a:lnTo>
                  <a:pt x="179" y="338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79" y="200"/>
                </a:lnTo>
                <a:lnTo>
                  <a:pt x="161" y="200"/>
                </a:lnTo>
                <a:lnTo>
                  <a:pt x="177" y="206"/>
                </a:lnTo>
                <a:lnTo>
                  <a:pt x="177" y="208"/>
                </a:lnTo>
                <a:lnTo>
                  <a:pt x="179" y="204"/>
                </a:lnTo>
                <a:lnTo>
                  <a:pt x="179" y="202"/>
                </a:lnTo>
                <a:lnTo>
                  <a:pt x="181" y="196"/>
                </a:lnTo>
                <a:lnTo>
                  <a:pt x="181" y="192"/>
                </a:lnTo>
                <a:lnTo>
                  <a:pt x="163" y="192"/>
                </a:lnTo>
                <a:lnTo>
                  <a:pt x="175" y="204"/>
                </a:lnTo>
                <a:lnTo>
                  <a:pt x="179" y="198"/>
                </a:lnTo>
                <a:lnTo>
                  <a:pt x="177" y="206"/>
                </a:lnTo>
                <a:lnTo>
                  <a:pt x="179" y="204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5" y="204"/>
                </a:lnTo>
                <a:lnTo>
                  <a:pt x="175" y="204"/>
                </a:lnTo>
                <a:lnTo>
                  <a:pt x="181" y="202"/>
                </a:lnTo>
                <a:lnTo>
                  <a:pt x="183" y="202"/>
                </a:lnTo>
                <a:lnTo>
                  <a:pt x="187" y="200"/>
                </a:lnTo>
                <a:lnTo>
                  <a:pt x="191" y="198"/>
                </a:lnTo>
                <a:lnTo>
                  <a:pt x="197" y="196"/>
                </a:lnTo>
                <a:lnTo>
                  <a:pt x="199" y="194"/>
                </a:lnTo>
                <a:lnTo>
                  <a:pt x="185" y="180"/>
                </a:lnTo>
                <a:lnTo>
                  <a:pt x="191" y="198"/>
                </a:lnTo>
                <a:lnTo>
                  <a:pt x="197" y="196"/>
                </a:lnTo>
                <a:lnTo>
                  <a:pt x="203" y="194"/>
                </a:lnTo>
                <a:lnTo>
                  <a:pt x="205" y="192"/>
                </a:lnTo>
                <a:lnTo>
                  <a:pt x="213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3" y="176"/>
                </a:lnTo>
                <a:lnTo>
                  <a:pt x="243" y="168"/>
                </a:lnTo>
                <a:lnTo>
                  <a:pt x="245" y="168"/>
                </a:lnTo>
                <a:lnTo>
                  <a:pt x="253" y="160"/>
                </a:lnTo>
                <a:lnTo>
                  <a:pt x="239" y="146"/>
                </a:lnTo>
                <a:lnTo>
                  <a:pt x="249" y="162"/>
                </a:lnTo>
                <a:lnTo>
                  <a:pt x="261" y="154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3" y="206"/>
                </a:lnTo>
                <a:lnTo>
                  <a:pt x="269" y="200"/>
                </a:lnTo>
                <a:lnTo>
                  <a:pt x="253" y="204"/>
                </a:lnTo>
                <a:lnTo>
                  <a:pt x="265" y="268"/>
                </a:lnTo>
                <a:lnTo>
                  <a:pt x="265" y="268"/>
                </a:lnTo>
                <a:lnTo>
                  <a:pt x="279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9" y="548"/>
                </a:lnTo>
                <a:lnTo>
                  <a:pt x="327" y="546"/>
                </a:lnTo>
                <a:lnTo>
                  <a:pt x="309" y="548"/>
                </a:lnTo>
                <a:lnTo>
                  <a:pt x="311" y="586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35" y="664"/>
                </a:lnTo>
                <a:lnTo>
                  <a:pt x="317" y="664"/>
                </a:lnTo>
                <a:lnTo>
                  <a:pt x="317" y="702"/>
                </a:lnTo>
                <a:lnTo>
                  <a:pt x="317" y="704"/>
                </a:lnTo>
                <a:lnTo>
                  <a:pt x="319" y="748"/>
                </a:lnTo>
                <a:lnTo>
                  <a:pt x="321" y="791"/>
                </a:lnTo>
                <a:lnTo>
                  <a:pt x="339" y="790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41" y="921"/>
                </a:lnTo>
                <a:lnTo>
                  <a:pt x="323" y="921"/>
                </a:lnTo>
                <a:lnTo>
                  <a:pt x="323" y="943"/>
                </a:lnTo>
                <a:lnTo>
                  <a:pt x="323" y="945"/>
                </a:lnTo>
                <a:lnTo>
                  <a:pt x="325" y="965"/>
                </a:lnTo>
                <a:lnTo>
                  <a:pt x="327" y="987"/>
                </a:lnTo>
                <a:lnTo>
                  <a:pt x="329" y="1007"/>
                </a:lnTo>
                <a:lnTo>
                  <a:pt x="331" y="1009"/>
                </a:lnTo>
                <a:lnTo>
                  <a:pt x="335" y="1033"/>
                </a:lnTo>
                <a:lnTo>
                  <a:pt x="335" y="1033"/>
                </a:lnTo>
                <a:lnTo>
                  <a:pt x="339" y="1053"/>
                </a:lnTo>
                <a:lnTo>
                  <a:pt x="339" y="1057"/>
                </a:lnTo>
                <a:lnTo>
                  <a:pt x="341" y="1061"/>
                </a:lnTo>
                <a:lnTo>
                  <a:pt x="343" y="1065"/>
                </a:lnTo>
                <a:lnTo>
                  <a:pt x="347" y="1069"/>
                </a:lnTo>
                <a:lnTo>
                  <a:pt x="351" y="1073"/>
                </a:lnTo>
                <a:lnTo>
                  <a:pt x="355" y="1075"/>
                </a:lnTo>
                <a:lnTo>
                  <a:pt x="363" y="1059"/>
                </a:lnTo>
                <a:lnTo>
                  <a:pt x="351" y="1073"/>
                </a:lnTo>
                <a:lnTo>
                  <a:pt x="355" y="1077"/>
                </a:lnTo>
                <a:lnTo>
                  <a:pt x="355" y="1075"/>
                </a:lnTo>
                <a:lnTo>
                  <a:pt x="359" y="1079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7" y="1087"/>
                </a:lnTo>
                <a:lnTo>
                  <a:pt x="391" y="1089"/>
                </a:lnTo>
                <a:lnTo>
                  <a:pt x="393" y="1089"/>
                </a:lnTo>
                <a:lnTo>
                  <a:pt x="399" y="1091"/>
                </a:lnTo>
                <a:lnTo>
                  <a:pt x="403" y="1091"/>
                </a:lnTo>
                <a:lnTo>
                  <a:pt x="407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7" y="861"/>
                </a:lnTo>
                <a:lnTo>
                  <a:pt x="467" y="857"/>
                </a:lnTo>
                <a:lnTo>
                  <a:pt x="467" y="738"/>
                </a:lnTo>
                <a:lnTo>
                  <a:pt x="449" y="738"/>
                </a:lnTo>
                <a:lnTo>
                  <a:pt x="455" y="754"/>
                </a:lnTo>
                <a:lnTo>
                  <a:pt x="461" y="750"/>
                </a:lnTo>
                <a:lnTo>
                  <a:pt x="465" y="744"/>
                </a:lnTo>
                <a:lnTo>
                  <a:pt x="455" y="756"/>
                </a:lnTo>
                <a:lnTo>
                  <a:pt x="533" y="732"/>
                </a:lnTo>
                <a:lnTo>
                  <a:pt x="527" y="714"/>
                </a:lnTo>
                <a:lnTo>
                  <a:pt x="511" y="720"/>
                </a:lnTo>
                <a:lnTo>
                  <a:pt x="515" y="726"/>
                </a:lnTo>
                <a:lnTo>
                  <a:pt x="521" y="730"/>
                </a:lnTo>
                <a:lnTo>
                  <a:pt x="527" y="732"/>
                </a:lnTo>
                <a:lnTo>
                  <a:pt x="509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6"/>
                </a:lnTo>
                <a:lnTo>
                  <a:pt x="675" y="144"/>
                </a:lnTo>
                <a:lnTo>
                  <a:pt x="705" y="22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8"/>
                </a:lnTo>
                <a:lnTo>
                  <a:pt x="669" y="188"/>
                </a:lnTo>
                <a:lnTo>
                  <a:pt x="671" y="194"/>
                </a:lnTo>
                <a:lnTo>
                  <a:pt x="673" y="198"/>
                </a:lnTo>
                <a:lnTo>
                  <a:pt x="737" y="294"/>
                </a:lnTo>
                <a:lnTo>
                  <a:pt x="751" y="284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0" y="690"/>
                </a:lnTo>
                <a:lnTo>
                  <a:pt x="854" y="678"/>
                </a:lnTo>
                <a:lnTo>
                  <a:pt x="838" y="686"/>
                </a:lnTo>
                <a:lnTo>
                  <a:pt x="840" y="690"/>
                </a:lnTo>
                <a:lnTo>
                  <a:pt x="842" y="694"/>
                </a:lnTo>
                <a:lnTo>
                  <a:pt x="858" y="686"/>
                </a:lnTo>
                <a:lnTo>
                  <a:pt x="842" y="690"/>
                </a:lnTo>
                <a:lnTo>
                  <a:pt x="844" y="698"/>
                </a:lnTo>
                <a:lnTo>
                  <a:pt x="844" y="700"/>
                </a:lnTo>
                <a:lnTo>
                  <a:pt x="846" y="706"/>
                </a:lnTo>
                <a:lnTo>
                  <a:pt x="848" y="712"/>
                </a:lnTo>
                <a:lnTo>
                  <a:pt x="864" y="706"/>
                </a:lnTo>
                <a:lnTo>
                  <a:pt x="846" y="706"/>
                </a:lnTo>
                <a:lnTo>
                  <a:pt x="846" y="710"/>
                </a:lnTo>
                <a:lnTo>
                  <a:pt x="846" y="712"/>
                </a:lnTo>
                <a:lnTo>
                  <a:pt x="846" y="714"/>
                </a:lnTo>
                <a:lnTo>
                  <a:pt x="882" y="714"/>
                </a:lnTo>
                <a:lnTo>
                  <a:pt x="882" y="712"/>
                </a:lnTo>
                <a:lnTo>
                  <a:pt x="882" y="710"/>
                </a:lnTo>
                <a:lnTo>
                  <a:pt x="882" y="706"/>
                </a:lnTo>
                <a:lnTo>
                  <a:pt x="882" y="706"/>
                </a:lnTo>
                <a:lnTo>
                  <a:pt x="882" y="700"/>
                </a:lnTo>
                <a:lnTo>
                  <a:pt x="880" y="694"/>
                </a:lnTo>
                <a:lnTo>
                  <a:pt x="878" y="688"/>
                </a:lnTo>
                <a:lnTo>
                  <a:pt x="860" y="694"/>
                </a:lnTo>
                <a:lnTo>
                  <a:pt x="878" y="690"/>
                </a:lnTo>
                <a:lnTo>
                  <a:pt x="876" y="682"/>
                </a:lnTo>
                <a:lnTo>
                  <a:pt x="874" y="678"/>
                </a:lnTo>
                <a:lnTo>
                  <a:pt x="872" y="674"/>
                </a:lnTo>
                <a:lnTo>
                  <a:pt x="870" y="670"/>
                </a:lnTo>
                <a:lnTo>
                  <a:pt x="868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3" y="178"/>
                </a:lnTo>
                <a:lnTo>
                  <a:pt x="687" y="188"/>
                </a:lnTo>
                <a:lnTo>
                  <a:pt x="705" y="188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5" y="712"/>
                </a:lnTo>
                <a:lnTo>
                  <a:pt x="543" y="708"/>
                </a:lnTo>
                <a:lnTo>
                  <a:pt x="539" y="702"/>
                </a:lnTo>
                <a:lnTo>
                  <a:pt x="533" y="698"/>
                </a:lnTo>
                <a:lnTo>
                  <a:pt x="527" y="696"/>
                </a:lnTo>
                <a:lnTo>
                  <a:pt x="523" y="698"/>
                </a:lnTo>
                <a:lnTo>
                  <a:pt x="445" y="722"/>
                </a:lnTo>
                <a:lnTo>
                  <a:pt x="443" y="722"/>
                </a:lnTo>
                <a:lnTo>
                  <a:pt x="437" y="726"/>
                </a:lnTo>
                <a:lnTo>
                  <a:pt x="433" y="732"/>
                </a:lnTo>
                <a:lnTo>
                  <a:pt x="431" y="738"/>
                </a:lnTo>
                <a:lnTo>
                  <a:pt x="431" y="738"/>
                </a:lnTo>
                <a:lnTo>
                  <a:pt x="431" y="857"/>
                </a:lnTo>
                <a:lnTo>
                  <a:pt x="449" y="857"/>
                </a:lnTo>
                <a:lnTo>
                  <a:pt x="433" y="855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7" y="1055"/>
                </a:lnTo>
                <a:lnTo>
                  <a:pt x="403" y="1055"/>
                </a:lnTo>
                <a:lnTo>
                  <a:pt x="399" y="1055"/>
                </a:lnTo>
                <a:lnTo>
                  <a:pt x="399" y="1073"/>
                </a:lnTo>
                <a:lnTo>
                  <a:pt x="407" y="1057"/>
                </a:lnTo>
                <a:lnTo>
                  <a:pt x="403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5" y="1047"/>
                </a:lnTo>
                <a:lnTo>
                  <a:pt x="367" y="1063"/>
                </a:lnTo>
                <a:lnTo>
                  <a:pt x="381" y="1051"/>
                </a:lnTo>
                <a:lnTo>
                  <a:pt x="377" y="1047"/>
                </a:lnTo>
                <a:lnTo>
                  <a:pt x="375" y="1047"/>
                </a:lnTo>
                <a:lnTo>
                  <a:pt x="371" y="1043"/>
                </a:lnTo>
                <a:lnTo>
                  <a:pt x="367" y="1041"/>
                </a:lnTo>
                <a:lnTo>
                  <a:pt x="371" y="1045"/>
                </a:lnTo>
                <a:lnTo>
                  <a:pt x="359" y="1057"/>
                </a:lnTo>
                <a:lnTo>
                  <a:pt x="375" y="1049"/>
                </a:lnTo>
                <a:lnTo>
                  <a:pt x="373" y="1045"/>
                </a:lnTo>
                <a:lnTo>
                  <a:pt x="371" y="1041"/>
                </a:lnTo>
                <a:lnTo>
                  <a:pt x="355" y="1049"/>
                </a:lnTo>
                <a:lnTo>
                  <a:pt x="373" y="1045"/>
                </a:lnTo>
                <a:lnTo>
                  <a:pt x="369" y="1025"/>
                </a:lnTo>
                <a:lnTo>
                  <a:pt x="351" y="1029"/>
                </a:lnTo>
                <a:lnTo>
                  <a:pt x="369" y="1027"/>
                </a:lnTo>
                <a:lnTo>
                  <a:pt x="365" y="1003"/>
                </a:lnTo>
                <a:lnTo>
                  <a:pt x="347" y="1005"/>
                </a:lnTo>
                <a:lnTo>
                  <a:pt x="365" y="1003"/>
                </a:lnTo>
                <a:lnTo>
                  <a:pt x="363" y="983"/>
                </a:lnTo>
                <a:lnTo>
                  <a:pt x="361" y="961"/>
                </a:lnTo>
                <a:lnTo>
                  <a:pt x="359" y="941"/>
                </a:lnTo>
                <a:lnTo>
                  <a:pt x="341" y="943"/>
                </a:lnTo>
                <a:lnTo>
                  <a:pt x="359" y="943"/>
                </a:lnTo>
                <a:lnTo>
                  <a:pt x="359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90"/>
                </a:lnTo>
                <a:lnTo>
                  <a:pt x="355" y="746"/>
                </a:lnTo>
                <a:lnTo>
                  <a:pt x="353" y="702"/>
                </a:lnTo>
                <a:lnTo>
                  <a:pt x="335" y="702"/>
                </a:lnTo>
                <a:lnTo>
                  <a:pt x="353" y="702"/>
                </a:lnTo>
                <a:lnTo>
                  <a:pt x="353" y="664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29" y="584"/>
                </a:lnTo>
                <a:lnTo>
                  <a:pt x="347" y="584"/>
                </a:lnTo>
                <a:lnTo>
                  <a:pt x="345" y="546"/>
                </a:lnTo>
                <a:lnTo>
                  <a:pt x="345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3" y="324"/>
                </a:lnTo>
                <a:lnTo>
                  <a:pt x="299" y="260"/>
                </a:lnTo>
                <a:lnTo>
                  <a:pt x="281" y="264"/>
                </a:lnTo>
                <a:lnTo>
                  <a:pt x="299" y="262"/>
                </a:lnTo>
                <a:lnTo>
                  <a:pt x="287" y="198"/>
                </a:lnTo>
                <a:lnTo>
                  <a:pt x="287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29" y="132"/>
                </a:lnTo>
                <a:lnTo>
                  <a:pt x="227" y="134"/>
                </a:lnTo>
                <a:lnTo>
                  <a:pt x="219" y="142"/>
                </a:lnTo>
                <a:lnTo>
                  <a:pt x="231" y="154"/>
                </a:lnTo>
                <a:lnTo>
                  <a:pt x="221" y="140"/>
                </a:lnTo>
                <a:lnTo>
                  <a:pt x="211" y="148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7" y="156"/>
                </a:lnTo>
                <a:lnTo>
                  <a:pt x="189" y="160"/>
                </a:lnTo>
                <a:lnTo>
                  <a:pt x="197" y="176"/>
                </a:lnTo>
                <a:lnTo>
                  <a:pt x="191" y="160"/>
                </a:lnTo>
                <a:lnTo>
                  <a:pt x="185" y="162"/>
                </a:lnTo>
                <a:lnTo>
                  <a:pt x="179" y="164"/>
                </a:lnTo>
                <a:lnTo>
                  <a:pt x="179" y="164"/>
                </a:lnTo>
                <a:lnTo>
                  <a:pt x="173" y="168"/>
                </a:lnTo>
                <a:lnTo>
                  <a:pt x="171" y="170"/>
                </a:lnTo>
                <a:lnTo>
                  <a:pt x="183" y="182"/>
                </a:lnTo>
                <a:lnTo>
                  <a:pt x="175" y="166"/>
                </a:lnTo>
                <a:lnTo>
                  <a:pt x="171" y="168"/>
                </a:lnTo>
                <a:lnTo>
                  <a:pt x="167" y="170"/>
                </a:lnTo>
                <a:lnTo>
                  <a:pt x="175" y="186"/>
                </a:lnTo>
                <a:lnTo>
                  <a:pt x="175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51" y="180"/>
                </a:lnTo>
                <a:lnTo>
                  <a:pt x="151" y="180"/>
                </a:lnTo>
                <a:lnTo>
                  <a:pt x="147" y="186"/>
                </a:lnTo>
                <a:lnTo>
                  <a:pt x="145" y="192"/>
                </a:lnTo>
                <a:lnTo>
                  <a:pt x="145" y="192"/>
                </a:lnTo>
                <a:lnTo>
                  <a:pt x="145" y="196"/>
                </a:lnTo>
                <a:lnTo>
                  <a:pt x="163" y="196"/>
                </a:lnTo>
                <a:lnTo>
                  <a:pt x="147" y="188"/>
                </a:lnTo>
                <a:lnTo>
                  <a:pt x="145" y="192"/>
                </a:lnTo>
                <a:lnTo>
                  <a:pt x="145" y="194"/>
                </a:lnTo>
                <a:lnTo>
                  <a:pt x="143" y="200"/>
                </a:lnTo>
                <a:lnTo>
                  <a:pt x="143" y="200"/>
                </a:lnTo>
                <a:lnTo>
                  <a:pt x="143" y="204"/>
                </a:lnTo>
                <a:lnTo>
                  <a:pt x="143" y="210"/>
                </a:lnTo>
                <a:lnTo>
                  <a:pt x="143" y="218"/>
                </a:lnTo>
                <a:lnTo>
                  <a:pt x="143" y="226"/>
                </a:lnTo>
                <a:lnTo>
                  <a:pt x="143" y="238"/>
                </a:lnTo>
                <a:lnTo>
                  <a:pt x="143" y="248"/>
                </a:lnTo>
                <a:lnTo>
                  <a:pt x="143" y="260"/>
                </a:lnTo>
                <a:lnTo>
                  <a:pt x="143" y="268"/>
                </a:lnTo>
                <a:lnTo>
                  <a:pt x="143" y="276"/>
                </a:lnTo>
                <a:lnTo>
                  <a:pt x="143" y="286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4"/>
                </a:lnTo>
                <a:lnTo>
                  <a:pt x="143" y="334"/>
                </a:lnTo>
                <a:lnTo>
                  <a:pt x="161" y="334"/>
                </a:lnTo>
                <a:lnTo>
                  <a:pt x="145" y="332"/>
                </a:lnTo>
                <a:lnTo>
                  <a:pt x="143" y="344"/>
                </a:lnTo>
                <a:lnTo>
                  <a:pt x="141" y="346"/>
                </a:lnTo>
                <a:lnTo>
                  <a:pt x="141" y="358"/>
                </a:lnTo>
                <a:lnTo>
                  <a:pt x="141" y="372"/>
                </a:lnTo>
                <a:lnTo>
                  <a:pt x="141" y="384"/>
                </a:lnTo>
                <a:lnTo>
                  <a:pt x="141" y="398"/>
                </a:lnTo>
                <a:lnTo>
                  <a:pt x="159" y="398"/>
                </a:lnTo>
                <a:lnTo>
                  <a:pt x="141" y="396"/>
                </a:lnTo>
                <a:lnTo>
                  <a:pt x="139" y="412"/>
                </a:lnTo>
                <a:lnTo>
                  <a:pt x="139" y="414"/>
                </a:lnTo>
                <a:lnTo>
                  <a:pt x="139" y="416"/>
                </a:lnTo>
                <a:lnTo>
                  <a:pt x="139" y="418"/>
                </a:lnTo>
                <a:lnTo>
                  <a:pt x="157" y="418"/>
                </a:lnTo>
                <a:lnTo>
                  <a:pt x="141" y="412"/>
                </a:lnTo>
                <a:lnTo>
                  <a:pt x="139" y="418"/>
                </a:lnTo>
                <a:lnTo>
                  <a:pt x="155" y="424"/>
                </a:lnTo>
                <a:lnTo>
                  <a:pt x="139" y="416"/>
                </a:lnTo>
                <a:lnTo>
                  <a:pt x="137" y="420"/>
                </a:lnTo>
                <a:lnTo>
                  <a:pt x="137" y="422"/>
                </a:lnTo>
                <a:lnTo>
                  <a:pt x="135" y="428"/>
                </a:lnTo>
                <a:lnTo>
                  <a:pt x="135" y="428"/>
                </a:lnTo>
                <a:lnTo>
                  <a:pt x="135" y="432"/>
                </a:lnTo>
                <a:lnTo>
                  <a:pt x="153" y="432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29" y="450"/>
                </a:lnTo>
                <a:lnTo>
                  <a:pt x="131" y="448"/>
                </a:lnTo>
                <a:lnTo>
                  <a:pt x="129" y="460"/>
                </a:lnTo>
                <a:lnTo>
                  <a:pt x="127" y="460"/>
                </a:lnTo>
                <a:lnTo>
                  <a:pt x="125" y="474"/>
                </a:lnTo>
                <a:lnTo>
                  <a:pt x="143" y="476"/>
                </a:lnTo>
                <a:lnTo>
                  <a:pt x="127" y="472"/>
                </a:lnTo>
                <a:lnTo>
                  <a:pt x="125" y="482"/>
                </a:lnTo>
                <a:lnTo>
                  <a:pt x="141" y="486"/>
                </a:lnTo>
                <a:lnTo>
                  <a:pt x="125" y="480"/>
                </a:lnTo>
                <a:lnTo>
                  <a:pt x="121" y="492"/>
                </a:lnTo>
                <a:lnTo>
                  <a:pt x="121" y="494"/>
                </a:lnTo>
                <a:lnTo>
                  <a:pt x="111" y="540"/>
                </a:lnTo>
                <a:lnTo>
                  <a:pt x="127" y="544"/>
                </a:lnTo>
                <a:lnTo>
                  <a:pt x="111" y="540"/>
                </a:lnTo>
                <a:lnTo>
                  <a:pt x="97" y="586"/>
                </a:lnTo>
                <a:lnTo>
                  <a:pt x="113" y="590"/>
                </a:lnTo>
                <a:lnTo>
                  <a:pt x="97" y="584"/>
                </a:lnTo>
                <a:lnTo>
                  <a:pt x="83" y="628"/>
                </a:lnTo>
                <a:lnTo>
                  <a:pt x="99" y="634"/>
                </a:lnTo>
                <a:lnTo>
                  <a:pt x="83" y="626"/>
                </a:lnTo>
                <a:lnTo>
                  <a:pt x="73" y="648"/>
                </a:lnTo>
                <a:lnTo>
                  <a:pt x="73" y="652"/>
                </a:lnTo>
                <a:lnTo>
                  <a:pt x="67" y="674"/>
                </a:lnTo>
                <a:lnTo>
                  <a:pt x="83" y="678"/>
                </a:lnTo>
                <a:lnTo>
                  <a:pt x="67" y="670"/>
                </a:lnTo>
                <a:lnTo>
                  <a:pt x="65" y="674"/>
                </a:lnTo>
                <a:lnTo>
                  <a:pt x="65" y="676"/>
                </a:lnTo>
                <a:lnTo>
                  <a:pt x="63" y="682"/>
                </a:lnTo>
                <a:lnTo>
                  <a:pt x="63" y="682"/>
                </a:lnTo>
                <a:lnTo>
                  <a:pt x="63" y="688"/>
                </a:lnTo>
                <a:lnTo>
                  <a:pt x="81" y="688"/>
                </a:lnTo>
                <a:lnTo>
                  <a:pt x="65" y="686"/>
                </a:lnTo>
                <a:lnTo>
                  <a:pt x="63" y="698"/>
                </a:lnTo>
                <a:lnTo>
                  <a:pt x="61" y="700"/>
                </a:lnTo>
                <a:lnTo>
                  <a:pt x="61" y="704"/>
                </a:lnTo>
                <a:lnTo>
                  <a:pt x="61" y="710"/>
                </a:lnTo>
                <a:lnTo>
                  <a:pt x="67" y="698"/>
                </a:lnTo>
                <a:lnTo>
                  <a:pt x="63" y="704"/>
                </a:lnTo>
                <a:lnTo>
                  <a:pt x="61" y="710"/>
                </a:lnTo>
                <a:lnTo>
                  <a:pt x="79" y="710"/>
                </a:lnTo>
                <a:lnTo>
                  <a:pt x="67" y="698"/>
                </a:lnTo>
                <a:lnTo>
                  <a:pt x="65" y="700"/>
                </a:lnTo>
                <a:lnTo>
                  <a:pt x="77" y="712"/>
                </a:lnTo>
                <a:lnTo>
                  <a:pt x="69" y="696"/>
                </a:lnTo>
                <a:lnTo>
                  <a:pt x="65" y="698"/>
                </a:lnTo>
                <a:lnTo>
                  <a:pt x="73" y="714"/>
                </a:lnTo>
                <a:lnTo>
                  <a:pt x="73" y="696"/>
                </a:lnTo>
                <a:lnTo>
                  <a:pt x="71" y="696"/>
                </a:lnTo>
                <a:lnTo>
                  <a:pt x="67" y="696"/>
                </a:lnTo>
                <a:lnTo>
                  <a:pt x="67" y="714"/>
                </a:lnTo>
                <a:lnTo>
                  <a:pt x="75" y="698"/>
                </a:lnTo>
                <a:lnTo>
                  <a:pt x="71" y="696"/>
                </a:lnTo>
                <a:lnTo>
                  <a:pt x="63" y="712"/>
                </a:lnTo>
                <a:lnTo>
                  <a:pt x="77" y="700"/>
                </a:lnTo>
                <a:lnTo>
                  <a:pt x="73" y="696"/>
                </a:lnTo>
                <a:lnTo>
                  <a:pt x="59" y="708"/>
                </a:lnTo>
                <a:lnTo>
                  <a:pt x="75" y="698"/>
                </a:lnTo>
                <a:lnTo>
                  <a:pt x="71" y="692"/>
                </a:lnTo>
                <a:lnTo>
                  <a:pt x="67" y="690"/>
                </a:lnTo>
                <a:lnTo>
                  <a:pt x="65" y="688"/>
                </a:lnTo>
                <a:lnTo>
                  <a:pt x="59" y="684"/>
                </a:lnTo>
                <a:lnTo>
                  <a:pt x="61" y="686"/>
                </a:lnTo>
                <a:lnTo>
                  <a:pt x="49" y="698"/>
                </a:lnTo>
                <a:lnTo>
                  <a:pt x="65" y="688"/>
                </a:lnTo>
                <a:lnTo>
                  <a:pt x="57" y="676"/>
                </a:lnTo>
                <a:lnTo>
                  <a:pt x="49" y="664"/>
                </a:lnTo>
                <a:lnTo>
                  <a:pt x="45" y="658"/>
                </a:lnTo>
                <a:lnTo>
                  <a:pt x="41" y="656"/>
                </a:lnTo>
                <a:lnTo>
                  <a:pt x="37" y="652"/>
                </a:lnTo>
                <a:lnTo>
                  <a:pt x="33" y="650"/>
                </a:lnTo>
                <a:lnTo>
                  <a:pt x="26" y="666"/>
                </a:lnTo>
                <a:lnTo>
                  <a:pt x="39" y="654"/>
                </a:lnTo>
                <a:lnTo>
                  <a:pt x="35" y="650"/>
                </a:lnTo>
                <a:lnTo>
                  <a:pt x="22" y="662"/>
                </a:lnTo>
                <a:lnTo>
                  <a:pt x="37" y="654"/>
                </a:lnTo>
                <a:lnTo>
                  <a:pt x="35" y="650"/>
                </a:lnTo>
                <a:lnTo>
                  <a:pt x="33" y="646"/>
                </a:lnTo>
                <a:lnTo>
                  <a:pt x="31" y="644"/>
                </a:lnTo>
                <a:lnTo>
                  <a:pt x="35" y="656"/>
                </a:lnTo>
                <a:lnTo>
                  <a:pt x="33" y="650"/>
                </a:lnTo>
                <a:lnTo>
                  <a:pt x="18" y="656"/>
                </a:lnTo>
                <a:lnTo>
                  <a:pt x="35" y="656"/>
                </a:lnTo>
                <a:lnTo>
                  <a:pt x="35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6" name="Line 198"/>
          <p:cNvSpPr>
            <a:spLocks noChangeShapeType="1"/>
          </p:cNvSpPr>
          <p:nvPr/>
        </p:nvSpPr>
        <p:spPr bwMode="auto">
          <a:xfrm flipV="1">
            <a:off x="6202854" y="3314320"/>
            <a:ext cx="1587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" name="Line 199"/>
          <p:cNvSpPr>
            <a:spLocks noChangeShapeType="1"/>
          </p:cNvSpPr>
          <p:nvPr/>
        </p:nvSpPr>
        <p:spPr bwMode="auto">
          <a:xfrm flipV="1">
            <a:off x="5521816" y="3371470"/>
            <a:ext cx="1588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8" name="Line 200"/>
          <p:cNvSpPr>
            <a:spLocks noChangeShapeType="1"/>
          </p:cNvSpPr>
          <p:nvPr/>
        </p:nvSpPr>
        <p:spPr bwMode="auto">
          <a:xfrm flipV="1">
            <a:off x="4850304" y="3314320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" name="Line 201"/>
          <p:cNvSpPr>
            <a:spLocks noChangeShapeType="1"/>
          </p:cNvSpPr>
          <p:nvPr/>
        </p:nvSpPr>
        <p:spPr bwMode="auto">
          <a:xfrm flipV="1">
            <a:off x="6875954" y="3322258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Freeform 202"/>
          <p:cNvSpPr>
            <a:spLocks noEditPoints="1"/>
          </p:cNvSpPr>
          <p:nvPr/>
        </p:nvSpPr>
        <p:spPr bwMode="auto">
          <a:xfrm>
            <a:off x="5534516" y="3444495"/>
            <a:ext cx="657225" cy="101600"/>
          </a:xfrm>
          <a:custGeom>
            <a:avLst/>
            <a:gdLst>
              <a:gd name="T0" fmla="*/ 811 w 827"/>
              <a:gd name="T1" fmla="*/ 56 h 128"/>
              <a:gd name="T2" fmla="*/ 817 w 827"/>
              <a:gd name="T3" fmla="*/ 58 h 128"/>
              <a:gd name="T4" fmla="*/ 819 w 827"/>
              <a:gd name="T5" fmla="*/ 64 h 128"/>
              <a:gd name="T6" fmla="*/ 817 w 827"/>
              <a:gd name="T7" fmla="*/ 70 h 128"/>
              <a:gd name="T8" fmla="*/ 811 w 827"/>
              <a:gd name="T9" fmla="*/ 72 h 128"/>
              <a:gd name="T10" fmla="*/ 14 w 827"/>
              <a:gd name="T11" fmla="*/ 72 h 128"/>
              <a:gd name="T12" fmla="*/ 10 w 827"/>
              <a:gd name="T13" fmla="*/ 68 h 128"/>
              <a:gd name="T14" fmla="*/ 10 w 827"/>
              <a:gd name="T15" fmla="*/ 60 h 128"/>
              <a:gd name="T16" fmla="*/ 14 w 827"/>
              <a:gd name="T17" fmla="*/ 56 h 128"/>
              <a:gd name="T18" fmla="*/ 16 w 827"/>
              <a:gd name="T19" fmla="*/ 56 h 128"/>
              <a:gd name="T20" fmla="*/ 0 w 827"/>
              <a:gd name="T21" fmla="*/ 64 h 128"/>
              <a:gd name="T22" fmla="*/ 111 w 827"/>
              <a:gd name="T23" fmla="*/ 0 h 128"/>
              <a:gd name="T24" fmla="*/ 117 w 827"/>
              <a:gd name="T25" fmla="*/ 2 h 128"/>
              <a:gd name="T26" fmla="*/ 119 w 827"/>
              <a:gd name="T27" fmla="*/ 6 h 128"/>
              <a:gd name="T28" fmla="*/ 119 w 827"/>
              <a:gd name="T29" fmla="*/ 12 h 128"/>
              <a:gd name="T30" fmla="*/ 20 w 827"/>
              <a:gd name="T31" fmla="*/ 72 h 128"/>
              <a:gd name="T32" fmla="*/ 115 w 827"/>
              <a:gd name="T33" fmla="*/ 114 h 128"/>
              <a:gd name="T34" fmla="*/ 119 w 827"/>
              <a:gd name="T35" fmla="*/ 118 h 128"/>
              <a:gd name="T36" fmla="*/ 119 w 827"/>
              <a:gd name="T37" fmla="*/ 124 h 128"/>
              <a:gd name="T38" fmla="*/ 113 w 827"/>
              <a:gd name="T39" fmla="*/ 128 h 128"/>
              <a:gd name="T40" fmla="*/ 107 w 827"/>
              <a:gd name="T41" fmla="*/ 128 h 128"/>
              <a:gd name="T42" fmla="*/ 719 w 827"/>
              <a:gd name="T43" fmla="*/ 0 h 128"/>
              <a:gd name="T44" fmla="*/ 719 w 827"/>
              <a:gd name="T45" fmla="*/ 128 h 128"/>
              <a:gd name="T46" fmla="*/ 713 w 827"/>
              <a:gd name="T47" fmla="*/ 128 h 128"/>
              <a:gd name="T48" fmla="*/ 707 w 827"/>
              <a:gd name="T49" fmla="*/ 124 h 128"/>
              <a:gd name="T50" fmla="*/ 707 w 827"/>
              <a:gd name="T51" fmla="*/ 118 h 128"/>
              <a:gd name="T52" fmla="*/ 711 w 827"/>
              <a:gd name="T53" fmla="*/ 114 h 128"/>
              <a:gd name="T54" fmla="*/ 807 w 827"/>
              <a:gd name="T55" fmla="*/ 72 h 128"/>
              <a:gd name="T56" fmla="*/ 709 w 827"/>
              <a:gd name="T57" fmla="*/ 12 h 128"/>
              <a:gd name="T58" fmla="*/ 707 w 827"/>
              <a:gd name="T59" fmla="*/ 6 h 128"/>
              <a:gd name="T60" fmla="*/ 709 w 827"/>
              <a:gd name="T61" fmla="*/ 2 h 128"/>
              <a:gd name="T62" fmla="*/ 715 w 827"/>
              <a:gd name="T63" fmla="*/ 0 h 128"/>
              <a:gd name="T64" fmla="*/ 719 w 827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7" h="128">
                <a:moveTo>
                  <a:pt x="16" y="56"/>
                </a:moveTo>
                <a:lnTo>
                  <a:pt x="811" y="56"/>
                </a:lnTo>
                <a:lnTo>
                  <a:pt x="815" y="56"/>
                </a:lnTo>
                <a:lnTo>
                  <a:pt x="817" y="58"/>
                </a:lnTo>
                <a:lnTo>
                  <a:pt x="819" y="60"/>
                </a:lnTo>
                <a:lnTo>
                  <a:pt x="819" y="64"/>
                </a:lnTo>
                <a:lnTo>
                  <a:pt x="819" y="68"/>
                </a:lnTo>
                <a:lnTo>
                  <a:pt x="817" y="70"/>
                </a:lnTo>
                <a:lnTo>
                  <a:pt x="815" y="72"/>
                </a:lnTo>
                <a:lnTo>
                  <a:pt x="811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7" y="128"/>
                </a:moveTo>
                <a:lnTo>
                  <a:pt x="0" y="64"/>
                </a:lnTo>
                <a:lnTo>
                  <a:pt x="107" y="0"/>
                </a:lnTo>
                <a:lnTo>
                  <a:pt x="111" y="0"/>
                </a:lnTo>
                <a:lnTo>
                  <a:pt x="113" y="0"/>
                </a:lnTo>
                <a:lnTo>
                  <a:pt x="117" y="2"/>
                </a:lnTo>
                <a:lnTo>
                  <a:pt x="119" y="4"/>
                </a:lnTo>
                <a:lnTo>
                  <a:pt x="119" y="6"/>
                </a:lnTo>
                <a:lnTo>
                  <a:pt x="119" y="10"/>
                </a:lnTo>
                <a:lnTo>
                  <a:pt x="119" y="12"/>
                </a:lnTo>
                <a:lnTo>
                  <a:pt x="115" y="16"/>
                </a:lnTo>
                <a:lnTo>
                  <a:pt x="20" y="72"/>
                </a:lnTo>
                <a:lnTo>
                  <a:pt x="20" y="58"/>
                </a:lnTo>
                <a:lnTo>
                  <a:pt x="115" y="114"/>
                </a:lnTo>
                <a:lnTo>
                  <a:pt x="119" y="116"/>
                </a:lnTo>
                <a:lnTo>
                  <a:pt x="119" y="118"/>
                </a:lnTo>
                <a:lnTo>
                  <a:pt x="119" y="122"/>
                </a:lnTo>
                <a:lnTo>
                  <a:pt x="119" y="124"/>
                </a:lnTo>
                <a:lnTo>
                  <a:pt x="117" y="128"/>
                </a:lnTo>
                <a:lnTo>
                  <a:pt x="113" y="128"/>
                </a:lnTo>
                <a:lnTo>
                  <a:pt x="111" y="128"/>
                </a:lnTo>
                <a:lnTo>
                  <a:pt x="107" y="128"/>
                </a:lnTo>
                <a:lnTo>
                  <a:pt x="107" y="128"/>
                </a:lnTo>
                <a:close/>
                <a:moveTo>
                  <a:pt x="719" y="0"/>
                </a:moveTo>
                <a:lnTo>
                  <a:pt x="827" y="64"/>
                </a:lnTo>
                <a:lnTo>
                  <a:pt x="719" y="128"/>
                </a:lnTo>
                <a:lnTo>
                  <a:pt x="715" y="128"/>
                </a:lnTo>
                <a:lnTo>
                  <a:pt x="713" y="128"/>
                </a:lnTo>
                <a:lnTo>
                  <a:pt x="709" y="128"/>
                </a:lnTo>
                <a:lnTo>
                  <a:pt x="707" y="124"/>
                </a:lnTo>
                <a:lnTo>
                  <a:pt x="707" y="122"/>
                </a:lnTo>
                <a:lnTo>
                  <a:pt x="707" y="118"/>
                </a:lnTo>
                <a:lnTo>
                  <a:pt x="709" y="116"/>
                </a:lnTo>
                <a:lnTo>
                  <a:pt x="711" y="114"/>
                </a:lnTo>
                <a:lnTo>
                  <a:pt x="807" y="58"/>
                </a:lnTo>
                <a:lnTo>
                  <a:pt x="807" y="72"/>
                </a:lnTo>
                <a:lnTo>
                  <a:pt x="711" y="16"/>
                </a:lnTo>
                <a:lnTo>
                  <a:pt x="709" y="12"/>
                </a:lnTo>
                <a:lnTo>
                  <a:pt x="707" y="10"/>
                </a:lnTo>
                <a:lnTo>
                  <a:pt x="707" y="6"/>
                </a:lnTo>
                <a:lnTo>
                  <a:pt x="707" y="4"/>
                </a:lnTo>
                <a:lnTo>
                  <a:pt x="709" y="2"/>
                </a:lnTo>
                <a:lnTo>
                  <a:pt x="713" y="0"/>
                </a:lnTo>
                <a:lnTo>
                  <a:pt x="715" y="0"/>
                </a:lnTo>
                <a:lnTo>
                  <a:pt x="719" y="0"/>
                </a:lnTo>
                <a:lnTo>
                  <a:pt x="7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1" name="Rectangle 203"/>
          <p:cNvSpPr>
            <a:spLocks noChangeArrowheads="1"/>
          </p:cNvSpPr>
          <p:nvPr/>
        </p:nvSpPr>
        <p:spPr bwMode="auto">
          <a:xfrm>
            <a:off x="5737716" y="3200020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2" name="Rectangle 204"/>
          <p:cNvSpPr>
            <a:spLocks noChangeArrowheads="1"/>
          </p:cNvSpPr>
          <p:nvPr/>
        </p:nvSpPr>
        <p:spPr bwMode="auto">
          <a:xfrm>
            <a:off x="5737716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203" name="Freeform 205"/>
          <p:cNvSpPr>
            <a:spLocks/>
          </p:cNvSpPr>
          <p:nvPr/>
        </p:nvSpPr>
        <p:spPr bwMode="auto">
          <a:xfrm>
            <a:off x="4836016" y="3747708"/>
            <a:ext cx="700088" cy="865187"/>
          </a:xfrm>
          <a:custGeom>
            <a:avLst/>
            <a:gdLst>
              <a:gd name="T0" fmla="*/ 10 w 883"/>
              <a:gd name="T1" fmla="*/ 676 h 1091"/>
              <a:gd name="T2" fmla="*/ 50 w 883"/>
              <a:gd name="T3" fmla="*/ 722 h 1091"/>
              <a:gd name="T4" fmla="*/ 88 w 883"/>
              <a:gd name="T5" fmla="*/ 728 h 1091"/>
              <a:gd name="T6" fmla="*/ 96 w 883"/>
              <a:gd name="T7" fmla="*/ 706 h 1091"/>
              <a:gd name="T8" fmla="*/ 108 w 883"/>
              <a:gd name="T9" fmla="*/ 664 h 1091"/>
              <a:gd name="T10" fmla="*/ 142 w 883"/>
              <a:gd name="T11" fmla="*/ 486 h 1091"/>
              <a:gd name="T12" fmla="*/ 167 w 883"/>
              <a:gd name="T13" fmla="*/ 450 h 1091"/>
              <a:gd name="T14" fmla="*/ 175 w 883"/>
              <a:gd name="T15" fmla="*/ 424 h 1091"/>
              <a:gd name="T16" fmla="*/ 177 w 883"/>
              <a:gd name="T17" fmla="*/ 398 h 1091"/>
              <a:gd name="T18" fmla="*/ 179 w 883"/>
              <a:gd name="T19" fmla="*/ 302 h 1091"/>
              <a:gd name="T20" fmla="*/ 179 w 883"/>
              <a:gd name="T21" fmla="*/ 204 h 1091"/>
              <a:gd name="T22" fmla="*/ 181 w 883"/>
              <a:gd name="T23" fmla="*/ 200 h 1091"/>
              <a:gd name="T24" fmla="*/ 167 w 883"/>
              <a:gd name="T25" fmla="*/ 208 h 1091"/>
              <a:gd name="T26" fmla="*/ 179 w 883"/>
              <a:gd name="T27" fmla="*/ 202 h 1091"/>
              <a:gd name="T28" fmla="*/ 217 w 883"/>
              <a:gd name="T29" fmla="*/ 186 h 1091"/>
              <a:gd name="T30" fmla="*/ 263 w 883"/>
              <a:gd name="T31" fmla="*/ 152 h 1091"/>
              <a:gd name="T32" fmla="*/ 267 w 883"/>
              <a:gd name="T33" fmla="*/ 268 h 1091"/>
              <a:gd name="T34" fmla="*/ 315 w 883"/>
              <a:gd name="T35" fmla="*/ 624 h 1091"/>
              <a:gd name="T36" fmla="*/ 323 w 883"/>
              <a:gd name="T37" fmla="*/ 923 h 1091"/>
              <a:gd name="T38" fmla="*/ 337 w 883"/>
              <a:gd name="T39" fmla="*/ 1033 h 1091"/>
              <a:gd name="T40" fmla="*/ 363 w 883"/>
              <a:gd name="T41" fmla="*/ 1059 h 1091"/>
              <a:gd name="T42" fmla="*/ 381 w 883"/>
              <a:gd name="T43" fmla="*/ 1087 h 1091"/>
              <a:gd name="T44" fmla="*/ 423 w 883"/>
              <a:gd name="T45" fmla="*/ 1085 h 1091"/>
              <a:gd name="T46" fmla="*/ 531 w 883"/>
              <a:gd name="T47" fmla="*/ 732 h 1091"/>
              <a:gd name="T48" fmla="*/ 553 w 883"/>
              <a:gd name="T49" fmla="*/ 1043 h 1091"/>
              <a:gd name="T50" fmla="*/ 675 w 883"/>
              <a:gd name="T51" fmla="*/ 144 h 1091"/>
              <a:gd name="T52" fmla="*/ 667 w 883"/>
              <a:gd name="T53" fmla="*/ 18 h 1091"/>
              <a:gd name="T54" fmla="*/ 781 w 883"/>
              <a:gd name="T55" fmla="*/ 610 h 1091"/>
              <a:gd name="T56" fmla="*/ 861 w 883"/>
              <a:gd name="T57" fmla="*/ 694 h 1091"/>
              <a:gd name="T58" fmla="*/ 851 w 883"/>
              <a:gd name="T59" fmla="*/ 724 h 1091"/>
              <a:gd name="T60" fmla="*/ 879 w 883"/>
              <a:gd name="T61" fmla="*/ 700 h 1091"/>
              <a:gd name="T62" fmla="*/ 879 w 883"/>
              <a:gd name="T63" fmla="*/ 700 h 1091"/>
              <a:gd name="T64" fmla="*/ 797 w 883"/>
              <a:gd name="T65" fmla="*/ 606 h 1091"/>
              <a:gd name="T66" fmla="*/ 685 w 883"/>
              <a:gd name="T67" fmla="*/ 188 h 1091"/>
              <a:gd name="T68" fmla="*/ 669 w 883"/>
              <a:gd name="T69" fmla="*/ 14 h 1091"/>
              <a:gd name="T70" fmla="*/ 569 w 883"/>
              <a:gd name="T71" fmla="*/ 1019 h 1091"/>
              <a:gd name="T72" fmla="*/ 541 w 883"/>
              <a:gd name="T73" fmla="*/ 708 h 1091"/>
              <a:gd name="T74" fmla="*/ 433 w 883"/>
              <a:gd name="T75" fmla="*/ 857 h 1091"/>
              <a:gd name="T76" fmla="*/ 409 w 883"/>
              <a:gd name="T77" fmla="*/ 1055 h 1091"/>
              <a:gd name="T78" fmla="*/ 379 w 883"/>
              <a:gd name="T79" fmla="*/ 1049 h 1091"/>
              <a:gd name="T80" fmla="*/ 375 w 883"/>
              <a:gd name="T81" fmla="*/ 1053 h 1091"/>
              <a:gd name="T82" fmla="*/ 349 w 883"/>
              <a:gd name="T83" fmla="*/ 1005 h 1091"/>
              <a:gd name="T84" fmla="*/ 359 w 883"/>
              <a:gd name="T85" fmla="*/ 921 h 1091"/>
              <a:gd name="T86" fmla="*/ 351 w 883"/>
              <a:gd name="T87" fmla="*/ 620 h 1091"/>
              <a:gd name="T88" fmla="*/ 269 w 883"/>
              <a:gd name="T89" fmla="*/ 134 h 1091"/>
              <a:gd name="T90" fmla="*/ 217 w 883"/>
              <a:gd name="T91" fmla="*/ 142 h 1091"/>
              <a:gd name="T92" fmla="*/ 193 w 883"/>
              <a:gd name="T93" fmla="*/ 160 h 1091"/>
              <a:gd name="T94" fmla="*/ 165 w 883"/>
              <a:gd name="T95" fmla="*/ 170 h 1091"/>
              <a:gd name="T96" fmla="*/ 153 w 883"/>
              <a:gd name="T97" fmla="*/ 178 h 1091"/>
              <a:gd name="T98" fmla="*/ 146 w 883"/>
              <a:gd name="T99" fmla="*/ 200 h 1091"/>
              <a:gd name="T100" fmla="*/ 144 w 883"/>
              <a:gd name="T101" fmla="*/ 248 h 1091"/>
              <a:gd name="T102" fmla="*/ 144 w 883"/>
              <a:gd name="T103" fmla="*/ 358 h 1091"/>
              <a:gd name="T104" fmla="*/ 159 w 883"/>
              <a:gd name="T105" fmla="*/ 414 h 1091"/>
              <a:gd name="T106" fmla="*/ 138 w 883"/>
              <a:gd name="T107" fmla="*/ 424 h 1091"/>
              <a:gd name="T108" fmla="*/ 132 w 883"/>
              <a:gd name="T109" fmla="*/ 450 h 1091"/>
              <a:gd name="T110" fmla="*/ 124 w 883"/>
              <a:gd name="T111" fmla="*/ 496 h 1091"/>
              <a:gd name="T112" fmla="*/ 76 w 883"/>
              <a:gd name="T113" fmla="*/ 648 h 1091"/>
              <a:gd name="T114" fmla="*/ 62 w 883"/>
              <a:gd name="T115" fmla="*/ 700 h 1091"/>
              <a:gd name="T116" fmla="*/ 78 w 883"/>
              <a:gd name="T117" fmla="*/ 710 h 1091"/>
              <a:gd name="T118" fmla="*/ 78 w 883"/>
              <a:gd name="T119" fmla="*/ 698 h 1091"/>
              <a:gd name="T120" fmla="*/ 32 w 883"/>
              <a:gd name="T121" fmla="*/ 674 h 1091"/>
              <a:gd name="T122" fmla="*/ 36 w 883"/>
              <a:gd name="T123" fmla="*/ 656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3" h="1091">
                <a:moveTo>
                  <a:pt x="36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6" y="682"/>
                </a:lnTo>
                <a:lnTo>
                  <a:pt x="28" y="668"/>
                </a:lnTo>
                <a:lnTo>
                  <a:pt x="14" y="678"/>
                </a:lnTo>
                <a:lnTo>
                  <a:pt x="18" y="684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2"/>
                </a:lnTo>
                <a:lnTo>
                  <a:pt x="44" y="716"/>
                </a:lnTo>
                <a:lnTo>
                  <a:pt x="50" y="722"/>
                </a:lnTo>
                <a:lnTo>
                  <a:pt x="54" y="726"/>
                </a:lnTo>
                <a:lnTo>
                  <a:pt x="54" y="724"/>
                </a:lnTo>
                <a:lnTo>
                  <a:pt x="58" y="728"/>
                </a:lnTo>
                <a:lnTo>
                  <a:pt x="62" y="730"/>
                </a:lnTo>
                <a:lnTo>
                  <a:pt x="64" y="730"/>
                </a:lnTo>
                <a:lnTo>
                  <a:pt x="70" y="732"/>
                </a:lnTo>
                <a:lnTo>
                  <a:pt x="72" y="732"/>
                </a:lnTo>
                <a:lnTo>
                  <a:pt x="74" y="732"/>
                </a:lnTo>
                <a:lnTo>
                  <a:pt x="74" y="732"/>
                </a:lnTo>
                <a:lnTo>
                  <a:pt x="80" y="730"/>
                </a:lnTo>
                <a:lnTo>
                  <a:pt x="88" y="728"/>
                </a:lnTo>
                <a:lnTo>
                  <a:pt x="90" y="726"/>
                </a:lnTo>
                <a:lnTo>
                  <a:pt x="92" y="724"/>
                </a:lnTo>
                <a:lnTo>
                  <a:pt x="90" y="722"/>
                </a:lnTo>
                <a:lnTo>
                  <a:pt x="94" y="716"/>
                </a:lnTo>
                <a:lnTo>
                  <a:pt x="96" y="710"/>
                </a:lnTo>
                <a:lnTo>
                  <a:pt x="96" y="704"/>
                </a:lnTo>
                <a:lnTo>
                  <a:pt x="78" y="704"/>
                </a:lnTo>
                <a:lnTo>
                  <a:pt x="94" y="710"/>
                </a:lnTo>
                <a:lnTo>
                  <a:pt x="94" y="712"/>
                </a:lnTo>
                <a:lnTo>
                  <a:pt x="96" y="708"/>
                </a:lnTo>
                <a:lnTo>
                  <a:pt x="96" y="706"/>
                </a:lnTo>
                <a:lnTo>
                  <a:pt x="98" y="700"/>
                </a:lnTo>
                <a:lnTo>
                  <a:pt x="98" y="688"/>
                </a:lnTo>
                <a:lnTo>
                  <a:pt x="80" y="688"/>
                </a:lnTo>
                <a:lnTo>
                  <a:pt x="98" y="694"/>
                </a:lnTo>
                <a:lnTo>
                  <a:pt x="100" y="688"/>
                </a:lnTo>
                <a:lnTo>
                  <a:pt x="100" y="682"/>
                </a:lnTo>
                <a:lnTo>
                  <a:pt x="100" y="678"/>
                </a:lnTo>
                <a:lnTo>
                  <a:pt x="82" y="678"/>
                </a:lnTo>
                <a:lnTo>
                  <a:pt x="98" y="684"/>
                </a:lnTo>
                <a:lnTo>
                  <a:pt x="98" y="686"/>
                </a:lnTo>
                <a:lnTo>
                  <a:pt x="108" y="664"/>
                </a:lnTo>
                <a:lnTo>
                  <a:pt x="110" y="662"/>
                </a:lnTo>
                <a:lnTo>
                  <a:pt x="118" y="640"/>
                </a:lnTo>
                <a:lnTo>
                  <a:pt x="134" y="596"/>
                </a:lnTo>
                <a:lnTo>
                  <a:pt x="134" y="594"/>
                </a:lnTo>
                <a:lnTo>
                  <a:pt x="144" y="548"/>
                </a:lnTo>
                <a:lnTo>
                  <a:pt x="126" y="544"/>
                </a:lnTo>
                <a:lnTo>
                  <a:pt x="144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2" y="486"/>
                </a:lnTo>
                <a:lnTo>
                  <a:pt x="159" y="494"/>
                </a:lnTo>
                <a:lnTo>
                  <a:pt x="163" y="484"/>
                </a:lnTo>
                <a:lnTo>
                  <a:pt x="163" y="480"/>
                </a:lnTo>
                <a:lnTo>
                  <a:pt x="165" y="466"/>
                </a:lnTo>
                <a:lnTo>
                  <a:pt x="148" y="462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53" y="432"/>
                </a:lnTo>
                <a:lnTo>
                  <a:pt x="169" y="440"/>
                </a:lnTo>
                <a:lnTo>
                  <a:pt x="171" y="436"/>
                </a:lnTo>
                <a:lnTo>
                  <a:pt x="171" y="434"/>
                </a:lnTo>
                <a:lnTo>
                  <a:pt x="173" y="428"/>
                </a:lnTo>
                <a:lnTo>
                  <a:pt x="173" y="424"/>
                </a:lnTo>
                <a:lnTo>
                  <a:pt x="155" y="424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57" y="416"/>
                </a:lnTo>
                <a:lnTo>
                  <a:pt x="169" y="428"/>
                </a:lnTo>
                <a:lnTo>
                  <a:pt x="173" y="422"/>
                </a:lnTo>
                <a:lnTo>
                  <a:pt x="171" y="430"/>
                </a:lnTo>
                <a:lnTo>
                  <a:pt x="173" y="428"/>
                </a:lnTo>
                <a:lnTo>
                  <a:pt x="171" y="426"/>
                </a:lnTo>
                <a:lnTo>
                  <a:pt x="175" y="420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59" y="372"/>
                </a:lnTo>
                <a:lnTo>
                  <a:pt x="177" y="376"/>
                </a:lnTo>
                <a:lnTo>
                  <a:pt x="179" y="362"/>
                </a:lnTo>
                <a:lnTo>
                  <a:pt x="179" y="358"/>
                </a:lnTo>
                <a:lnTo>
                  <a:pt x="179" y="346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61" y="204"/>
                </a:lnTo>
                <a:lnTo>
                  <a:pt x="177" y="210"/>
                </a:lnTo>
                <a:lnTo>
                  <a:pt x="177" y="212"/>
                </a:lnTo>
                <a:lnTo>
                  <a:pt x="179" y="208"/>
                </a:lnTo>
                <a:lnTo>
                  <a:pt x="179" y="206"/>
                </a:lnTo>
                <a:lnTo>
                  <a:pt x="181" y="200"/>
                </a:lnTo>
                <a:lnTo>
                  <a:pt x="181" y="196"/>
                </a:lnTo>
                <a:lnTo>
                  <a:pt x="163" y="196"/>
                </a:lnTo>
                <a:lnTo>
                  <a:pt x="179" y="202"/>
                </a:lnTo>
                <a:lnTo>
                  <a:pt x="179" y="204"/>
                </a:lnTo>
                <a:lnTo>
                  <a:pt x="181" y="200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77" y="202"/>
                </a:lnTo>
                <a:lnTo>
                  <a:pt x="181" y="19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3" y="204"/>
                </a:lnTo>
                <a:lnTo>
                  <a:pt x="173" y="204"/>
                </a:lnTo>
                <a:lnTo>
                  <a:pt x="179" y="202"/>
                </a:lnTo>
                <a:lnTo>
                  <a:pt x="181" y="202"/>
                </a:lnTo>
                <a:lnTo>
                  <a:pt x="185" y="200"/>
                </a:lnTo>
                <a:lnTo>
                  <a:pt x="189" y="198"/>
                </a:lnTo>
                <a:lnTo>
                  <a:pt x="181" y="182"/>
                </a:lnTo>
                <a:lnTo>
                  <a:pt x="187" y="200"/>
                </a:lnTo>
                <a:lnTo>
                  <a:pt x="193" y="198"/>
                </a:lnTo>
                <a:lnTo>
                  <a:pt x="199" y="196"/>
                </a:lnTo>
                <a:lnTo>
                  <a:pt x="205" y="194"/>
                </a:lnTo>
                <a:lnTo>
                  <a:pt x="209" y="192"/>
                </a:lnTo>
                <a:lnTo>
                  <a:pt x="215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5" y="176"/>
                </a:lnTo>
                <a:lnTo>
                  <a:pt x="243" y="168"/>
                </a:lnTo>
                <a:lnTo>
                  <a:pt x="229" y="154"/>
                </a:lnTo>
                <a:lnTo>
                  <a:pt x="239" y="170"/>
                </a:lnTo>
                <a:lnTo>
                  <a:pt x="251" y="162"/>
                </a:lnTo>
                <a:lnTo>
                  <a:pt x="253" y="160"/>
                </a:lnTo>
                <a:lnTo>
                  <a:pt x="263" y="152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1" y="206"/>
                </a:lnTo>
                <a:lnTo>
                  <a:pt x="267" y="200"/>
                </a:lnTo>
                <a:lnTo>
                  <a:pt x="251" y="204"/>
                </a:lnTo>
                <a:lnTo>
                  <a:pt x="267" y="268"/>
                </a:lnTo>
                <a:lnTo>
                  <a:pt x="281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7" y="548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19" y="704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23" y="923"/>
                </a:lnTo>
                <a:lnTo>
                  <a:pt x="325" y="945"/>
                </a:lnTo>
                <a:lnTo>
                  <a:pt x="343" y="943"/>
                </a:lnTo>
                <a:lnTo>
                  <a:pt x="325" y="943"/>
                </a:lnTo>
                <a:lnTo>
                  <a:pt x="325" y="963"/>
                </a:lnTo>
                <a:lnTo>
                  <a:pt x="327" y="967"/>
                </a:lnTo>
                <a:lnTo>
                  <a:pt x="331" y="989"/>
                </a:lnTo>
                <a:lnTo>
                  <a:pt x="347" y="98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3"/>
                </a:lnTo>
                <a:lnTo>
                  <a:pt x="337" y="1033"/>
                </a:lnTo>
                <a:lnTo>
                  <a:pt x="341" y="1053"/>
                </a:lnTo>
                <a:lnTo>
                  <a:pt x="357" y="1049"/>
                </a:lnTo>
                <a:lnTo>
                  <a:pt x="339" y="1049"/>
                </a:lnTo>
                <a:lnTo>
                  <a:pt x="339" y="1053"/>
                </a:lnTo>
                <a:lnTo>
                  <a:pt x="339" y="1053"/>
                </a:lnTo>
                <a:lnTo>
                  <a:pt x="341" y="1059"/>
                </a:lnTo>
                <a:lnTo>
                  <a:pt x="345" y="1067"/>
                </a:lnTo>
                <a:lnTo>
                  <a:pt x="349" y="1071"/>
                </a:lnTo>
                <a:lnTo>
                  <a:pt x="351" y="1073"/>
                </a:lnTo>
                <a:lnTo>
                  <a:pt x="363" y="1059"/>
                </a:lnTo>
                <a:lnTo>
                  <a:pt x="347" y="1067"/>
                </a:lnTo>
                <a:lnTo>
                  <a:pt x="349" y="1071"/>
                </a:lnTo>
                <a:lnTo>
                  <a:pt x="353" y="1075"/>
                </a:lnTo>
                <a:lnTo>
                  <a:pt x="359" y="1079"/>
                </a:lnTo>
                <a:lnTo>
                  <a:pt x="359" y="1081"/>
                </a:lnTo>
                <a:lnTo>
                  <a:pt x="365" y="1083"/>
                </a:lnTo>
                <a:lnTo>
                  <a:pt x="371" y="1065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9" y="1089"/>
                </a:lnTo>
                <a:lnTo>
                  <a:pt x="395" y="1091"/>
                </a:lnTo>
                <a:lnTo>
                  <a:pt x="401" y="1091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1" y="1091"/>
                </a:lnTo>
                <a:lnTo>
                  <a:pt x="417" y="1089"/>
                </a:lnTo>
                <a:lnTo>
                  <a:pt x="423" y="1085"/>
                </a:lnTo>
                <a:lnTo>
                  <a:pt x="427" y="1079"/>
                </a:lnTo>
                <a:lnTo>
                  <a:pt x="429" y="1077"/>
                </a:lnTo>
                <a:lnTo>
                  <a:pt x="469" y="861"/>
                </a:lnTo>
                <a:lnTo>
                  <a:pt x="469" y="857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2"/>
                </a:lnTo>
                <a:lnTo>
                  <a:pt x="525" y="714"/>
                </a:lnTo>
                <a:lnTo>
                  <a:pt x="509" y="720"/>
                </a:lnTo>
                <a:lnTo>
                  <a:pt x="513" y="726"/>
                </a:lnTo>
                <a:lnTo>
                  <a:pt x="519" y="730"/>
                </a:lnTo>
                <a:lnTo>
                  <a:pt x="525" y="732"/>
                </a:lnTo>
                <a:lnTo>
                  <a:pt x="507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7" y="682"/>
                </a:lnTo>
                <a:lnTo>
                  <a:pt x="627" y="678"/>
                </a:lnTo>
                <a:lnTo>
                  <a:pt x="627" y="306"/>
                </a:lnTo>
                <a:lnTo>
                  <a:pt x="609" y="306"/>
                </a:lnTo>
                <a:lnTo>
                  <a:pt x="627" y="312"/>
                </a:lnTo>
                <a:lnTo>
                  <a:pt x="675" y="146"/>
                </a:lnTo>
                <a:lnTo>
                  <a:pt x="675" y="144"/>
                </a:lnTo>
                <a:lnTo>
                  <a:pt x="703" y="22"/>
                </a:lnTo>
                <a:lnTo>
                  <a:pt x="685" y="18"/>
                </a:lnTo>
                <a:lnTo>
                  <a:pt x="667" y="18"/>
                </a:lnTo>
                <a:lnTo>
                  <a:pt x="669" y="24"/>
                </a:lnTo>
                <a:lnTo>
                  <a:pt x="673" y="30"/>
                </a:lnTo>
                <a:lnTo>
                  <a:pt x="679" y="34"/>
                </a:lnTo>
                <a:lnTo>
                  <a:pt x="685" y="36"/>
                </a:lnTo>
                <a:lnTo>
                  <a:pt x="691" y="34"/>
                </a:lnTo>
                <a:lnTo>
                  <a:pt x="697" y="30"/>
                </a:lnTo>
                <a:lnTo>
                  <a:pt x="701" y="24"/>
                </a:lnTo>
                <a:lnTo>
                  <a:pt x="667" y="18"/>
                </a:lnTo>
                <a:lnTo>
                  <a:pt x="667" y="188"/>
                </a:lnTo>
                <a:lnTo>
                  <a:pt x="667" y="188"/>
                </a:lnTo>
                <a:lnTo>
                  <a:pt x="669" y="194"/>
                </a:lnTo>
                <a:lnTo>
                  <a:pt x="671" y="198"/>
                </a:lnTo>
                <a:lnTo>
                  <a:pt x="737" y="294"/>
                </a:lnTo>
                <a:lnTo>
                  <a:pt x="751" y="284"/>
                </a:lnTo>
                <a:lnTo>
                  <a:pt x="735" y="290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1" y="610"/>
                </a:lnTo>
                <a:lnTo>
                  <a:pt x="781" y="612"/>
                </a:lnTo>
                <a:lnTo>
                  <a:pt x="783" y="618"/>
                </a:lnTo>
                <a:lnTo>
                  <a:pt x="841" y="690"/>
                </a:lnTo>
                <a:lnTo>
                  <a:pt x="855" y="678"/>
                </a:lnTo>
                <a:lnTo>
                  <a:pt x="839" y="686"/>
                </a:lnTo>
                <a:lnTo>
                  <a:pt x="841" y="690"/>
                </a:lnTo>
                <a:lnTo>
                  <a:pt x="843" y="694"/>
                </a:lnTo>
                <a:lnTo>
                  <a:pt x="859" y="686"/>
                </a:lnTo>
                <a:lnTo>
                  <a:pt x="843" y="690"/>
                </a:lnTo>
                <a:lnTo>
                  <a:pt x="845" y="698"/>
                </a:lnTo>
                <a:lnTo>
                  <a:pt x="861" y="694"/>
                </a:lnTo>
                <a:lnTo>
                  <a:pt x="843" y="694"/>
                </a:lnTo>
                <a:lnTo>
                  <a:pt x="843" y="700"/>
                </a:lnTo>
                <a:lnTo>
                  <a:pt x="843" y="700"/>
                </a:lnTo>
                <a:lnTo>
                  <a:pt x="845" y="706"/>
                </a:lnTo>
                <a:lnTo>
                  <a:pt x="847" y="712"/>
                </a:lnTo>
                <a:lnTo>
                  <a:pt x="863" y="706"/>
                </a:lnTo>
                <a:lnTo>
                  <a:pt x="845" y="706"/>
                </a:lnTo>
                <a:lnTo>
                  <a:pt x="845" y="710"/>
                </a:lnTo>
                <a:lnTo>
                  <a:pt x="845" y="710"/>
                </a:lnTo>
                <a:lnTo>
                  <a:pt x="847" y="716"/>
                </a:lnTo>
                <a:lnTo>
                  <a:pt x="851" y="724"/>
                </a:lnTo>
                <a:lnTo>
                  <a:pt x="853" y="726"/>
                </a:lnTo>
                <a:lnTo>
                  <a:pt x="865" y="712"/>
                </a:lnTo>
                <a:lnTo>
                  <a:pt x="847" y="712"/>
                </a:lnTo>
                <a:lnTo>
                  <a:pt x="849" y="718"/>
                </a:lnTo>
                <a:lnTo>
                  <a:pt x="847" y="712"/>
                </a:lnTo>
                <a:lnTo>
                  <a:pt x="847" y="714"/>
                </a:lnTo>
                <a:lnTo>
                  <a:pt x="883" y="714"/>
                </a:lnTo>
                <a:lnTo>
                  <a:pt x="883" y="712"/>
                </a:lnTo>
                <a:lnTo>
                  <a:pt x="883" y="712"/>
                </a:lnTo>
                <a:lnTo>
                  <a:pt x="881" y="706"/>
                </a:lnTo>
                <a:lnTo>
                  <a:pt x="879" y="700"/>
                </a:lnTo>
                <a:lnTo>
                  <a:pt x="877" y="698"/>
                </a:lnTo>
                <a:lnTo>
                  <a:pt x="881" y="710"/>
                </a:lnTo>
                <a:lnTo>
                  <a:pt x="879" y="704"/>
                </a:lnTo>
                <a:lnTo>
                  <a:pt x="863" y="710"/>
                </a:lnTo>
                <a:lnTo>
                  <a:pt x="881" y="710"/>
                </a:lnTo>
                <a:lnTo>
                  <a:pt x="881" y="706"/>
                </a:lnTo>
                <a:lnTo>
                  <a:pt x="881" y="706"/>
                </a:lnTo>
                <a:lnTo>
                  <a:pt x="881" y="700"/>
                </a:lnTo>
                <a:lnTo>
                  <a:pt x="879" y="694"/>
                </a:lnTo>
                <a:lnTo>
                  <a:pt x="861" y="700"/>
                </a:lnTo>
                <a:lnTo>
                  <a:pt x="879" y="700"/>
                </a:lnTo>
                <a:lnTo>
                  <a:pt x="879" y="694"/>
                </a:lnTo>
                <a:lnTo>
                  <a:pt x="879" y="694"/>
                </a:lnTo>
                <a:lnTo>
                  <a:pt x="879" y="690"/>
                </a:lnTo>
                <a:lnTo>
                  <a:pt x="877" y="682"/>
                </a:lnTo>
                <a:lnTo>
                  <a:pt x="875" y="678"/>
                </a:lnTo>
                <a:lnTo>
                  <a:pt x="873" y="674"/>
                </a:lnTo>
                <a:lnTo>
                  <a:pt x="871" y="670"/>
                </a:lnTo>
                <a:lnTo>
                  <a:pt x="869" y="668"/>
                </a:lnTo>
                <a:lnTo>
                  <a:pt x="811" y="596"/>
                </a:lnTo>
                <a:lnTo>
                  <a:pt x="813" y="600"/>
                </a:lnTo>
                <a:lnTo>
                  <a:pt x="797" y="606"/>
                </a:lnTo>
                <a:lnTo>
                  <a:pt x="815" y="604"/>
                </a:lnTo>
                <a:lnTo>
                  <a:pt x="779" y="412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1" y="178"/>
                </a:lnTo>
                <a:lnTo>
                  <a:pt x="703" y="188"/>
                </a:lnTo>
                <a:lnTo>
                  <a:pt x="701" y="182"/>
                </a:lnTo>
                <a:lnTo>
                  <a:pt x="685" y="188"/>
                </a:lnTo>
                <a:lnTo>
                  <a:pt x="703" y="188"/>
                </a:lnTo>
                <a:lnTo>
                  <a:pt x="703" y="18"/>
                </a:lnTo>
                <a:lnTo>
                  <a:pt x="703" y="18"/>
                </a:lnTo>
                <a:lnTo>
                  <a:pt x="701" y="12"/>
                </a:lnTo>
                <a:lnTo>
                  <a:pt x="697" y="6"/>
                </a:lnTo>
                <a:lnTo>
                  <a:pt x="691" y="2"/>
                </a:lnTo>
                <a:lnTo>
                  <a:pt x="685" y="0"/>
                </a:lnTo>
                <a:lnTo>
                  <a:pt x="679" y="2"/>
                </a:lnTo>
                <a:lnTo>
                  <a:pt x="673" y="6"/>
                </a:lnTo>
                <a:lnTo>
                  <a:pt x="669" y="12"/>
                </a:lnTo>
                <a:lnTo>
                  <a:pt x="669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3" y="302"/>
                </a:lnTo>
                <a:lnTo>
                  <a:pt x="591" y="306"/>
                </a:lnTo>
                <a:lnTo>
                  <a:pt x="591" y="306"/>
                </a:lnTo>
                <a:lnTo>
                  <a:pt x="591" y="678"/>
                </a:lnTo>
                <a:lnTo>
                  <a:pt x="609" y="678"/>
                </a:lnTo>
                <a:lnTo>
                  <a:pt x="593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3" y="712"/>
                </a:lnTo>
                <a:lnTo>
                  <a:pt x="541" y="708"/>
                </a:lnTo>
                <a:lnTo>
                  <a:pt x="537" y="702"/>
                </a:lnTo>
                <a:lnTo>
                  <a:pt x="531" y="698"/>
                </a:lnTo>
                <a:lnTo>
                  <a:pt x="525" y="696"/>
                </a:lnTo>
                <a:lnTo>
                  <a:pt x="519" y="698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7"/>
                </a:lnTo>
                <a:lnTo>
                  <a:pt x="451" y="857"/>
                </a:lnTo>
                <a:lnTo>
                  <a:pt x="435" y="855"/>
                </a:lnTo>
                <a:lnTo>
                  <a:pt x="395" y="1071"/>
                </a:lnTo>
                <a:lnTo>
                  <a:pt x="411" y="1055"/>
                </a:lnTo>
                <a:lnTo>
                  <a:pt x="405" y="1057"/>
                </a:lnTo>
                <a:lnTo>
                  <a:pt x="399" y="1061"/>
                </a:lnTo>
                <a:lnTo>
                  <a:pt x="395" y="1067"/>
                </a:lnTo>
                <a:lnTo>
                  <a:pt x="393" y="1073"/>
                </a:lnTo>
                <a:lnTo>
                  <a:pt x="411" y="1073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1" y="1055"/>
                </a:lnTo>
                <a:lnTo>
                  <a:pt x="401" y="1073"/>
                </a:lnTo>
                <a:lnTo>
                  <a:pt x="407" y="1057"/>
                </a:lnTo>
                <a:lnTo>
                  <a:pt x="401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7" y="1049"/>
                </a:lnTo>
                <a:lnTo>
                  <a:pt x="371" y="1047"/>
                </a:lnTo>
                <a:lnTo>
                  <a:pt x="377" y="1051"/>
                </a:lnTo>
                <a:lnTo>
                  <a:pt x="371" y="1047"/>
                </a:lnTo>
                <a:lnTo>
                  <a:pt x="365" y="1063"/>
                </a:lnTo>
                <a:lnTo>
                  <a:pt x="381" y="1055"/>
                </a:lnTo>
                <a:lnTo>
                  <a:pt x="379" y="1051"/>
                </a:lnTo>
                <a:lnTo>
                  <a:pt x="377" y="1047"/>
                </a:lnTo>
                <a:lnTo>
                  <a:pt x="375" y="1045"/>
                </a:lnTo>
                <a:lnTo>
                  <a:pt x="371" y="1041"/>
                </a:lnTo>
                <a:lnTo>
                  <a:pt x="375" y="1053"/>
                </a:lnTo>
                <a:lnTo>
                  <a:pt x="373" y="1047"/>
                </a:lnTo>
                <a:lnTo>
                  <a:pt x="357" y="1053"/>
                </a:lnTo>
                <a:lnTo>
                  <a:pt x="375" y="1053"/>
                </a:lnTo>
                <a:lnTo>
                  <a:pt x="375" y="1049"/>
                </a:lnTo>
                <a:lnTo>
                  <a:pt x="375" y="1049"/>
                </a:lnTo>
                <a:lnTo>
                  <a:pt x="375" y="1045"/>
                </a:lnTo>
                <a:lnTo>
                  <a:pt x="371" y="1025"/>
                </a:lnTo>
                <a:lnTo>
                  <a:pt x="353" y="1029"/>
                </a:lnTo>
                <a:lnTo>
                  <a:pt x="371" y="1027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5" y="983"/>
                </a:lnTo>
                <a:lnTo>
                  <a:pt x="361" y="961"/>
                </a:lnTo>
                <a:lnTo>
                  <a:pt x="343" y="963"/>
                </a:lnTo>
                <a:lnTo>
                  <a:pt x="361" y="963"/>
                </a:lnTo>
                <a:lnTo>
                  <a:pt x="361" y="943"/>
                </a:lnTo>
                <a:lnTo>
                  <a:pt x="361" y="941"/>
                </a:lnTo>
                <a:lnTo>
                  <a:pt x="359" y="919"/>
                </a:lnTo>
                <a:lnTo>
                  <a:pt x="341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2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43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5" y="324"/>
                </a:lnTo>
                <a:lnTo>
                  <a:pt x="301" y="260"/>
                </a:lnTo>
                <a:lnTo>
                  <a:pt x="285" y="196"/>
                </a:lnTo>
                <a:lnTo>
                  <a:pt x="285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31" y="132"/>
                </a:lnTo>
                <a:lnTo>
                  <a:pt x="241" y="146"/>
                </a:lnTo>
                <a:lnTo>
                  <a:pt x="231" y="132"/>
                </a:lnTo>
                <a:lnTo>
                  <a:pt x="219" y="140"/>
                </a:lnTo>
                <a:lnTo>
                  <a:pt x="217" y="142"/>
                </a:lnTo>
                <a:lnTo>
                  <a:pt x="209" y="150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5" y="158"/>
                </a:lnTo>
                <a:lnTo>
                  <a:pt x="189" y="162"/>
                </a:lnTo>
                <a:lnTo>
                  <a:pt x="199" y="176"/>
                </a:lnTo>
                <a:lnTo>
                  <a:pt x="193" y="160"/>
                </a:lnTo>
                <a:lnTo>
                  <a:pt x="187" y="162"/>
                </a:lnTo>
                <a:lnTo>
                  <a:pt x="181" y="164"/>
                </a:lnTo>
                <a:lnTo>
                  <a:pt x="175" y="166"/>
                </a:lnTo>
                <a:lnTo>
                  <a:pt x="173" y="166"/>
                </a:lnTo>
                <a:lnTo>
                  <a:pt x="169" y="168"/>
                </a:lnTo>
                <a:lnTo>
                  <a:pt x="165" y="170"/>
                </a:lnTo>
                <a:lnTo>
                  <a:pt x="173" y="186"/>
                </a:lnTo>
                <a:lnTo>
                  <a:pt x="173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49" y="184"/>
                </a:lnTo>
                <a:lnTo>
                  <a:pt x="148" y="190"/>
                </a:lnTo>
                <a:lnTo>
                  <a:pt x="148" y="190"/>
                </a:lnTo>
                <a:lnTo>
                  <a:pt x="148" y="192"/>
                </a:lnTo>
                <a:lnTo>
                  <a:pt x="165" y="192"/>
                </a:lnTo>
                <a:lnTo>
                  <a:pt x="149" y="184"/>
                </a:lnTo>
                <a:lnTo>
                  <a:pt x="148" y="188"/>
                </a:lnTo>
                <a:lnTo>
                  <a:pt x="148" y="190"/>
                </a:lnTo>
                <a:lnTo>
                  <a:pt x="146" y="196"/>
                </a:lnTo>
                <a:lnTo>
                  <a:pt x="146" y="196"/>
                </a:lnTo>
                <a:lnTo>
                  <a:pt x="146" y="200"/>
                </a:lnTo>
                <a:lnTo>
                  <a:pt x="163" y="200"/>
                </a:lnTo>
                <a:lnTo>
                  <a:pt x="148" y="192"/>
                </a:lnTo>
                <a:lnTo>
                  <a:pt x="146" y="196"/>
                </a:lnTo>
                <a:lnTo>
                  <a:pt x="146" y="198"/>
                </a:lnTo>
                <a:lnTo>
                  <a:pt x="144" y="204"/>
                </a:lnTo>
                <a:lnTo>
                  <a:pt x="144" y="204"/>
                </a:lnTo>
                <a:lnTo>
                  <a:pt x="144" y="210"/>
                </a:lnTo>
                <a:lnTo>
                  <a:pt x="144" y="218"/>
                </a:lnTo>
                <a:lnTo>
                  <a:pt x="144" y="226"/>
                </a:lnTo>
                <a:lnTo>
                  <a:pt x="144" y="238"/>
                </a:lnTo>
                <a:lnTo>
                  <a:pt x="144" y="248"/>
                </a:lnTo>
                <a:lnTo>
                  <a:pt x="144" y="260"/>
                </a:lnTo>
                <a:lnTo>
                  <a:pt x="144" y="268"/>
                </a:lnTo>
                <a:lnTo>
                  <a:pt x="144" y="276"/>
                </a:lnTo>
                <a:lnTo>
                  <a:pt x="144" y="286"/>
                </a:lnTo>
                <a:lnTo>
                  <a:pt x="144" y="292"/>
                </a:lnTo>
                <a:lnTo>
                  <a:pt x="144" y="302"/>
                </a:lnTo>
                <a:lnTo>
                  <a:pt x="144" y="312"/>
                </a:lnTo>
                <a:lnTo>
                  <a:pt x="144" y="324"/>
                </a:lnTo>
                <a:lnTo>
                  <a:pt x="144" y="334"/>
                </a:lnTo>
                <a:lnTo>
                  <a:pt x="144" y="346"/>
                </a:lnTo>
                <a:lnTo>
                  <a:pt x="144" y="358"/>
                </a:lnTo>
                <a:lnTo>
                  <a:pt x="161" y="358"/>
                </a:lnTo>
                <a:lnTo>
                  <a:pt x="144" y="356"/>
                </a:lnTo>
                <a:lnTo>
                  <a:pt x="142" y="370"/>
                </a:lnTo>
                <a:lnTo>
                  <a:pt x="142" y="372"/>
                </a:lnTo>
                <a:lnTo>
                  <a:pt x="142" y="384"/>
                </a:lnTo>
                <a:lnTo>
                  <a:pt x="142" y="398"/>
                </a:lnTo>
                <a:lnTo>
                  <a:pt x="142" y="414"/>
                </a:lnTo>
                <a:lnTo>
                  <a:pt x="148" y="402"/>
                </a:lnTo>
                <a:lnTo>
                  <a:pt x="144" y="408"/>
                </a:lnTo>
                <a:lnTo>
                  <a:pt x="142" y="414"/>
                </a:lnTo>
                <a:lnTo>
                  <a:pt x="159" y="414"/>
                </a:lnTo>
                <a:lnTo>
                  <a:pt x="148" y="402"/>
                </a:lnTo>
                <a:lnTo>
                  <a:pt x="146" y="404"/>
                </a:lnTo>
                <a:lnTo>
                  <a:pt x="146" y="404"/>
                </a:lnTo>
                <a:lnTo>
                  <a:pt x="142" y="410"/>
                </a:lnTo>
                <a:lnTo>
                  <a:pt x="140" y="416"/>
                </a:lnTo>
                <a:lnTo>
                  <a:pt x="140" y="416"/>
                </a:lnTo>
                <a:lnTo>
                  <a:pt x="140" y="418"/>
                </a:lnTo>
                <a:lnTo>
                  <a:pt x="157" y="418"/>
                </a:lnTo>
                <a:lnTo>
                  <a:pt x="142" y="412"/>
                </a:lnTo>
                <a:lnTo>
                  <a:pt x="140" y="418"/>
                </a:lnTo>
                <a:lnTo>
                  <a:pt x="138" y="424"/>
                </a:lnTo>
                <a:lnTo>
                  <a:pt x="138" y="424"/>
                </a:lnTo>
                <a:lnTo>
                  <a:pt x="138" y="428"/>
                </a:lnTo>
                <a:lnTo>
                  <a:pt x="155" y="428"/>
                </a:lnTo>
                <a:lnTo>
                  <a:pt x="140" y="420"/>
                </a:lnTo>
                <a:lnTo>
                  <a:pt x="138" y="424"/>
                </a:lnTo>
                <a:lnTo>
                  <a:pt x="138" y="426"/>
                </a:lnTo>
                <a:lnTo>
                  <a:pt x="136" y="432"/>
                </a:lnTo>
                <a:lnTo>
                  <a:pt x="134" y="438"/>
                </a:lnTo>
                <a:lnTo>
                  <a:pt x="132" y="444"/>
                </a:lnTo>
                <a:lnTo>
                  <a:pt x="132" y="444"/>
                </a:lnTo>
                <a:lnTo>
                  <a:pt x="132" y="450"/>
                </a:lnTo>
                <a:lnTo>
                  <a:pt x="149" y="450"/>
                </a:lnTo>
                <a:lnTo>
                  <a:pt x="134" y="448"/>
                </a:lnTo>
                <a:lnTo>
                  <a:pt x="132" y="460"/>
                </a:lnTo>
                <a:lnTo>
                  <a:pt x="130" y="460"/>
                </a:lnTo>
                <a:lnTo>
                  <a:pt x="128" y="474"/>
                </a:lnTo>
                <a:lnTo>
                  <a:pt x="146" y="476"/>
                </a:lnTo>
                <a:lnTo>
                  <a:pt x="130" y="470"/>
                </a:lnTo>
                <a:lnTo>
                  <a:pt x="126" y="480"/>
                </a:lnTo>
                <a:lnTo>
                  <a:pt x="124" y="486"/>
                </a:lnTo>
                <a:lnTo>
                  <a:pt x="126" y="484"/>
                </a:lnTo>
                <a:lnTo>
                  <a:pt x="124" y="496"/>
                </a:lnTo>
                <a:lnTo>
                  <a:pt x="140" y="498"/>
                </a:lnTo>
                <a:lnTo>
                  <a:pt x="124" y="494"/>
                </a:lnTo>
                <a:lnTo>
                  <a:pt x="110" y="540"/>
                </a:lnTo>
                <a:lnTo>
                  <a:pt x="110" y="540"/>
                </a:lnTo>
                <a:lnTo>
                  <a:pt x="100" y="586"/>
                </a:lnTo>
                <a:lnTo>
                  <a:pt x="116" y="590"/>
                </a:lnTo>
                <a:lnTo>
                  <a:pt x="100" y="584"/>
                </a:lnTo>
                <a:lnTo>
                  <a:pt x="84" y="628"/>
                </a:lnTo>
                <a:lnTo>
                  <a:pt x="76" y="650"/>
                </a:lnTo>
                <a:lnTo>
                  <a:pt x="92" y="656"/>
                </a:lnTo>
                <a:lnTo>
                  <a:pt x="76" y="648"/>
                </a:lnTo>
                <a:lnTo>
                  <a:pt x="66" y="670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700"/>
                </a:lnTo>
                <a:lnTo>
                  <a:pt x="80" y="700"/>
                </a:lnTo>
                <a:lnTo>
                  <a:pt x="64" y="692"/>
                </a:lnTo>
                <a:lnTo>
                  <a:pt x="62" y="696"/>
                </a:lnTo>
                <a:lnTo>
                  <a:pt x="62" y="698"/>
                </a:lnTo>
                <a:lnTo>
                  <a:pt x="60" y="704"/>
                </a:lnTo>
                <a:lnTo>
                  <a:pt x="60" y="704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66" y="698"/>
                </a:lnTo>
                <a:lnTo>
                  <a:pt x="64" y="700"/>
                </a:lnTo>
                <a:lnTo>
                  <a:pt x="62" y="702"/>
                </a:lnTo>
                <a:lnTo>
                  <a:pt x="74" y="696"/>
                </a:lnTo>
                <a:lnTo>
                  <a:pt x="68" y="698"/>
                </a:lnTo>
                <a:lnTo>
                  <a:pt x="74" y="714"/>
                </a:lnTo>
                <a:lnTo>
                  <a:pt x="74" y="696"/>
                </a:lnTo>
                <a:lnTo>
                  <a:pt x="72" y="696"/>
                </a:lnTo>
                <a:lnTo>
                  <a:pt x="70" y="696"/>
                </a:lnTo>
                <a:lnTo>
                  <a:pt x="70" y="714"/>
                </a:lnTo>
                <a:lnTo>
                  <a:pt x="78" y="698"/>
                </a:lnTo>
                <a:lnTo>
                  <a:pt x="74" y="696"/>
                </a:lnTo>
                <a:lnTo>
                  <a:pt x="66" y="712"/>
                </a:lnTo>
                <a:lnTo>
                  <a:pt x="80" y="700"/>
                </a:lnTo>
                <a:lnTo>
                  <a:pt x="76" y="696"/>
                </a:lnTo>
                <a:lnTo>
                  <a:pt x="70" y="690"/>
                </a:lnTo>
                <a:lnTo>
                  <a:pt x="66" y="686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48" y="664"/>
                </a:lnTo>
                <a:lnTo>
                  <a:pt x="44" y="658"/>
                </a:lnTo>
                <a:lnTo>
                  <a:pt x="42" y="656"/>
                </a:lnTo>
                <a:lnTo>
                  <a:pt x="40" y="654"/>
                </a:lnTo>
                <a:lnTo>
                  <a:pt x="36" y="650"/>
                </a:lnTo>
                <a:lnTo>
                  <a:pt x="22" y="662"/>
                </a:lnTo>
                <a:lnTo>
                  <a:pt x="38" y="654"/>
                </a:lnTo>
                <a:lnTo>
                  <a:pt x="36" y="650"/>
                </a:lnTo>
                <a:lnTo>
                  <a:pt x="34" y="646"/>
                </a:lnTo>
                <a:lnTo>
                  <a:pt x="32" y="644"/>
                </a:lnTo>
                <a:lnTo>
                  <a:pt x="36" y="656"/>
                </a:lnTo>
                <a:lnTo>
                  <a:pt x="34" y="650"/>
                </a:lnTo>
                <a:lnTo>
                  <a:pt x="18" y="656"/>
                </a:lnTo>
                <a:lnTo>
                  <a:pt x="36" y="656"/>
                </a:lnTo>
                <a:lnTo>
                  <a:pt x="3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" name="Freeform 206"/>
          <p:cNvSpPr>
            <a:spLocks/>
          </p:cNvSpPr>
          <p:nvPr/>
        </p:nvSpPr>
        <p:spPr bwMode="auto">
          <a:xfrm>
            <a:off x="5515466" y="3738183"/>
            <a:ext cx="701675" cy="865187"/>
          </a:xfrm>
          <a:custGeom>
            <a:avLst/>
            <a:gdLst>
              <a:gd name="T0" fmla="*/ 10 w 882"/>
              <a:gd name="T1" fmla="*/ 674 h 1091"/>
              <a:gd name="T2" fmla="*/ 44 w 882"/>
              <a:gd name="T3" fmla="*/ 714 h 1091"/>
              <a:gd name="T4" fmla="*/ 70 w 882"/>
              <a:gd name="T5" fmla="*/ 730 h 1091"/>
              <a:gd name="T6" fmla="*/ 95 w 882"/>
              <a:gd name="T7" fmla="*/ 702 h 1091"/>
              <a:gd name="T8" fmla="*/ 99 w 882"/>
              <a:gd name="T9" fmla="*/ 682 h 1091"/>
              <a:gd name="T10" fmla="*/ 143 w 882"/>
              <a:gd name="T11" fmla="*/ 548 h 1091"/>
              <a:gd name="T12" fmla="*/ 165 w 882"/>
              <a:gd name="T13" fmla="*/ 466 h 1091"/>
              <a:gd name="T14" fmla="*/ 175 w 882"/>
              <a:gd name="T15" fmla="*/ 416 h 1091"/>
              <a:gd name="T16" fmla="*/ 175 w 882"/>
              <a:gd name="T17" fmla="*/ 422 h 1091"/>
              <a:gd name="T18" fmla="*/ 179 w 882"/>
              <a:gd name="T19" fmla="*/ 332 h 1091"/>
              <a:gd name="T20" fmla="*/ 179 w 882"/>
              <a:gd name="T21" fmla="*/ 224 h 1091"/>
              <a:gd name="T22" fmla="*/ 179 w 882"/>
              <a:gd name="T23" fmla="*/ 200 h 1091"/>
              <a:gd name="T24" fmla="*/ 181 w 882"/>
              <a:gd name="T25" fmla="*/ 202 h 1091"/>
              <a:gd name="T26" fmla="*/ 179 w 882"/>
              <a:gd name="T27" fmla="*/ 198 h 1091"/>
              <a:gd name="T28" fmla="*/ 193 w 882"/>
              <a:gd name="T29" fmla="*/ 196 h 1091"/>
              <a:gd name="T30" fmla="*/ 221 w 882"/>
              <a:gd name="T31" fmla="*/ 182 h 1091"/>
              <a:gd name="T32" fmla="*/ 241 w 882"/>
              <a:gd name="T33" fmla="*/ 148 h 1091"/>
              <a:gd name="T34" fmla="*/ 309 w 882"/>
              <a:gd name="T35" fmla="*/ 390 h 1091"/>
              <a:gd name="T36" fmla="*/ 337 w 882"/>
              <a:gd name="T37" fmla="*/ 660 h 1091"/>
              <a:gd name="T38" fmla="*/ 341 w 882"/>
              <a:gd name="T39" fmla="*/ 875 h 1091"/>
              <a:gd name="T40" fmla="*/ 341 w 882"/>
              <a:gd name="T41" fmla="*/ 1051 h 1091"/>
              <a:gd name="T42" fmla="*/ 369 w 882"/>
              <a:gd name="T43" fmla="*/ 1083 h 1091"/>
              <a:gd name="T44" fmla="*/ 399 w 882"/>
              <a:gd name="T45" fmla="*/ 1089 h 1091"/>
              <a:gd name="T46" fmla="*/ 469 w 882"/>
              <a:gd name="T47" fmla="*/ 855 h 1091"/>
              <a:gd name="T48" fmla="*/ 519 w 882"/>
              <a:gd name="T49" fmla="*/ 728 h 1091"/>
              <a:gd name="T50" fmla="*/ 573 w 882"/>
              <a:gd name="T51" fmla="*/ 1029 h 1091"/>
              <a:gd name="T52" fmla="*/ 675 w 882"/>
              <a:gd name="T53" fmla="*/ 30 h 1091"/>
              <a:gd name="T54" fmla="*/ 739 w 882"/>
              <a:gd name="T55" fmla="*/ 290 h 1091"/>
              <a:gd name="T56" fmla="*/ 841 w 882"/>
              <a:gd name="T57" fmla="*/ 686 h 1091"/>
              <a:gd name="T58" fmla="*/ 847 w 882"/>
              <a:gd name="T59" fmla="*/ 706 h 1091"/>
              <a:gd name="T60" fmla="*/ 865 w 882"/>
              <a:gd name="T61" fmla="*/ 730 h 1091"/>
              <a:gd name="T62" fmla="*/ 882 w 882"/>
              <a:gd name="T63" fmla="*/ 708 h 1091"/>
              <a:gd name="T64" fmla="*/ 878 w 882"/>
              <a:gd name="T65" fmla="*/ 680 h 1091"/>
              <a:gd name="T66" fmla="*/ 771 w 882"/>
              <a:gd name="T67" fmla="*/ 280 h 1091"/>
              <a:gd name="T68" fmla="*/ 699 w 882"/>
              <a:gd name="T69" fmla="*/ 6 h 1091"/>
              <a:gd name="T70" fmla="*/ 593 w 882"/>
              <a:gd name="T71" fmla="*/ 678 h 1091"/>
              <a:gd name="T72" fmla="*/ 537 w 882"/>
              <a:gd name="T73" fmla="*/ 1025 h 1091"/>
              <a:gd name="T74" fmla="*/ 439 w 882"/>
              <a:gd name="T75" fmla="*/ 726 h 1091"/>
              <a:gd name="T76" fmla="*/ 397 w 882"/>
              <a:gd name="T77" fmla="*/ 1067 h 1091"/>
              <a:gd name="T78" fmla="*/ 401 w 882"/>
              <a:gd name="T79" fmla="*/ 1053 h 1091"/>
              <a:gd name="T80" fmla="*/ 385 w 882"/>
              <a:gd name="T81" fmla="*/ 1053 h 1091"/>
              <a:gd name="T82" fmla="*/ 353 w 882"/>
              <a:gd name="T83" fmla="*/ 1027 h 1091"/>
              <a:gd name="T84" fmla="*/ 359 w 882"/>
              <a:gd name="T85" fmla="*/ 875 h 1091"/>
              <a:gd name="T86" fmla="*/ 355 w 882"/>
              <a:gd name="T87" fmla="*/ 660 h 1091"/>
              <a:gd name="T88" fmla="*/ 327 w 882"/>
              <a:gd name="T89" fmla="*/ 388 h 1091"/>
              <a:gd name="T90" fmla="*/ 243 w 882"/>
              <a:gd name="T91" fmla="*/ 122 h 1091"/>
              <a:gd name="T92" fmla="*/ 195 w 882"/>
              <a:gd name="T93" fmla="*/ 156 h 1091"/>
              <a:gd name="T94" fmla="*/ 177 w 882"/>
              <a:gd name="T95" fmla="*/ 182 h 1091"/>
              <a:gd name="T96" fmla="*/ 157 w 882"/>
              <a:gd name="T97" fmla="*/ 178 h 1091"/>
              <a:gd name="T98" fmla="*/ 147 w 882"/>
              <a:gd name="T99" fmla="*/ 190 h 1091"/>
              <a:gd name="T100" fmla="*/ 145 w 882"/>
              <a:gd name="T101" fmla="*/ 194 h 1091"/>
              <a:gd name="T102" fmla="*/ 143 w 882"/>
              <a:gd name="T103" fmla="*/ 246 h 1091"/>
              <a:gd name="T104" fmla="*/ 143 w 882"/>
              <a:gd name="T105" fmla="*/ 358 h 1091"/>
              <a:gd name="T106" fmla="*/ 147 w 882"/>
              <a:gd name="T107" fmla="*/ 404 h 1091"/>
              <a:gd name="T108" fmla="*/ 139 w 882"/>
              <a:gd name="T109" fmla="*/ 416 h 1091"/>
              <a:gd name="T110" fmla="*/ 149 w 882"/>
              <a:gd name="T111" fmla="*/ 450 h 1091"/>
              <a:gd name="T112" fmla="*/ 123 w 882"/>
              <a:gd name="T113" fmla="*/ 496 h 1091"/>
              <a:gd name="T114" fmla="*/ 76 w 882"/>
              <a:gd name="T115" fmla="*/ 648 h 1091"/>
              <a:gd name="T116" fmla="*/ 62 w 882"/>
              <a:gd name="T117" fmla="*/ 688 h 1091"/>
              <a:gd name="T118" fmla="*/ 66 w 882"/>
              <a:gd name="T119" fmla="*/ 698 h 1091"/>
              <a:gd name="T120" fmla="*/ 76 w 882"/>
              <a:gd name="T121" fmla="*/ 696 h 1091"/>
              <a:gd name="T122" fmla="*/ 66 w 882"/>
              <a:gd name="T123" fmla="*/ 688 h 1091"/>
              <a:gd name="T124" fmla="*/ 38 w 882"/>
              <a:gd name="T125" fmla="*/ 652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2" h="1091">
                <a:moveTo>
                  <a:pt x="36" y="652"/>
                </a:moveTo>
                <a:lnTo>
                  <a:pt x="0" y="652"/>
                </a:lnTo>
                <a:lnTo>
                  <a:pt x="0" y="654"/>
                </a:lnTo>
                <a:lnTo>
                  <a:pt x="0" y="654"/>
                </a:lnTo>
                <a:lnTo>
                  <a:pt x="2" y="660"/>
                </a:lnTo>
                <a:lnTo>
                  <a:pt x="6" y="668"/>
                </a:lnTo>
                <a:lnTo>
                  <a:pt x="8" y="670"/>
                </a:lnTo>
                <a:lnTo>
                  <a:pt x="20" y="656"/>
                </a:lnTo>
                <a:lnTo>
                  <a:pt x="4" y="664"/>
                </a:lnTo>
                <a:lnTo>
                  <a:pt x="6" y="668"/>
                </a:lnTo>
                <a:lnTo>
                  <a:pt x="10" y="674"/>
                </a:lnTo>
                <a:lnTo>
                  <a:pt x="14" y="678"/>
                </a:lnTo>
                <a:lnTo>
                  <a:pt x="18" y="682"/>
                </a:lnTo>
                <a:lnTo>
                  <a:pt x="30" y="668"/>
                </a:lnTo>
                <a:lnTo>
                  <a:pt x="14" y="674"/>
                </a:lnTo>
                <a:lnTo>
                  <a:pt x="16" y="680"/>
                </a:lnTo>
                <a:lnTo>
                  <a:pt x="16" y="680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0"/>
                </a:lnTo>
                <a:lnTo>
                  <a:pt x="44" y="714"/>
                </a:lnTo>
                <a:lnTo>
                  <a:pt x="48" y="716"/>
                </a:lnTo>
                <a:lnTo>
                  <a:pt x="56" y="700"/>
                </a:lnTo>
                <a:lnTo>
                  <a:pt x="46" y="716"/>
                </a:lnTo>
                <a:lnTo>
                  <a:pt x="52" y="720"/>
                </a:lnTo>
                <a:lnTo>
                  <a:pt x="62" y="704"/>
                </a:lnTo>
                <a:lnTo>
                  <a:pt x="50" y="718"/>
                </a:lnTo>
                <a:lnTo>
                  <a:pt x="54" y="722"/>
                </a:lnTo>
                <a:lnTo>
                  <a:pt x="58" y="726"/>
                </a:lnTo>
                <a:lnTo>
                  <a:pt x="58" y="724"/>
                </a:lnTo>
                <a:lnTo>
                  <a:pt x="64" y="728"/>
                </a:lnTo>
                <a:lnTo>
                  <a:pt x="70" y="730"/>
                </a:lnTo>
                <a:lnTo>
                  <a:pt x="72" y="730"/>
                </a:lnTo>
                <a:lnTo>
                  <a:pt x="74" y="730"/>
                </a:lnTo>
                <a:lnTo>
                  <a:pt x="74" y="730"/>
                </a:lnTo>
                <a:lnTo>
                  <a:pt x="80" y="728"/>
                </a:lnTo>
                <a:lnTo>
                  <a:pt x="82" y="728"/>
                </a:lnTo>
                <a:lnTo>
                  <a:pt x="85" y="726"/>
                </a:lnTo>
                <a:lnTo>
                  <a:pt x="89" y="722"/>
                </a:lnTo>
                <a:lnTo>
                  <a:pt x="93" y="716"/>
                </a:lnTo>
                <a:lnTo>
                  <a:pt x="95" y="710"/>
                </a:lnTo>
                <a:lnTo>
                  <a:pt x="95" y="706"/>
                </a:lnTo>
                <a:lnTo>
                  <a:pt x="95" y="702"/>
                </a:lnTo>
                <a:lnTo>
                  <a:pt x="78" y="702"/>
                </a:lnTo>
                <a:lnTo>
                  <a:pt x="93" y="708"/>
                </a:lnTo>
                <a:lnTo>
                  <a:pt x="93" y="710"/>
                </a:lnTo>
                <a:lnTo>
                  <a:pt x="95" y="706"/>
                </a:lnTo>
                <a:lnTo>
                  <a:pt x="95" y="704"/>
                </a:lnTo>
                <a:lnTo>
                  <a:pt x="97" y="698"/>
                </a:lnTo>
                <a:lnTo>
                  <a:pt x="97" y="688"/>
                </a:lnTo>
                <a:lnTo>
                  <a:pt x="80" y="688"/>
                </a:lnTo>
                <a:lnTo>
                  <a:pt x="97" y="694"/>
                </a:lnTo>
                <a:lnTo>
                  <a:pt x="99" y="688"/>
                </a:lnTo>
                <a:lnTo>
                  <a:pt x="99" y="682"/>
                </a:lnTo>
                <a:lnTo>
                  <a:pt x="99" y="678"/>
                </a:lnTo>
                <a:lnTo>
                  <a:pt x="82" y="678"/>
                </a:lnTo>
                <a:lnTo>
                  <a:pt x="97" y="684"/>
                </a:lnTo>
                <a:lnTo>
                  <a:pt x="97" y="686"/>
                </a:lnTo>
                <a:lnTo>
                  <a:pt x="107" y="662"/>
                </a:lnTo>
                <a:lnTo>
                  <a:pt x="109" y="662"/>
                </a:lnTo>
                <a:lnTo>
                  <a:pt x="117" y="642"/>
                </a:lnTo>
                <a:lnTo>
                  <a:pt x="117" y="640"/>
                </a:lnTo>
                <a:lnTo>
                  <a:pt x="133" y="594"/>
                </a:lnTo>
                <a:lnTo>
                  <a:pt x="133" y="592"/>
                </a:lnTo>
                <a:lnTo>
                  <a:pt x="143" y="548"/>
                </a:lnTo>
                <a:lnTo>
                  <a:pt x="125" y="544"/>
                </a:lnTo>
                <a:lnTo>
                  <a:pt x="143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1" y="486"/>
                </a:lnTo>
                <a:lnTo>
                  <a:pt x="159" y="492"/>
                </a:lnTo>
                <a:lnTo>
                  <a:pt x="163" y="478"/>
                </a:lnTo>
                <a:lnTo>
                  <a:pt x="163" y="476"/>
                </a:lnTo>
                <a:lnTo>
                  <a:pt x="165" y="466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3" y="432"/>
                </a:lnTo>
                <a:lnTo>
                  <a:pt x="175" y="426"/>
                </a:lnTo>
                <a:lnTo>
                  <a:pt x="175" y="420"/>
                </a:lnTo>
                <a:lnTo>
                  <a:pt x="175" y="416"/>
                </a:lnTo>
                <a:lnTo>
                  <a:pt x="157" y="416"/>
                </a:lnTo>
                <a:lnTo>
                  <a:pt x="157" y="434"/>
                </a:lnTo>
                <a:lnTo>
                  <a:pt x="163" y="432"/>
                </a:lnTo>
                <a:lnTo>
                  <a:pt x="169" y="428"/>
                </a:lnTo>
                <a:lnTo>
                  <a:pt x="173" y="422"/>
                </a:lnTo>
                <a:lnTo>
                  <a:pt x="157" y="434"/>
                </a:lnTo>
                <a:lnTo>
                  <a:pt x="159" y="434"/>
                </a:lnTo>
                <a:lnTo>
                  <a:pt x="159" y="434"/>
                </a:lnTo>
                <a:lnTo>
                  <a:pt x="165" y="432"/>
                </a:lnTo>
                <a:lnTo>
                  <a:pt x="171" y="428"/>
                </a:lnTo>
                <a:lnTo>
                  <a:pt x="175" y="422"/>
                </a:lnTo>
                <a:lnTo>
                  <a:pt x="177" y="416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59" y="384"/>
                </a:lnTo>
                <a:lnTo>
                  <a:pt x="177" y="388"/>
                </a:lnTo>
                <a:lnTo>
                  <a:pt x="179" y="374"/>
                </a:lnTo>
                <a:lnTo>
                  <a:pt x="179" y="370"/>
                </a:lnTo>
                <a:lnTo>
                  <a:pt x="179" y="358"/>
                </a:lnTo>
                <a:lnTo>
                  <a:pt x="179" y="344"/>
                </a:lnTo>
                <a:lnTo>
                  <a:pt x="179" y="332"/>
                </a:lnTo>
                <a:lnTo>
                  <a:pt x="179" y="322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2"/>
                </a:lnTo>
                <a:lnTo>
                  <a:pt x="179" y="274"/>
                </a:lnTo>
                <a:lnTo>
                  <a:pt x="179" y="268"/>
                </a:lnTo>
                <a:lnTo>
                  <a:pt x="179" y="260"/>
                </a:lnTo>
                <a:lnTo>
                  <a:pt x="179" y="246"/>
                </a:lnTo>
                <a:lnTo>
                  <a:pt x="179" y="234"/>
                </a:lnTo>
                <a:lnTo>
                  <a:pt x="179" y="224"/>
                </a:lnTo>
                <a:lnTo>
                  <a:pt x="179" y="218"/>
                </a:lnTo>
                <a:lnTo>
                  <a:pt x="179" y="210"/>
                </a:lnTo>
                <a:lnTo>
                  <a:pt x="161" y="210"/>
                </a:lnTo>
                <a:lnTo>
                  <a:pt x="179" y="216"/>
                </a:lnTo>
                <a:lnTo>
                  <a:pt x="181" y="210"/>
                </a:lnTo>
                <a:lnTo>
                  <a:pt x="181" y="204"/>
                </a:lnTo>
                <a:lnTo>
                  <a:pt x="181" y="198"/>
                </a:lnTo>
                <a:lnTo>
                  <a:pt x="181" y="194"/>
                </a:lnTo>
                <a:lnTo>
                  <a:pt x="163" y="194"/>
                </a:lnTo>
                <a:lnTo>
                  <a:pt x="175" y="206"/>
                </a:lnTo>
                <a:lnTo>
                  <a:pt x="179" y="200"/>
                </a:lnTo>
                <a:lnTo>
                  <a:pt x="177" y="208"/>
                </a:lnTo>
                <a:lnTo>
                  <a:pt x="179" y="206"/>
                </a:lnTo>
                <a:lnTo>
                  <a:pt x="177" y="204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77" y="202"/>
                </a:lnTo>
                <a:lnTo>
                  <a:pt x="181" y="196"/>
                </a:lnTo>
                <a:lnTo>
                  <a:pt x="179" y="204"/>
                </a:lnTo>
                <a:lnTo>
                  <a:pt x="181" y="202"/>
                </a:lnTo>
                <a:lnTo>
                  <a:pt x="183" y="200"/>
                </a:lnTo>
                <a:lnTo>
                  <a:pt x="169" y="186"/>
                </a:lnTo>
                <a:lnTo>
                  <a:pt x="177" y="202"/>
                </a:lnTo>
                <a:lnTo>
                  <a:pt x="181" y="200"/>
                </a:lnTo>
                <a:lnTo>
                  <a:pt x="185" y="196"/>
                </a:lnTo>
                <a:lnTo>
                  <a:pt x="189" y="190"/>
                </a:lnTo>
                <a:lnTo>
                  <a:pt x="191" y="184"/>
                </a:lnTo>
                <a:lnTo>
                  <a:pt x="191" y="182"/>
                </a:lnTo>
                <a:lnTo>
                  <a:pt x="173" y="182"/>
                </a:lnTo>
                <a:lnTo>
                  <a:pt x="173" y="200"/>
                </a:lnTo>
                <a:lnTo>
                  <a:pt x="179" y="198"/>
                </a:lnTo>
                <a:lnTo>
                  <a:pt x="185" y="194"/>
                </a:lnTo>
                <a:lnTo>
                  <a:pt x="189" y="188"/>
                </a:lnTo>
                <a:lnTo>
                  <a:pt x="173" y="200"/>
                </a:lnTo>
                <a:lnTo>
                  <a:pt x="177" y="200"/>
                </a:lnTo>
                <a:lnTo>
                  <a:pt x="177" y="200"/>
                </a:lnTo>
                <a:lnTo>
                  <a:pt x="183" y="198"/>
                </a:lnTo>
                <a:lnTo>
                  <a:pt x="185" y="198"/>
                </a:lnTo>
                <a:lnTo>
                  <a:pt x="189" y="196"/>
                </a:lnTo>
                <a:lnTo>
                  <a:pt x="181" y="180"/>
                </a:lnTo>
                <a:lnTo>
                  <a:pt x="187" y="198"/>
                </a:lnTo>
                <a:lnTo>
                  <a:pt x="193" y="196"/>
                </a:lnTo>
                <a:lnTo>
                  <a:pt x="187" y="178"/>
                </a:lnTo>
                <a:lnTo>
                  <a:pt x="187" y="196"/>
                </a:lnTo>
                <a:lnTo>
                  <a:pt x="193" y="196"/>
                </a:lnTo>
                <a:lnTo>
                  <a:pt x="193" y="196"/>
                </a:lnTo>
                <a:lnTo>
                  <a:pt x="199" y="194"/>
                </a:lnTo>
                <a:lnTo>
                  <a:pt x="203" y="194"/>
                </a:lnTo>
                <a:lnTo>
                  <a:pt x="209" y="190"/>
                </a:lnTo>
                <a:lnTo>
                  <a:pt x="215" y="186"/>
                </a:lnTo>
                <a:lnTo>
                  <a:pt x="205" y="170"/>
                </a:lnTo>
                <a:lnTo>
                  <a:pt x="213" y="186"/>
                </a:lnTo>
                <a:lnTo>
                  <a:pt x="221" y="182"/>
                </a:lnTo>
                <a:lnTo>
                  <a:pt x="225" y="180"/>
                </a:lnTo>
                <a:lnTo>
                  <a:pt x="233" y="174"/>
                </a:lnTo>
                <a:lnTo>
                  <a:pt x="221" y="160"/>
                </a:lnTo>
                <a:lnTo>
                  <a:pt x="231" y="176"/>
                </a:lnTo>
                <a:lnTo>
                  <a:pt x="241" y="170"/>
                </a:lnTo>
                <a:lnTo>
                  <a:pt x="243" y="168"/>
                </a:lnTo>
                <a:lnTo>
                  <a:pt x="253" y="160"/>
                </a:lnTo>
                <a:lnTo>
                  <a:pt x="265" y="150"/>
                </a:lnTo>
                <a:lnTo>
                  <a:pt x="253" y="136"/>
                </a:lnTo>
                <a:lnTo>
                  <a:pt x="237" y="142"/>
                </a:lnTo>
                <a:lnTo>
                  <a:pt x="241" y="148"/>
                </a:lnTo>
                <a:lnTo>
                  <a:pt x="247" y="152"/>
                </a:lnTo>
                <a:lnTo>
                  <a:pt x="253" y="154"/>
                </a:lnTo>
                <a:lnTo>
                  <a:pt x="259" y="152"/>
                </a:lnTo>
                <a:lnTo>
                  <a:pt x="237" y="140"/>
                </a:lnTo>
                <a:lnTo>
                  <a:pt x="253" y="204"/>
                </a:lnTo>
                <a:lnTo>
                  <a:pt x="267" y="268"/>
                </a:lnTo>
                <a:lnTo>
                  <a:pt x="281" y="330"/>
                </a:lnTo>
                <a:lnTo>
                  <a:pt x="297" y="326"/>
                </a:lnTo>
                <a:lnTo>
                  <a:pt x="281" y="330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68"/>
                </a:lnTo>
                <a:lnTo>
                  <a:pt x="309" y="546"/>
                </a:lnTo>
                <a:lnTo>
                  <a:pt x="313" y="586"/>
                </a:lnTo>
                <a:lnTo>
                  <a:pt x="331" y="584"/>
                </a:lnTo>
                <a:lnTo>
                  <a:pt x="313" y="586"/>
                </a:lnTo>
                <a:lnTo>
                  <a:pt x="315" y="624"/>
                </a:lnTo>
                <a:lnTo>
                  <a:pt x="315" y="624"/>
                </a:lnTo>
                <a:lnTo>
                  <a:pt x="319" y="662"/>
                </a:lnTo>
                <a:lnTo>
                  <a:pt x="337" y="660"/>
                </a:lnTo>
                <a:lnTo>
                  <a:pt x="319" y="660"/>
                </a:lnTo>
                <a:lnTo>
                  <a:pt x="319" y="700"/>
                </a:lnTo>
                <a:lnTo>
                  <a:pt x="319" y="702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35"/>
                </a:lnTo>
                <a:lnTo>
                  <a:pt x="323" y="877"/>
                </a:lnTo>
                <a:lnTo>
                  <a:pt x="341" y="875"/>
                </a:lnTo>
                <a:lnTo>
                  <a:pt x="323" y="875"/>
                </a:lnTo>
                <a:lnTo>
                  <a:pt x="323" y="919"/>
                </a:lnTo>
                <a:lnTo>
                  <a:pt x="323" y="921"/>
                </a:lnTo>
                <a:lnTo>
                  <a:pt x="325" y="943"/>
                </a:lnTo>
                <a:lnTo>
                  <a:pt x="327" y="96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1"/>
                </a:lnTo>
                <a:lnTo>
                  <a:pt x="337" y="1031"/>
                </a:lnTo>
                <a:lnTo>
                  <a:pt x="341" y="1051"/>
                </a:lnTo>
                <a:lnTo>
                  <a:pt x="341" y="1055"/>
                </a:lnTo>
                <a:lnTo>
                  <a:pt x="343" y="1059"/>
                </a:lnTo>
                <a:lnTo>
                  <a:pt x="345" y="1063"/>
                </a:lnTo>
                <a:lnTo>
                  <a:pt x="349" y="1069"/>
                </a:lnTo>
                <a:lnTo>
                  <a:pt x="353" y="1073"/>
                </a:lnTo>
                <a:lnTo>
                  <a:pt x="355" y="1075"/>
                </a:lnTo>
                <a:lnTo>
                  <a:pt x="359" y="1079"/>
                </a:lnTo>
                <a:lnTo>
                  <a:pt x="359" y="1077"/>
                </a:lnTo>
                <a:lnTo>
                  <a:pt x="363" y="1081"/>
                </a:lnTo>
                <a:lnTo>
                  <a:pt x="367" y="1083"/>
                </a:lnTo>
                <a:lnTo>
                  <a:pt x="369" y="1083"/>
                </a:lnTo>
                <a:lnTo>
                  <a:pt x="373" y="1085"/>
                </a:lnTo>
                <a:lnTo>
                  <a:pt x="385" y="1087"/>
                </a:lnTo>
                <a:lnTo>
                  <a:pt x="387" y="1069"/>
                </a:lnTo>
                <a:lnTo>
                  <a:pt x="383" y="1087"/>
                </a:lnTo>
                <a:lnTo>
                  <a:pt x="393" y="1089"/>
                </a:lnTo>
                <a:lnTo>
                  <a:pt x="397" y="1089"/>
                </a:lnTo>
                <a:lnTo>
                  <a:pt x="401" y="1089"/>
                </a:lnTo>
                <a:lnTo>
                  <a:pt x="401" y="1071"/>
                </a:lnTo>
                <a:lnTo>
                  <a:pt x="393" y="1087"/>
                </a:lnTo>
                <a:lnTo>
                  <a:pt x="397" y="1089"/>
                </a:lnTo>
                <a:lnTo>
                  <a:pt x="399" y="1089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9" y="859"/>
                </a:lnTo>
                <a:lnTo>
                  <a:pt x="469" y="855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0"/>
                </a:lnTo>
                <a:lnTo>
                  <a:pt x="525" y="712"/>
                </a:lnTo>
                <a:lnTo>
                  <a:pt x="509" y="718"/>
                </a:lnTo>
                <a:lnTo>
                  <a:pt x="513" y="724"/>
                </a:lnTo>
                <a:lnTo>
                  <a:pt x="519" y="728"/>
                </a:lnTo>
                <a:lnTo>
                  <a:pt x="525" y="730"/>
                </a:lnTo>
                <a:lnTo>
                  <a:pt x="507" y="714"/>
                </a:lnTo>
                <a:lnTo>
                  <a:pt x="537" y="1027"/>
                </a:lnTo>
                <a:lnTo>
                  <a:pt x="539" y="1031"/>
                </a:lnTo>
                <a:lnTo>
                  <a:pt x="543" y="1037"/>
                </a:lnTo>
                <a:lnTo>
                  <a:pt x="549" y="1041"/>
                </a:lnTo>
                <a:lnTo>
                  <a:pt x="555" y="1043"/>
                </a:lnTo>
                <a:lnTo>
                  <a:pt x="561" y="1041"/>
                </a:lnTo>
                <a:lnTo>
                  <a:pt x="567" y="1037"/>
                </a:lnTo>
                <a:lnTo>
                  <a:pt x="571" y="1031"/>
                </a:lnTo>
                <a:lnTo>
                  <a:pt x="573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2"/>
                </a:lnTo>
                <a:lnTo>
                  <a:pt x="705" y="24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4"/>
                </a:lnTo>
                <a:lnTo>
                  <a:pt x="669" y="184"/>
                </a:lnTo>
                <a:lnTo>
                  <a:pt x="671" y="190"/>
                </a:lnTo>
                <a:lnTo>
                  <a:pt x="673" y="194"/>
                </a:lnTo>
                <a:lnTo>
                  <a:pt x="739" y="290"/>
                </a:lnTo>
                <a:lnTo>
                  <a:pt x="753" y="280"/>
                </a:lnTo>
                <a:lnTo>
                  <a:pt x="737" y="286"/>
                </a:lnTo>
                <a:lnTo>
                  <a:pt x="735" y="282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3" y="690"/>
                </a:lnTo>
                <a:lnTo>
                  <a:pt x="857" y="678"/>
                </a:lnTo>
                <a:lnTo>
                  <a:pt x="841" y="686"/>
                </a:lnTo>
                <a:lnTo>
                  <a:pt x="843" y="690"/>
                </a:lnTo>
                <a:lnTo>
                  <a:pt x="845" y="694"/>
                </a:lnTo>
                <a:lnTo>
                  <a:pt x="861" y="686"/>
                </a:lnTo>
                <a:lnTo>
                  <a:pt x="845" y="692"/>
                </a:lnTo>
                <a:lnTo>
                  <a:pt x="847" y="698"/>
                </a:lnTo>
                <a:lnTo>
                  <a:pt x="863" y="692"/>
                </a:lnTo>
                <a:lnTo>
                  <a:pt x="845" y="692"/>
                </a:lnTo>
                <a:lnTo>
                  <a:pt x="845" y="698"/>
                </a:lnTo>
                <a:lnTo>
                  <a:pt x="845" y="698"/>
                </a:lnTo>
                <a:lnTo>
                  <a:pt x="847" y="704"/>
                </a:lnTo>
                <a:lnTo>
                  <a:pt x="847" y="706"/>
                </a:lnTo>
                <a:lnTo>
                  <a:pt x="849" y="710"/>
                </a:lnTo>
                <a:lnTo>
                  <a:pt x="865" y="702"/>
                </a:lnTo>
                <a:lnTo>
                  <a:pt x="847" y="702"/>
                </a:lnTo>
                <a:lnTo>
                  <a:pt x="847" y="708"/>
                </a:lnTo>
                <a:lnTo>
                  <a:pt x="847" y="710"/>
                </a:lnTo>
                <a:lnTo>
                  <a:pt x="847" y="712"/>
                </a:lnTo>
                <a:lnTo>
                  <a:pt x="847" y="712"/>
                </a:lnTo>
                <a:lnTo>
                  <a:pt x="849" y="718"/>
                </a:lnTo>
                <a:lnTo>
                  <a:pt x="853" y="724"/>
                </a:lnTo>
                <a:lnTo>
                  <a:pt x="859" y="728"/>
                </a:lnTo>
                <a:lnTo>
                  <a:pt x="865" y="730"/>
                </a:lnTo>
                <a:lnTo>
                  <a:pt x="867" y="730"/>
                </a:lnTo>
                <a:lnTo>
                  <a:pt x="867" y="694"/>
                </a:lnTo>
                <a:lnTo>
                  <a:pt x="865" y="694"/>
                </a:lnTo>
                <a:lnTo>
                  <a:pt x="882" y="712"/>
                </a:lnTo>
                <a:lnTo>
                  <a:pt x="880" y="706"/>
                </a:lnTo>
                <a:lnTo>
                  <a:pt x="876" y="700"/>
                </a:lnTo>
                <a:lnTo>
                  <a:pt x="871" y="696"/>
                </a:lnTo>
                <a:lnTo>
                  <a:pt x="865" y="712"/>
                </a:lnTo>
                <a:lnTo>
                  <a:pt x="882" y="712"/>
                </a:lnTo>
                <a:lnTo>
                  <a:pt x="882" y="710"/>
                </a:lnTo>
                <a:lnTo>
                  <a:pt x="882" y="708"/>
                </a:lnTo>
                <a:lnTo>
                  <a:pt x="882" y="702"/>
                </a:lnTo>
                <a:lnTo>
                  <a:pt x="882" y="702"/>
                </a:lnTo>
                <a:lnTo>
                  <a:pt x="880" y="696"/>
                </a:lnTo>
                <a:lnTo>
                  <a:pt x="880" y="694"/>
                </a:lnTo>
                <a:lnTo>
                  <a:pt x="878" y="690"/>
                </a:lnTo>
                <a:lnTo>
                  <a:pt x="863" y="698"/>
                </a:lnTo>
                <a:lnTo>
                  <a:pt x="880" y="698"/>
                </a:lnTo>
                <a:lnTo>
                  <a:pt x="880" y="692"/>
                </a:lnTo>
                <a:lnTo>
                  <a:pt x="880" y="692"/>
                </a:lnTo>
                <a:lnTo>
                  <a:pt x="880" y="686"/>
                </a:lnTo>
                <a:lnTo>
                  <a:pt x="878" y="680"/>
                </a:lnTo>
                <a:lnTo>
                  <a:pt x="876" y="678"/>
                </a:lnTo>
                <a:lnTo>
                  <a:pt x="875" y="674"/>
                </a:lnTo>
                <a:lnTo>
                  <a:pt x="873" y="670"/>
                </a:lnTo>
                <a:lnTo>
                  <a:pt x="871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71" y="280"/>
                </a:lnTo>
                <a:lnTo>
                  <a:pt x="769" y="274"/>
                </a:lnTo>
                <a:lnTo>
                  <a:pt x="769" y="270"/>
                </a:lnTo>
                <a:lnTo>
                  <a:pt x="703" y="174"/>
                </a:lnTo>
                <a:lnTo>
                  <a:pt x="705" y="184"/>
                </a:lnTo>
                <a:lnTo>
                  <a:pt x="703" y="178"/>
                </a:lnTo>
                <a:lnTo>
                  <a:pt x="687" y="184"/>
                </a:lnTo>
                <a:lnTo>
                  <a:pt x="705" y="184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2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9" y="1023"/>
                </a:lnTo>
                <a:lnTo>
                  <a:pt x="571" y="1019"/>
                </a:lnTo>
                <a:lnTo>
                  <a:pt x="567" y="1013"/>
                </a:lnTo>
                <a:lnTo>
                  <a:pt x="561" y="1009"/>
                </a:lnTo>
                <a:lnTo>
                  <a:pt x="555" y="1007"/>
                </a:lnTo>
                <a:lnTo>
                  <a:pt x="549" y="1009"/>
                </a:lnTo>
                <a:lnTo>
                  <a:pt x="543" y="1013"/>
                </a:lnTo>
                <a:lnTo>
                  <a:pt x="539" y="1019"/>
                </a:lnTo>
                <a:lnTo>
                  <a:pt x="537" y="1025"/>
                </a:lnTo>
                <a:lnTo>
                  <a:pt x="555" y="1025"/>
                </a:lnTo>
                <a:lnTo>
                  <a:pt x="573" y="1023"/>
                </a:lnTo>
                <a:lnTo>
                  <a:pt x="543" y="710"/>
                </a:lnTo>
                <a:lnTo>
                  <a:pt x="541" y="706"/>
                </a:lnTo>
                <a:lnTo>
                  <a:pt x="537" y="700"/>
                </a:lnTo>
                <a:lnTo>
                  <a:pt x="531" y="696"/>
                </a:lnTo>
                <a:lnTo>
                  <a:pt x="525" y="694"/>
                </a:lnTo>
                <a:lnTo>
                  <a:pt x="519" y="696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5"/>
                </a:lnTo>
                <a:lnTo>
                  <a:pt x="451" y="855"/>
                </a:lnTo>
                <a:lnTo>
                  <a:pt x="435" y="853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5" y="1073"/>
                </a:lnTo>
                <a:lnTo>
                  <a:pt x="413" y="1057"/>
                </a:lnTo>
                <a:lnTo>
                  <a:pt x="409" y="1055"/>
                </a:lnTo>
                <a:lnTo>
                  <a:pt x="407" y="1055"/>
                </a:lnTo>
                <a:lnTo>
                  <a:pt x="401" y="1053"/>
                </a:lnTo>
                <a:lnTo>
                  <a:pt x="397" y="1053"/>
                </a:lnTo>
                <a:lnTo>
                  <a:pt x="397" y="1071"/>
                </a:lnTo>
                <a:lnTo>
                  <a:pt x="401" y="1055"/>
                </a:lnTo>
                <a:lnTo>
                  <a:pt x="391" y="1053"/>
                </a:lnTo>
                <a:lnTo>
                  <a:pt x="391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1" y="1065"/>
                </a:lnTo>
                <a:lnTo>
                  <a:pt x="385" y="1053"/>
                </a:lnTo>
                <a:lnTo>
                  <a:pt x="381" y="1049"/>
                </a:lnTo>
                <a:lnTo>
                  <a:pt x="379" y="1047"/>
                </a:lnTo>
                <a:lnTo>
                  <a:pt x="375" y="1043"/>
                </a:lnTo>
                <a:lnTo>
                  <a:pt x="361" y="1055"/>
                </a:lnTo>
                <a:lnTo>
                  <a:pt x="377" y="1047"/>
                </a:lnTo>
                <a:lnTo>
                  <a:pt x="375" y="1043"/>
                </a:lnTo>
                <a:lnTo>
                  <a:pt x="373" y="1039"/>
                </a:lnTo>
                <a:lnTo>
                  <a:pt x="357" y="1047"/>
                </a:lnTo>
                <a:lnTo>
                  <a:pt x="375" y="1043"/>
                </a:lnTo>
                <a:lnTo>
                  <a:pt x="371" y="1023"/>
                </a:lnTo>
                <a:lnTo>
                  <a:pt x="353" y="1027"/>
                </a:lnTo>
                <a:lnTo>
                  <a:pt x="371" y="1025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3" y="961"/>
                </a:lnTo>
                <a:lnTo>
                  <a:pt x="361" y="939"/>
                </a:lnTo>
                <a:lnTo>
                  <a:pt x="359" y="917"/>
                </a:lnTo>
                <a:lnTo>
                  <a:pt x="341" y="919"/>
                </a:lnTo>
                <a:lnTo>
                  <a:pt x="359" y="919"/>
                </a:lnTo>
                <a:lnTo>
                  <a:pt x="359" y="875"/>
                </a:lnTo>
                <a:lnTo>
                  <a:pt x="359" y="875"/>
                </a:lnTo>
                <a:lnTo>
                  <a:pt x="357" y="833"/>
                </a:lnTo>
                <a:lnTo>
                  <a:pt x="339" y="833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0"/>
                </a:lnTo>
                <a:lnTo>
                  <a:pt x="337" y="700"/>
                </a:lnTo>
                <a:lnTo>
                  <a:pt x="355" y="700"/>
                </a:lnTo>
                <a:lnTo>
                  <a:pt x="355" y="660"/>
                </a:lnTo>
                <a:lnTo>
                  <a:pt x="355" y="658"/>
                </a:lnTo>
                <a:lnTo>
                  <a:pt x="351" y="620"/>
                </a:lnTo>
                <a:lnTo>
                  <a:pt x="333" y="622"/>
                </a:lnTo>
                <a:lnTo>
                  <a:pt x="351" y="622"/>
                </a:lnTo>
                <a:lnTo>
                  <a:pt x="349" y="584"/>
                </a:lnTo>
                <a:lnTo>
                  <a:pt x="349" y="582"/>
                </a:lnTo>
                <a:lnTo>
                  <a:pt x="345" y="542"/>
                </a:lnTo>
                <a:lnTo>
                  <a:pt x="335" y="464"/>
                </a:lnTo>
                <a:lnTo>
                  <a:pt x="331" y="426"/>
                </a:lnTo>
                <a:lnTo>
                  <a:pt x="327" y="388"/>
                </a:lnTo>
                <a:lnTo>
                  <a:pt x="327" y="388"/>
                </a:lnTo>
                <a:lnTo>
                  <a:pt x="315" y="324"/>
                </a:lnTo>
                <a:lnTo>
                  <a:pt x="315" y="322"/>
                </a:lnTo>
                <a:lnTo>
                  <a:pt x="301" y="260"/>
                </a:lnTo>
                <a:lnTo>
                  <a:pt x="287" y="196"/>
                </a:lnTo>
                <a:lnTo>
                  <a:pt x="271" y="132"/>
                </a:lnTo>
                <a:lnTo>
                  <a:pt x="269" y="130"/>
                </a:lnTo>
                <a:lnTo>
                  <a:pt x="265" y="124"/>
                </a:lnTo>
                <a:lnTo>
                  <a:pt x="259" y="120"/>
                </a:lnTo>
                <a:lnTo>
                  <a:pt x="253" y="118"/>
                </a:lnTo>
                <a:lnTo>
                  <a:pt x="247" y="120"/>
                </a:lnTo>
                <a:lnTo>
                  <a:pt x="243" y="122"/>
                </a:lnTo>
                <a:lnTo>
                  <a:pt x="231" y="132"/>
                </a:lnTo>
                <a:lnTo>
                  <a:pt x="221" y="140"/>
                </a:lnTo>
                <a:lnTo>
                  <a:pt x="231" y="154"/>
                </a:lnTo>
                <a:lnTo>
                  <a:pt x="223" y="140"/>
                </a:lnTo>
                <a:lnTo>
                  <a:pt x="213" y="146"/>
                </a:lnTo>
                <a:lnTo>
                  <a:pt x="211" y="146"/>
                </a:lnTo>
                <a:lnTo>
                  <a:pt x="203" y="152"/>
                </a:lnTo>
                <a:lnTo>
                  <a:pt x="213" y="166"/>
                </a:lnTo>
                <a:lnTo>
                  <a:pt x="205" y="150"/>
                </a:lnTo>
                <a:lnTo>
                  <a:pt x="197" y="154"/>
                </a:lnTo>
                <a:lnTo>
                  <a:pt x="195" y="156"/>
                </a:lnTo>
                <a:lnTo>
                  <a:pt x="189" y="160"/>
                </a:lnTo>
                <a:lnTo>
                  <a:pt x="183" y="164"/>
                </a:lnTo>
                <a:lnTo>
                  <a:pt x="193" y="178"/>
                </a:lnTo>
                <a:lnTo>
                  <a:pt x="193" y="160"/>
                </a:lnTo>
                <a:lnTo>
                  <a:pt x="187" y="160"/>
                </a:lnTo>
                <a:lnTo>
                  <a:pt x="187" y="160"/>
                </a:lnTo>
                <a:lnTo>
                  <a:pt x="181" y="162"/>
                </a:lnTo>
                <a:lnTo>
                  <a:pt x="175" y="164"/>
                </a:lnTo>
                <a:lnTo>
                  <a:pt x="173" y="164"/>
                </a:lnTo>
                <a:lnTo>
                  <a:pt x="169" y="166"/>
                </a:lnTo>
                <a:lnTo>
                  <a:pt x="177" y="182"/>
                </a:lnTo>
                <a:lnTo>
                  <a:pt x="177" y="164"/>
                </a:lnTo>
                <a:lnTo>
                  <a:pt x="173" y="164"/>
                </a:lnTo>
                <a:lnTo>
                  <a:pt x="173" y="164"/>
                </a:lnTo>
                <a:lnTo>
                  <a:pt x="167" y="166"/>
                </a:lnTo>
                <a:lnTo>
                  <a:pt x="161" y="170"/>
                </a:lnTo>
                <a:lnTo>
                  <a:pt x="157" y="176"/>
                </a:lnTo>
                <a:lnTo>
                  <a:pt x="155" y="182"/>
                </a:lnTo>
                <a:lnTo>
                  <a:pt x="155" y="182"/>
                </a:lnTo>
                <a:lnTo>
                  <a:pt x="155" y="184"/>
                </a:lnTo>
                <a:lnTo>
                  <a:pt x="161" y="172"/>
                </a:lnTo>
                <a:lnTo>
                  <a:pt x="157" y="178"/>
                </a:lnTo>
                <a:lnTo>
                  <a:pt x="155" y="184"/>
                </a:lnTo>
                <a:lnTo>
                  <a:pt x="173" y="184"/>
                </a:lnTo>
                <a:lnTo>
                  <a:pt x="165" y="168"/>
                </a:lnTo>
                <a:lnTo>
                  <a:pt x="161" y="170"/>
                </a:lnTo>
                <a:lnTo>
                  <a:pt x="157" y="174"/>
                </a:lnTo>
                <a:lnTo>
                  <a:pt x="155" y="176"/>
                </a:lnTo>
                <a:lnTo>
                  <a:pt x="153" y="178"/>
                </a:lnTo>
                <a:lnTo>
                  <a:pt x="153" y="178"/>
                </a:lnTo>
                <a:lnTo>
                  <a:pt x="149" y="184"/>
                </a:lnTo>
                <a:lnTo>
                  <a:pt x="147" y="190"/>
                </a:lnTo>
                <a:lnTo>
                  <a:pt x="147" y="190"/>
                </a:lnTo>
                <a:lnTo>
                  <a:pt x="147" y="192"/>
                </a:lnTo>
                <a:lnTo>
                  <a:pt x="153" y="180"/>
                </a:lnTo>
                <a:lnTo>
                  <a:pt x="149" y="186"/>
                </a:lnTo>
                <a:lnTo>
                  <a:pt x="147" y="192"/>
                </a:lnTo>
                <a:lnTo>
                  <a:pt x="165" y="192"/>
                </a:lnTo>
                <a:lnTo>
                  <a:pt x="153" y="180"/>
                </a:lnTo>
                <a:lnTo>
                  <a:pt x="151" y="182"/>
                </a:lnTo>
                <a:lnTo>
                  <a:pt x="151" y="182"/>
                </a:lnTo>
                <a:lnTo>
                  <a:pt x="147" y="188"/>
                </a:lnTo>
                <a:lnTo>
                  <a:pt x="145" y="194"/>
                </a:lnTo>
                <a:lnTo>
                  <a:pt x="145" y="194"/>
                </a:lnTo>
                <a:lnTo>
                  <a:pt x="145" y="198"/>
                </a:lnTo>
                <a:lnTo>
                  <a:pt x="145" y="204"/>
                </a:lnTo>
                <a:lnTo>
                  <a:pt x="163" y="204"/>
                </a:lnTo>
                <a:lnTo>
                  <a:pt x="147" y="198"/>
                </a:lnTo>
                <a:lnTo>
                  <a:pt x="145" y="204"/>
                </a:lnTo>
                <a:lnTo>
                  <a:pt x="143" y="210"/>
                </a:lnTo>
                <a:lnTo>
                  <a:pt x="143" y="210"/>
                </a:lnTo>
                <a:lnTo>
                  <a:pt x="143" y="218"/>
                </a:lnTo>
                <a:lnTo>
                  <a:pt x="143" y="224"/>
                </a:lnTo>
                <a:lnTo>
                  <a:pt x="143" y="234"/>
                </a:lnTo>
                <a:lnTo>
                  <a:pt x="143" y="246"/>
                </a:lnTo>
                <a:lnTo>
                  <a:pt x="143" y="260"/>
                </a:lnTo>
                <a:lnTo>
                  <a:pt x="143" y="268"/>
                </a:lnTo>
                <a:lnTo>
                  <a:pt x="143" y="274"/>
                </a:lnTo>
                <a:lnTo>
                  <a:pt x="143" y="282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2"/>
                </a:lnTo>
                <a:lnTo>
                  <a:pt x="143" y="332"/>
                </a:lnTo>
                <a:lnTo>
                  <a:pt x="143" y="344"/>
                </a:lnTo>
                <a:lnTo>
                  <a:pt x="143" y="358"/>
                </a:lnTo>
                <a:lnTo>
                  <a:pt x="143" y="370"/>
                </a:lnTo>
                <a:lnTo>
                  <a:pt x="161" y="370"/>
                </a:lnTo>
                <a:lnTo>
                  <a:pt x="143" y="368"/>
                </a:lnTo>
                <a:lnTo>
                  <a:pt x="141" y="382"/>
                </a:lnTo>
                <a:lnTo>
                  <a:pt x="141" y="384"/>
                </a:lnTo>
                <a:lnTo>
                  <a:pt x="141" y="398"/>
                </a:lnTo>
                <a:lnTo>
                  <a:pt x="141" y="414"/>
                </a:lnTo>
                <a:lnTo>
                  <a:pt x="141" y="416"/>
                </a:lnTo>
                <a:lnTo>
                  <a:pt x="159" y="398"/>
                </a:lnTo>
                <a:lnTo>
                  <a:pt x="153" y="400"/>
                </a:lnTo>
                <a:lnTo>
                  <a:pt x="147" y="404"/>
                </a:lnTo>
                <a:lnTo>
                  <a:pt x="143" y="410"/>
                </a:lnTo>
                <a:lnTo>
                  <a:pt x="141" y="416"/>
                </a:lnTo>
                <a:lnTo>
                  <a:pt x="159" y="416"/>
                </a:lnTo>
                <a:lnTo>
                  <a:pt x="159" y="398"/>
                </a:lnTo>
                <a:lnTo>
                  <a:pt x="157" y="398"/>
                </a:lnTo>
                <a:lnTo>
                  <a:pt x="157" y="398"/>
                </a:lnTo>
                <a:lnTo>
                  <a:pt x="151" y="400"/>
                </a:lnTo>
                <a:lnTo>
                  <a:pt x="145" y="404"/>
                </a:lnTo>
                <a:lnTo>
                  <a:pt x="141" y="410"/>
                </a:lnTo>
                <a:lnTo>
                  <a:pt x="139" y="416"/>
                </a:lnTo>
                <a:lnTo>
                  <a:pt x="139" y="416"/>
                </a:lnTo>
                <a:lnTo>
                  <a:pt x="139" y="420"/>
                </a:lnTo>
                <a:lnTo>
                  <a:pt x="157" y="420"/>
                </a:lnTo>
                <a:lnTo>
                  <a:pt x="141" y="414"/>
                </a:lnTo>
                <a:lnTo>
                  <a:pt x="139" y="420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31" y="444"/>
                </a:lnTo>
                <a:lnTo>
                  <a:pt x="131" y="450"/>
                </a:lnTo>
                <a:lnTo>
                  <a:pt x="149" y="450"/>
                </a:lnTo>
                <a:lnTo>
                  <a:pt x="133" y="448"/>
                </a:lnTo>
                <a:lnTo>
                  <a:pt x="131" y="460"/>
                </a:lnTo>
                <a:lnTo>
                  <a:pt x="147" y="462"/>
                </a:lnTo>
                <a:lnTo>
                  <a:pt x="131" y="458"/>
                </a:lnTo>
                <a:lnTo>
                  <a:pt x="129" y="468"/>
                </a:lnTo>
                <a:lnTo>
                  <a:pt x="145" y="472"/>
                </a:lnTo>
                <a:lnTo>
                  <a:pt x="129" y="468"/>
                </a:lnTo>
                <a:lnTo>
                  <a:pt x="125" y="482"/>
                </a:lnTo>
                <a:lnTo>
                  <a:pt x="123" y="486"/>
                </a:lnTo>
                <a:lnTo>
                  <a:pt x="125" y="484"/>
                </a:lnTo>
                <a:lnTo>
                  <a:pt x="123" y="496"/>
                </a:lnTo>
                <a:lnTo>
                  <a:pt x="139" y="498"/>
                </a:lnTo>
                <a:lnTo>
                  <a:pt x="123" y="494"/>
                </a:lnTo>
                <a:lnTo>
                  <a:pt x="109" y="540"/>
                </a:lnTo>
                <a:lnTo>
                  <a:pt x="109" y="540"/>
                </a:lnTo>
                <a:lnTo>
                  <a:pt x="99" y="584"/>
                </a:lnTo>
                <a:lnTo>
                  <a:pt x="115" y="588"/>
                </a:lnTo>
                <a:lnTo>
                  <a:pt x="99" y="582"/>
                </a:lnTo>
                <a:lnTo>
                  <a:pt x="83" y="628"/>
                </a:lnTo>
                <a:lnTo>
                  <a:pt x="99" y="634"/>
                </a:lnTo>
                <a:lnTo>
                  <a:pt x="83" y="628"/>
                </a:lnTo>
                <a:lnTo>
                  <a:pt x="76" y="648"/>
                </a:lnTo>
                <a:lnTo>
                  <a:pt x="91" y="654"/>
                </a:lnTo>
                <a:lnTo>
                  <a:pt x="76" y="648"/>
                </a:lnTo>
                <a:lnTo>
                  <a:pt x="66" y="672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698"/>
                </a:lnTo>
                <a:lnTo>
                  <a:pt x="80" y="698"/>
                </a:lnTo>
                <a:lnTo>
                  <a:pt x="64" y="690"/>
                </a:lnTo>
                <a:lnTo>
                  <a:pt x="62" y="694"/>
                </a:lnTo>
                <a:lnTo>
                  <a:pt x="62" y="696"/>
                </a:lnTo>
                <a:lnTo>
                  <a:pt x="60" y="702"/>
                </a:lnTo>
                <a:lnTo>
                  <a:pt x="60" y="702"/>
                </a:lnTo>
                <a:lnTo>
                  <a:pt x="60" y="706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70" y="694"/>
                </a:lnTo>
                <a:lnTo>
                  <a:pt x="66" y="696"/>
                </a:lnTo>
                <a:lnTo>
                  <a:pt x="74" y="712"/>
                </a:lnTo>
                <a:lnTo>
                  <a:pt x="74" y="694"/>
                </a:lnTo>
                <a:lnTo>
                  <a:pt x="72" y="694"/>
                </a:lnTo>
                <a:lnTo>
                  <a:pt x="70" y="694"/>
                </a:lnTo>
                <a:lnTo>
                  <a:pt x="82" y="700"/>
                </a:lnTo>
                <a:lnTo>
                  <a:pt x="76" y="696"/>
                </a:lnTo>
                <a:lnTo>
                  <a:pt x="70" y="712"/>
                </a:lnTo>
                <a:lnTo>
                  <a:pt x="83" y="700"/>
                </a:lnTo>
                <a:lnTo>
                  <a:pt x="80" y="696"/>
                </a:lnTo>
                <a:lnTo>
                  <a:pt x="76" y="692"/>
                </a:lnTo>
                <a:lnTo>
                  <a:pt x="74" y="692"/>
                </a:lnTo>
                <a:lnTo>
                  <a:pt x="72" y="690"/>
                </a:lnTo>
                <a:lnTo>
                  <a:pt x="66" y="686"/>
                </a:lnTo>
                <a:lnTo>
                  <a:pt x="64" y="684"/>
                </a:lnTo>
                <a:lnTo>
                  <a:pt x="60" y="682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50" y="668"/>
                </a:lnTo>
                <a:lnTo>
                  <a:pt x="48" y="662"/>
                </a:lnTo>
                <a:lnTo>
                  <a:pt x="46" y="662"/>
                </a:lnTo>
                <a:lnTo>
                  <a:pt x="44" y="656"/>
                </a:lnTo>
                <a:lnTo>
                  <a:pt x="40" y="652"/>
                </a:lnTo>
                <a:lnTo>
                  <a:pt x="36" y="648"/>
                </a:lnTo>
                <a:lnTo>
                  <a:pt x="22" y="660"/>
                </a:lnTo>
                <a:lnTo>
                  <a:pt x="38" y="652"/>
                </a:lnTo>
                <a:lnTo>
                  <a:pt x="36" y="648"/>
                </a:lnTo>
                <a:lnTo>
                  <a:pt x="34" y="644"/>
                </a:lnTo>
                <a:lnTo>
                  <a:pt x="32" y="642"/>
                </a:lnTo>
                <a:lnTo>
                  <a:pt x="36" y="654"/>
                </a:lnTo>
                <a:lnTo>
                  <a:pt x="34" y="648"/>
                </a:lnTo>
                <a:lnTo>
                  <a:pt x="18" y="654"/>
                </a:lnTo>
                <a:lnTo>
                  <a:pt x="36" y="654"/>
                </a:lnTo>
                <a:lnTo>
                  <a:pt x="36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" name="Freeform 207"/>
          <p:cNvSpPr>
            <a:spLocks/>
          </p:cNvSpPr>
          <p:nvPr/>
        </p:nvSpPr>
        <p:spPr bwMode="auto">
          <a:xfrm>
            <a:off x="6190154" y="3747708"/>
            <a:ext cx="700087" cy="865187"/>
          </a:xfrm>
          <a:custGeom>
            <a:avLst/>
            <a:gdLst>
              <a:gd name="T0" fmla="*/ 10 w 882"/>
              <a:gd name="T1" fmla="*/ 676 h 1091"/>
              <a:gd name="T2" fmla="*/ 37 w 882"/>
              <a:gd name="T3" fmla="*/ 710 h 1091"/>
              <a:gd name="T4" fmla="*/ 59 w 882"/>
              <a:gd name="T5" fmla="*/ 730 h 1091"/>
              <a:gd name="T6" fmla="*/ 91 w 882"/>
              <a:gd name="T7" fmla="*/ 722 h 1091"/>
              <a:gd name="T8" fmla="*/ 97 w 882"/>
              <a:gd name="T9" fmla="*/ 688 h 1091"/>
              <a:gd name="T10" fmla="*/ 145 w 882"/>
              <a:gd name="T11" fmla="*/ 550 h 1091"/>
              <a:gd name="T12" fmla="*/ 163 w 882"/>
              <a:gd name="T13" fmla="*/ 466 h 1091"/>
              <a:gd name="T14" fmla="*/ 169 w 882"/>
              <a:gd name="T15" fmla="*/ 436 h 1091"/>
              <a:gd name="T16" fmla="*/ 177 w 882"/>
              <a:gd name="T17" fmla="*/ 384 h 1091"/>
              <a:gd name="T18" fmla="*/ 179 w 882"/>
              <a:gd name="T19" fmla="*/ 292 h 1091"/>
              <a:gd name="T20" fmla="*/ 179 w 882"/>
              <a:gd name="T21" fmla="*/ 200 h 1091"/>
              <a:gd name="T22" fmla="*/ 177 w 882"/>
              <a:gd name="T23" fmla="*/ 206 h 1091"/>
              <a:gd name="T24" fmla="*/ 185 w 882"/>
              <a:gd name="T25" fmla="*/ 200 h 1091"/>
              <a:gd name="T26" fmla="*/ 197 w 882"/>
              <a:gd name="T27" fmla="*/ 196 h 1091"/>
              <a:gd name="T28" fmla="*/ 221 w 882"/>
              <a:gd name="T29" fmla="*/ 182 h 1091"/>
              <a:gd name="T30" fmla="*/ 239 w 882"/>
              <a:gd name="T31" fmla="*/ 150 h 1091"/>
              <a:gd name="T32" fmla="*/ 293 w 882"/>
              <a:gd name="T33" fmla="*/ 394 h 1091"/>
              <a:gd name="T34" fmla="*/ 333 w 882"/>
              <a:gd name="T35" fmla="*/ 622 h 1091"/>
              <a:gd name="T36" fmla="*/ 321 w 882"/>
              <a:gd name="T37" fmla="*/ 833 h 1091"/>
              <a:gd name="T38" fmla="*/ 331 w 882"/>
              <a:gd name="T39" fmla="*/ 1009 h 1091"/>
              <a:gd name="T40" fmla="*/ 351 w 882"/>
              <a:gd name="T41" fmla="*/ 1073 h 1091"/>
              <a:gd name="T42" fmla="*/ 391 w 882"/>
              <a:gd name="T43" fmla="*/ 1089 h 1091"/>
              <a:gd name="T44" fmla="*/ 431 w 882"/>
              <a:gd name="T45" fmla="*/ 1077 h 1091"/>
              <a:gd name="T46" fmla="*/ 511 w 882"/>
              <a:gd name="T47" fmla="*/ 720 h 1091"/>
              <a:gd name="T48" fmla="*/ 565 w 882"/>
              <a:gd name="T49" fmla="*/ 1037 h 1091"/>
              <a:gd name="T50" fmla="*/ 687 w 882"/>
              <a:gd name="T51" fmla="*/ 18 h 1091"/>
              <a:gd name="T52" fmla="*/ 669 w 882"/>
              <a:gd name="T53" fmla="*/ 188 h 1091"/>
              <a:gd name="T54" fmla="*/ 840 w 882"/>
              <a:gd name="T55" fmla="*/ 690 h 1091"/>
              <a:gd name="T56" fmla="*/ 864 w 882"/>
              <a:gd name="T57" fmla="*/ 706 h 1091"/>
              <a:gd name="T58" fmla="*/ 880 w 882"/>
              <a:gd name="T59" fmla="*/ 694 h 1091"/>
              <a:gd name="T60" fmla="*/ 817 w 882"/>
              <a:gd name="T61" fmla="*/ 602 h 1091"/>
              <a:gd name="T62" fmla="*/ 705 w 882"/>
              <a:gd name="T63" fmla="*/ 18 h 1091"/>
              <a:gd name="T64" fmla="*/ 641 w 882"/>
              <a:gd name="T65" fmla="*/ 136 h 1091"/>
              <a:gd name="T66" fmla="*/ 553 w 882"/>
              <a:gd name="T67" fmla="*/ 1007 h 1091"/>
              <a:gd name="T68" fmla="*/ 527 w 882"/>
              <a:gd name="T69" fmla="*/ 696 h 1091"/>
              <a:gd name="T70" fmla="*/ 397 w 882"/>
              <a:gd name="T71" fmla="*/ 1071 h 1091"/>
              <a:gd name="T72" fmla="*/ 399 w 882"/>
              <a:gd name="T73" fmla="*/ 1055 h 1091"/>
              <a:gd name="T74" fmla="*/ 367 w 882"/>
              <a:gd name="T75" fmla="*/ 1063 h 1091"/>
              <a:gd name="T76" fmla="*/ 355 w 882"/>
              <a:gd name="T77" fmla="*/ 1049 h 1091"/>
              <a:gd name="T78" fmla="*/ 341 w 882"/>
              <a:gd name="T79" fmla="*/ 943 h 1091"/>
              <a:gd name="T80" fmla="*/ 353 w 882"/>
              <a:gd name="T81" fmla="*/ 702 h 1091"/>
              <a:gd name="T82" fmla="*/ 345 w 882"/>
              <a:gd name="T83" fmla="*/ 544 h 1091"/>
              <a:gd name="T84" fmla="*/ 269 w 882"/>
              <a:gd name="T85" fmla="*/ 134 h 1091"/>
              <a:gd name="T86" fmla="*/ 221 w 882"/>
              <a:gd name="T87" fmla="*/ 140 h 1091"/>
              <a:gd name="T88" fmla="*/ 191 w 882"/>
              <a:gd name="T89" fmla="*/ 160 h 1091"/>
              <a:gd name="T90" fmla="*/ 175 w 882"/>
              <a:gd name="T91" fmla="*/ 168 h 1091"/>
              <a:gd name="T92" fmla="*/ 165 w 882"/>
              <a:gd name="T93" fmla="*/ 172 h 1091"/>
              <a:gd name="T94" fmla="*/ 147 w 882"/>
              <a:gd name="T95" fmla="*/ 188 h 1091"/>
              <a:gd name="T96" fmla="*/ 143 w 882"/>
              <a:gd name="T97" fmla="*/ 260 h 1091"/>
              <a:gd name="T98" fmla="*/ 143 w 882"/>
              <a:gd name="T99" fmla="*/ 344 h 1091"/>
              <a:gd name="T100" fmla="*/ 139 w 882"/>
              <a:gd name="T101" fmla="*/ 418 h 1091"/>
              <a:gd name="T102" fmla="*/ 153 w 882"/>
              <a:gd name="T103" fmla="*/ 432 h 1091"/>
              <a:gd name="T104" fmla="*/ 127 w 882"/>
              <a:gd name="T105" fmla="*/ 472 h 1091"/>
              <a:gd name="T106" fmla="*/ 97 w 882"/>
              <a:gd name="T107" fmla="*/ 584 h 1091"/>
              <a:gd name="T108" fmla="*/ 63 w 882"/>
              <a:gd name="T109" fmla="*/ 682 h 1091"/>
              <a:gd name="T110" fmla="*/ 61 w 882"/>
              <a:gd name="T111" fmla="*/ 710 h 1091"/>
              <a:gd name="T112" fmla="*/ 67 w 882"/>
              <a:gd name="T113" fmla="*/ 714 h 1091"/>
              <a:gd name="T114" fmla="*/ 59 w 882"/>
              <a:gd name="T115" fmla="*/ 684 h 1091"/>
              <a:gd name="T116" fmla="*/ 39 w 882"/>
              <a:gd name="T117" fmla="*/ 654 h 1091"/>
              <a:gd name="T118" fmla="*/ 35 w 882"/>
              <a:gd name="T119" fmla="*/ 6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91">
                <a:moveTo>
                  <a:pt x="35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4" y="678"/>
                </a:lnTo>
                <a:lnTo>
                  <a:pt x="18" y="682"/>
                </a:lnTo>
                <a:lnTo>
                  <a:pt x="22" y="684"/>
                </a:lnTo>
                <a:lnTo>
                  <a:pt x="29" y="668"/>
                </a:lnTo>
                <a:lnTo>
                  <a:pt x="18" y="680"/>
                </a:lnTo>
                <a:lnTo>
                  <a:pt x="16" y="678"/>
                </a:lnTo>
                <a:lnTo>
                  <a:pt x="20" y="684"/>
                </a:lnTo>
                <a:lnTo>
                  <a:pt x="27" y="696"/>
                </a:lnTo>
                <a:lnTo>
                  <a:pt x="35" y="708"/>
                </a:lnTo>
                <a:lnTo>
                  <a:pt x="37" y="710"/>
                </a:lnTo>
                <a:lnTo>
                  <a:pt x="39" y="714"/>
                </a:lnTo>
                <a:lnTo>
                  <a:pt x="45" y="718"/>
                </a:lnTo>
                <a:lnTo>
                  <a:pt x="55" y="702"/>
                </a:lnTo>
                <a:lnTo>
                  <a:pt x="43" y="714"/>
                </a:lnTo>
                <a:lnTo>
                  <a:pt x="41" y="712"/>
                </a:lnTo>
                <a:lnTo>
                  <a:pt x="45" y="718"/>
                </a:lnTo>
                <a:lnTo>
                  <a:pt x="47" y="722"/>
                </a:lnTo>
                <a:lnTo>
                  <a:pt x="51" y="726"/>
                </a:lnTo>
                <a:lnTo>
                  <a:pt x="51" y="724"/>
                </a:lnTo>
                <a:lnTo>
                  <a:pt x="55" y="728"/>
                </a:lnTo>
                <a:lnTo>
                  <a:pt x="59" y="730"/>
                </a:lnTo>
                <a:lnTo>
                  <a:pt x="61" y="730"/>
                </a:lnTo>
                <a:lnTo>
                  <a:pt x="67" y="732"/>
                </a:lnTo>
                <a:lnTo>
                  <a:pt x="71" y="732"/>
                </a:lnTo>
                <a:lnTo>
                  <a:pt x="73" y="732"/>
                </a:lnTo>
                <a:lnTo>
                  <a:pt x="73" y="732"/>
                </a:lnTo>
                <a:lnTo>
                  <a:pt x="79" y="730"/>
                </a:lnTo>
                <a:lnTo>
                  <a:pt x="81" y="730"/>
                </a:lnTo>
                <a:lnTo>
                  <a:pt x="85" y="728"/>
                </a:lnTo>
                <a:lnTo>
                  <a:pt x="91" y="726"/>
                </a:lnTo>
                <a:lnTo>
                  <a:pt x="93" y="724"/>
                </a:lnTo>
                <a:lnTo>
                  <a:pt x="91" y="722"/>
                </a:lnTo>
                <a:lnTo>
                  <a:pt x="95" y="716"/>
                </a:lnTo>
                <a:lnTo>
                  <a:pt x="97" y="710"/>
                </a:lnTo>
                <a:lnTo>
                  <a:pt x="97" y="704"/>
                </a:lnTo>
                <a:lnTo>
                  <a:pt x="97" y="700"/>
                </a:lnTo>
                <a:lnTo>
                  <a:pt x="79" y="700"/>
                </a:lnTo>
                <a:lnTo>
                  <a:pt x="97" y="704"/>
                </a:lnTo>
                <a:lnTo>
                  <a:pt x="99" y="692"/>
                </a:lnTo>
                <a:lnTo>
                  <a:pt x="99" y="688"/>
                </a:lnTo>
                <a:lnTo>
                  <a:pt x="99" y="682"/>
                </a:lnTo>
                <a:lnTo>
                  <a:pt x="81" y="682"/>
                </a:lnTo>
                <a:lnTo>
                  <a:pt x="97" y="688"/>
                </a:lnTo>
                <a:lnTo>
                  <a:pt x="97" y="690"/>
                </a:lnTo>
                <a:lnTo>
                  <a:pt x="99" y="686"/>
                </a:lnTo>
                <a:lnTo>
                  <a:pt x="101" y="684"/>
                </a:lnTo>
                <a:lnTo>
                  <a:pt x="107" y="662"/>
                </a:lnTo>
                <a:lnTo>
                  <a:pt x="89" y="656"/>
                </a:lnTo>
                <a:lnTo>
                  <a:pt x="105" y="664"/>
                </a:lnTo>
                <a:lnTo>
                  <a:pt x="115" y="642"/>
                </a:lnTo>
                <a:lnTo>
                  <a:pt x="117" y="640"/>
                </a:lnTo>
                <a:lnTo>
                  <a:pt x="131" y="596"/>
                </a:lnTo>
                <a:lnTo>
                  <a:pt x="131" y="596"/>
                </a:lnTo>
                <a:lnTo>
                  <a:pt x="145" y="550"/>
                </a:lnTo>
                <a:lnTo>
                  <a:pt x="145" y="548"/>
                </a:lnTo>
                <a:lnTo>
                  <a:pt x="155" y="502"/>
                </a:lnTo>
                <a:lnTo>
                  <a:pt x="137" y="498"/>
                </a:lnTo>
                <a:lnTo>
                  <a:pt x="155" y="504"/>
                </a:lnTo>
                <a:lnTo>
                  <a:pt x="159" y="492"/>
                </a:lnTo>
                <a:lnTo>
                  <a:pt x="159" y="490"/>
                </a:lnTo>
                <a:lnTo>
                  <a:pt x="161" y="480"/>
                </a:lnTo>
                <a:lnTo>
                  <a:pt x="161" y="480"/>
                </a:lnTo>
                <a:lnTo>
                  <a:pt x="163" y="466"/>
                </a:lnTo>
                <a:lnTo>
                  <a:pt x="145" y="462"/>
                </a:lnTo>
                <a:lnTo>
                  <a:pt x="163" y="466"/>
                </a:lnTo>
                <a:lnTo>
                  <a:pt x="165" y="454"/>
                </a:lnTo>
                <a:lnTo>
                  <a:pt x="147" y="450"/>
                </a:lnTo>
                <a:lnTo>
                  <a:pt x="165" y="456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1" y="432"/>
                </a:lnTo>
                <a:lnTo>
                  <a:pt x="171" y="428"/>
                </a:lnTo>
                <a:lnTo>
                  <a:pt x="153" y="428"/>
                </a:lnTo>
                <a:lnTo>
                  <a:pt x="169" y="434"/>
                </a:lnTo>
                <a:lnTo>
                  <a:pt x="169" y="436"/>
                </a:lnTo>
                <a:lnTo>
                  <a:pt x="171" y="432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75" y="414"/>
                </a:lnTo>
                <a:lnTo>
                  <a:pt x="157" y="414"/>
                </a:lnTo>
                <a:lnTo>
                  <a:pt x="175" y="416"/>
                </a:lnTo>
                <a:lnTo>
                  <a:pt x="177" y="400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77" y="358"/>
                </a:lnTo>
                <a:lnTo>
                  <a:pt x="177" y="346"/>
                </a:lnTo>
                <a:lnTo>
                  <a:pt x="159" y="346"/>
                </a:lnTo>
                <a:lnTo>
                  <a:pt x="177" y="350"/>
                </a:lnTo>
                <a:lnTo>
                  <a:pt x="179" y="338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79" y="200"/>
                </a:lnTo>
                <a:lnTo>
                  <a:pt x="161" y="200"/>
                </a:lnTo>
                <a:lnTo>
                  <a:pt x="177" y="206"/>
                </a:lnTo>
                <a:lnTo>
                  <a:pt x="177" y="208"/>
                </a:lnTo>
                <a:lnTo>
                  <a:pt x="179" y="204"/>
                </a:lnTo>
                <a:lnTo>
                  <a:pt x="179" y="202"/>
                </a:lnTo>
                <a:lnTo>
                  <a:pt x="181" y="196"/>
                </a:lnTo>
                <a:lnTo>
                  <a:pt x="181" y="192"/>
                </a:lnTo>
                <a:lnTo>
                  <a:pt x="163" y="192"/>
                </a:lnTo>
                <a:lnTo>
                  <a:pt x="175" y="204"/>
                </a:lnTo>
                <a:lnTo>
                  <a:pt x="179" y="198"/>
                </a:lnTo>
                <a:lnTo>
                  <a:pt x="177" y="206"/>
                </a:lnTo>
                <a:lnTo>
                  <a:pt x="179" y="204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5" y="204"/>
                </a:lnTo>
                <a:lnTo>
                  <a:pt x="175" y="204"/>
                </a:lnTo>
                <a:lnTo>
                  <a:pt x="181" y="202"/>
                </a:lnTo>
                <a:lnTo>
                  <a:pt x="183" y="202"/>
                </a:lnTo>
                <a:lnTo>
                  <a:pt x="187" y="200"/>
                </a:lnTo>
                <a:lnTo>
                  <a:pt x="191" y="198"/>
                </a:lnTo>
                <a:lnTo>
                  <a:pt x="197" y="196"/>
                </a:lnTo>
                <a:lnTo>
                  <a:pt x="199" y="194"/>
                </a:lnTo>
                <a:lnTo>
                  <a:pt x="185" y="180"/>
                </a:lnTo>
                <a:lnTo>
                  <a:pt x="191" y="198"/>
                </a:lnTo>
                <a:lnTo>
                  <a:pt x="197" y="196"/>
                </a:lnTo>
                <a:lnTo>
                  <a:pt x="203" y="194"/>
                </a:lnTo>
                <a:lnTo>
                  <a:pt x="205" y="192"/>
                </a:lnTo>
                <a:lnTo>
                  <a:pt x="213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3" y="176"/>
                </a:lnTo>
                <a:lnTo>
                  <a:pt x="243" y="168"/>
                </a:lnTo>
                <a:lnTo>
                  <a:pt x="245" y="168"/>
                </a:lnTo>
                <a:lnTo>
                  <a:pt x="253" y="160"/>
                </a:lnTo>
                <a:lnTo>
                  <a:pt x="239" y="146"/>
                </a:lnTo>
                <a:lnTo>
                  <a:pt x="249" y="162"/>
                </a:lnTo>
                <a:lnTo>
                  <a:pt x="261" y="154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3" y="206"/>
                </a:lnTo>
                <a:lnTo>
                  <a:pt x="269" y="200"/>
                </a:lnTo>
                <a:lnTo>
                  <a:pt x="253" y="204"/>
                </a:lnTo>
                <a:lnTo>
                  <a:pt x="265" y="268"/>
                </a:lnTo>
                <a:lnTo>
                  <a:pt x="265" y="268"/>
                </a:lnTo>
                <a:lnTo>
                  <a:pt x="279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9" y="548"/>
                </a:lnTo>
                <a:lnTo>
                  <a:pt x="327" y="546"/>
                </a:lnTo>
                <a:lnTo>
                  <a:pt x="309" y="548"/>
                </a:lnTo>
                <a:lnTo>
                  <a:pt x="311" y="586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35" y="664"/>
                </a:lnTo>
                <a:lnTo>
                  <a:pt x="317" y="664"/>
                </a:lnTo>
                <a:lnTo>
                  <a:pt x="317" y="702"/>
                </a:lnTo>
                <a:lnTo>
                  <a:pt x="317" y="704"/>
                </a:lnTo>
                <a:lnTo>
                  <a:pt x="319" y="748"/>
                </a:lnTo>
                <a:lnTo>
                  <a:pt x="321" y="791"/>
                </a:lnTo>
                <a:lnTo>
                  <a:pt x="339" y="790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41" y="921"/>
                </a:lnTo>
                <a:lnTo>
                  <a:pt x="323" y="921"/>
                </a:lnTo>
                <a:lnTo>
                  <a:pt x="323" y="943"/>
                </a:lnTo>
                <a:lnTo>
                  <a:pt x="323" y="945"/>
                </a:lnTo>
                <a:lnTo>
                  <a:pt x="325" y="965"/>
                </a:lnTo>
                <a:lnTo>
                  <a:pt x="327" y="987"/>
                </a:lnTo>
                <a:lnTo>
                  <a:pt x="329" y="1007"/>
                </a:lnTo>
                <a:lnTo>
                  <a:pt x="331" y="1009"/>
                </a:lnTo>
                <a:lnTo>
                  <a:pt x="335" y="1033"/>
                </a:lnTo>
                <a:lnTo>
                  <a:pt x="335" y="1033"/>
                </a:lnTo>
                <a:lnTo>
                  <a:pt x="339" y="1053"/>
                </a:lnTo>
                <a:lnTo>
                  <a:pt x="339" y="1057"/>
                </a:lnTo>
                <a:lnTo>
                  <a:pt x="341" y="1061"/>
                </a:lnTo>
                <a:lnTo>
                  <a:pt x="343" y="1065"/>
                </a:lnTo>
                <a:lnTo>
                  <a:pt x="347" y="1069"/>
                </a:lnTo>
                <a:lnTo>
                  <a:pt x="351" y="1073"/>
                </a:lnTo>
                <a:lnTo>
                  <a:pt x="355" y="1075"/>
                </a:lnTo>
                <a:lnTo>
                  <a:pt x="363" y="1059"/>
                </a:lnTo>
                <a:lnTo>
                  <a:pt x="351" y="1073"/>
                </a:lnTo>
                <a:lnTo>
                  <a:pt x="355" y="1077"/>
                </a:lnTo>
                <a:lnTo>
                  <a:pt x="355" y="1075"/>
                </a:lnTo>
                <a:lnTo>
                  <a:pt x="359" y="1079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7" y="1087"/>
                </a:lnTo>
                <a:lnTo>
                  <a:pt x="391" y="1089"/>
                </a:lnTo>
                <a:lnTo>
                  <a:pt x="393" y="1089"/>
                </a:lnTo>
                <a:lnTo>
                  <a:pt x="399" y="1091"/>
                </a:lnTo>
                <a:lnTo>
                  <a:pt x="403" y="1091"/>
                </a:lnTo>
                <a:lnTo>
                  <a:pt x="407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7" y="861"/>
                </a:lnTo>
                <a:lnTo>
                  <a:pt x="467" y="857"/>
                </a:lnTo>
                <a:lnTo>
                  <a:pt x="467" y="738"/>
                </a:lnTo>
                <a:lnTo>
                  <a:pt x="449" y="738"/>
                </a:lnTo>
                <a:lnTo>
                  <a:pt x="455" y="754"/>
                </a:lnTo>
                <a:lnTo>
                  <a:pt x="461" y="750"/>
                </a:lnTo>
                <a:lnTo>
                  <a:pt x="465" y="744"/>
                </a:lnTo>
                <a:lnTo>
                  <a:pt x="455" y="756"/>
                </a:lnTo>
                <a:lnTo>
                  <a:pt x="533" y="732"/>
                </a:lnTo>
                <a:lnTo>
                  <a:pt x="527" y="714"/>
                </a:lnTo>
                <a:lnTo>
                  <a:pt x="511" y="720"/>
                </a:lnTo>
                <a:lnTo>
                  <a:pt x="515" y="726"/>
                </a:lnTo>
                <a:lnTo>
                  <a:pt x="521" y="730"/>
                </a:lnTo>
                <a:lnTo>
                  <a:pt x="527" y="732"/>
                </a:lnTo>
                <a:lnTo>
                  <a:pt x="509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6"/>
                </a:lnTo>
                <a:lnTo>
                  <a:pt x="675" y="144"/>
                </a:lnTo>
                <a:lnTo>
                  <a:pt x="705" y="22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8"/>
                </a:lnTo>
                <a:lnTo>
                  <a:pt x="669" y="188"/>
                </a:lnTo>
                <a:lnTo>
                  <a:pt x="671" y="194"/>
                </a:lnTo>
                <a:lnTo>
                  <a:pt x="673" y="198"/>
                </a:lnTo>
                <a:lnTo>
                  <a:pt x="737" y="294"/>
                </a:lnTo>
                <a:lnTo>
                  <a:pt x="751" y="284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0" y="690"/>
                </a:lnTo>
                <a:lnTo>
                  <a:pt x="854" y="678"/>
                </a:lnTo>
                <a:lnTo>
                  <a:pt x="838" y="686"/>
                </a:lnTo>
                <a:lnTo>
                  <a:pt x="840" y="690"/>
                </a:lnTo>
                <a:lnTo>
                  <a:pt x="842" y="694"/>
                </a:lnTo>
                <a:lnTo>
                  <a:pt x="858" y="686"/>
                </a:lnTo>
                <a:lnTo>
                  <a:pt x="842" y="690"/>
                </a:lnTo>
                <a:lnTo>
                  <a:pt x="844" y="698"/>
                </a:lnTo>
                <a:lnTo>
                  <a:pt x="844" y="700"/>
                </a:lnTo>
                <a:lnTo>
                  <a:pt x="846" y="706"/>
                </a:lnTo>
                <a:lnTo>
                  <a:pt x="848" y="712"/>
                </a:lnTo>
                <a:lnTo>
                  <a:pt x="864" y="706"/>
                </a:lnTo>
                <a:lnTo>
                  <a:pt x="846" y="706"/>
                </a:lnTo>
                <a:lnTo>
                  <a:pt x="846" y="710"/>
                </a:lnTo>
                <a:lnTo>
                  <a:pt x="846" y="712"/>
                </a:lnTo>
                <a:lnTo>
                  <a:pt x="846" y="714"/>
                </a:lnTo>
                <a:lnTo>
                  <a:pt x="882" y="714"/>
                </a:lnTo>
                <a:lnTo>
                  <a:pt x="882" y="712"/>
                </a:lnTo>
                <a:lnTo>
                  <a:pt x="882" y="710"/>
                </a:lnTo>
                <a:lnTo>
                  <a:pt x="882" y="706"/>
                </a:lnTo>
                <a:lnTo>
                  <a:pt x="882" y="706"/>
                </a:lnTo>
                <a:lnTo>
                  <a:pt x="882" y="700"/>
                </a:lnTo>
                <a:lnTo>
                  <a:pt x="880" y="694"/>
                </a:lnTo>
                <a:lnTo>
                  <a:pt x="878" y="688"/>
                </a:lnTo>
                <a:lnTo>
                  <a:pt x="860" y="694"/>
                </a:lnTo>
                <a:lnTo>
                  <a:pt x="878" y="690"/>
                </a:lnTo>
                <a:lnTo>
                  <a:pt x="876" y="682"/>
                </a:lnTo>
                <a:lnTo>
                  <a:pt x="874" y="678"/>
                </a:lnTo>
                <a:lnTo>
                  <a:pt x="872" y="674"/>
                </a:lnTo>
                <a:lnTo>
                  <a:pt x="870" y="670"/>
                </a:lnTo>
                <a:lnTo>
                  <a:pt x="868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3" y="178"/>
                </a:lnTo>
                <a:lnTo>
                  <a:pt x="687" y="188"/>
                </a:lnTo>
                <a:lnTo>
                  <a:pt x="705" y="188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5" y="712"/>
                </a:lnTo>
                <a:lnTo>
                  <a:pt x="543" y="708"/>
                </a:lnTo>
                <a:lnTo>
                  <a:pt x="539" y="702"/>
                </a:lnTo>
                <a:lnTo>
                  <a:pt x="533" y="698"/>
                </a:lnTo>
                <a:lnTo>
                  <a:pt x="527" y="696"/>
                </a:lnTo>
                <a:lnTo>
                  <a:pt x="523" y="698"/>
                </a:lnTo>
                <a:lnTo>
                  <a:pt x="445" y="722"/>
                </a:lnTo>
                <a:lnTo>
                  <a:pt x="443" y="722"/>
                </a:lnTo>
                <a:lnTo>
                  <a:pt x="437" y="726"/>
                </a:lnTo>
                <a:lnTo>
                  <a:pt x="433" y="732"/>
                </a:lnTo>
                <a:lnTo>
                  <a:pt x="431" y="738"/>
                </a:lnTo>
                <a:lnTo>
                  <a:pt x="431" y="738"/>
                </a:lnTo>
                <a:lnTo>
                  <a:pt x="431" y="857"/>
                </a:lnTo>
                <a:lnTo>
                  <a:pt x="449" y="857"/>
                </a:lnTo>
                <a:lnTo>
                  <a:pt x="433" y="855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7" y="1055"/>
                </a:lnTo>
                <a:lnTo>
                  <a:pt x="403" y="1055"/>
                </a:lnTo>
                <a:lnTo>
                  <a:pt x="399" y="1055"/>
                </a:lnTo>
                <a:lnTo>
                  <a:pt x="399" y="1073"/>
                </a:lnTo>
                <a:lnTo>
                  <a:pt x="407" y="1057"/>
                </a:lnTo>
                <a:lnTo>
                  <a:pt x="403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5" y="1047"/>
                </a:lnTo>
                <a:lnTo>
                  <a:pt x="367" y="1063"/>
                </a:lnTo>
                <a:lnTo>
                  <a:pt x="381" y="1051"/>
                </a:lnTo>
                <a:lnTo>
                  <a:pt x="377" y="1047"/>
                </a:lnTo>
                <a:lnTo>
                  <a:pt x="375" y="1047"/>
                </a:lnTo>
                <a:lnTo>
                  <a:pt x="371" y="1043"/>
                </a:lnTo>
                <a:lnTo>
                  <a:pt x="367" y="1041"/>
                </a:lnTo>
                <a:lnTo>
                  <a:pt x="371" y="1045"/>
                </a:lnTo>
                <a:lnTo>
                  <a:pt x="359" y="1057"/>
                </a:lnTo>
                <a:lnTo>
                  <a:pt x="375" y="1049"/>
                </a:lnTo>
                <a:lnTo>
                  <a:pt x="373" y="1045"/>
                </a:lnTo>
                <a:lnTo>
                  <a:pt x="371" y="1041"/>
                </a:lnTo>
                <a:lnTo>
                  <a:pt x="355" y="1049"/>
                </a:lnTo>
                <a:lnTo>
                  <a:pt x="373" y="1045"/>
                </a:lnTo>
                <a:lnTo>
                  <a:pt x="369" y="1025"/>
                </a:lnTo>
                <a:lnTo>
                  <a:pt x="351" y="1029"/>
                </a:lnTo>
                <a:lnTo>
                  <a:pt x="369" y="1027"/>
                </a:lnTo>
                <a:lnTo>
                  <a:pt x="365" y="1003"/>
                </a:lnTo>
                <a:lnTo>
                  <a:pt x="347" y="1005"/>
                </a:lnTo>
                <a:lnTo>
                  <a:pt x="365" y="1003"/>
                </a:lnTo>
                <a:lnTo>
                  <a:pt x="363" y="983"/>
                </a:lnTo>
                <a:lnTo>
                  <a:pt x="361" y="961"/>
                </a:lnTo>
                <a:lnTo>
                  <a:pt x="359" y="941"/>
                </a:lnTo>
                <a:lnTo>
                  <a:pt x="341" y="943"/>
                </a:lnTo>
                <a:lnTo>
                  <a:pt x="359" y="943"/>
                </a:lnTo>
                <a:lnTo>
                  <a:pt x="359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90"/>
                </a:lnTo>
                <a:lnTo>
                  <a:pt x="355" y="746"/>
                </a:lnTo>
                <a:lnTo>
                  <a:pt x="353" y="702"/>
                </a:lnTo>
                <a:lnTo>
                  <a:pt x="335" y="702"/>
                </a:lnTo>
                <a:lnTo>
                  <a:pt x="353" y="702"/>
                </a:lnTo>
                <a:lnTo>
                  <a:pt x="353" y="664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29" y="584"/>
                </a:lnTo>
                <a:lnTo>
                  <a:pt x="347" y="584"/>
                </a:lnTo>
                <a:lnTo>
                  <a:pt x="345" y="546"/>
                </a:lnTo>
                <a:lnTo>
                  <a:pt x="345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3" y="324"/>
                </a:lnTo>
                <a:lnTo>
                  <a:pt x="299" y="260"/>
                </a:lnTo>
                <a:lnTo>
                  <a:pt x="281" y="264"/>
                </a:lnTo>
                <a:lnTo>
                  <a:pt x="299" y="262"/>
                </a:lnTo>
                <a:lnTo>
                  <a:pt x="287" y="198"/>
                </a:lnTo>
                <a:lnTo>
                  <a:pt x="287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29" y="132"/>
                </a:lnTo>
                <a:lnTo>
                  <a:pt x="227" y="134"/>
                </a:lnTo>
                <a:lnTo>
                  <a:pt x="219" y="142"/>
                </a:lnTo>
                <a:lnTo>
                  <a:pt x="231" y="154"/>
                </a:lnTo>
                <a:lnTo>
                  <a:pt x="221" y="140"/>
                </a:lnTo>
                <a:lnTo>
                  <a:pt x="211" y="148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7" y="156"/>
                </a:lnTo>
                <a:lnTo>
                  <a:pt x="189" y="160"/>
                </a:lnTo>
                <a:lnTo>
                  <a:pt x="197" y="176"/>
                </a:lnTo>
                <a:lnTo>
                  <a:pt x="191" y="160"/>
                </a:lnTo>
                <a:lnTo>
                  <a:pt x="185" y="162"/>
                </a:lnTo>
                <a:lnTo>
                  <a:pt x="179" y="164"/>
                </a:lnTo>
                <a:lnTo>
                  <a:pt x="179" y="164"/>
                </a:lnTo>
                <a:lnTo>
                  <a:pt x="173" y="168"/>
                </a:lnTo>
                <a:lnTo>
                  <a:pt x="171" y="170"/>
                </a:lnTo>
                <a:lnTo>
                  <a:pt x="183" y="182"/>
                </a:lnTo>
                <a:lnTo>
                  <a:pt x="175" y="166"/>
                </a:lnTo>
                <a:lnTo>
                  <a:pt x="171" y="168"/>
                </a:lnTo>
                <a:lnTo>
                  <a:pt x="167" y="170"/>
                </a:lnTo>
                <a:lnTo>
                  <a:pt x="175" y="186"/>
                </a:lnTo>
                <a:lnTo>
                  <a:pt x="175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51" y="180"/>
                </a:lnTo>
                <a:lnTo>
                  <a:pt x="151" y="180"/>
                </a:lnTo>
                <a:lnTo>
                  <a:pt x="147" y="186"/>
                </a:lnTo>
                <a:lnTo>
                  <a:pt x="145" y="192"/>
                </a:lnTo>
                <a:lnTo>
                  <a:pt x="145" y="192"/>
                </a:lnTo>
                <a:lnTo>
                  <a:pt x="145" y="196"/>
                </a:lnTo>
                <a:lnTo>
                  <a:pt x="163" y="196"/>
                </a:lnTo>
                <a:lnTo>
                  <a:pt x="147" y="188"/>
                </a:lnTo>
                <a:lnTo>
                  <a:pt x="145" y="192"/>
                </a:lnTo>
                <a:lnTo>
                  <a:pt x="145" y="194"/>
                </a:lnTo>
                <a:lnTo>
                  <a:pt x="143" y="200"/>
                </a:lnTo>
                <a:lnTo>
                  <a:pt x="143" y="200"/>
                </a:lnTo>
                <a:lnTo>
                  <a:pt x="143" y="204"/>
                </a:lnTo>
                <a:lnTo>
                  <a:pt x="143" y="210"/>
                </a:lnTo>
                <a:lnTo>
                  <a:pt x="143" y="218"/>
                </a:lnTo>
                <a:lnTo>
                  <a:pt x="143" y="226"/>
                </a:lnTo>
                <a:lnTo>
                  <a:pt x="143" y="238"/>
                </a:lnTo>
                <a:lnTo>
                  <a:pt x="143" y="248"/>
                </a:lnTo>
                <a:lnTo>
                  <a:pt x="143" y="260"/>
                </a:lnTo>
                <a:lnTo>
                  <a:pt x="143" y="268"/>
                </a:lnTo>
                <a:lnTo>
                  <a:pt x="143" y="276"/>
                </a:lnTo>
                <a:lnTo>
                  <a:pt x="143" y="286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4"/>
                </a:lnTo>
                <a:lnTo>
                  <a:pt x="143" y="334"/>
                </a:lnTo>
                <a:lnTo>
                  <a:pt x="161" y="334"/>
                </a:lnTo>
                <a:lnTo>
                  <a:pt x="145" y="332"/>
                </a:lnTo>
                <a:lnTo>
                  <a:pt x="143" y="344"/>
                </a:lnTo>
                <a:lnTo>
                  <a:pt x="141" y="346"/>
                </a:lnTo>
                <a:lnTo>
                  <a:pt x="141" y="358"/>
                </a:lnTo>
                <a:lnTo>
                  <a:pt x="141" y="372"/>
                </a:lnTo>
                <a:lnTo>
                  <a:pt x="141" y="384"/>
                </a:lnTo>
                <a:lnTo>
                  <a:pt x="141" y="398"/>
                </a:lnTo>
                <a:lnTo>
                  <a:pt x="159" y="398"/>
                </a:lnTo>
                <a:lnTo>
                  <a:pt x="141" y="396"/>
                </a:lnTo>
                <a:lnTo>
                  <a:pt x="139" y="412"/>
                </a:lnTo>
                <a:lnTo>
                  <a:pt x="139" y="414"/>
                </a:lnTo>
                <a:lnTo>
                  <a:pt x="139" y="416"/>
                </a:lnTo>
                <a:lnTo>
                  <a:pt x="139" y="418"/>
                </a:lnTo>
                <a:lnTo>
                  <a:pt x="157" y="418"/>
                </a:lnTo>
                <a:lnTo>
                  <a:pt x="141" y="412"/>
                </a:lnTo>
                <a:lnTo>
                  <a:pt x="139" y="418"/>
                </a:lnTo>
                <a:lnTo>
                  <a:pt x="155" y="424"/>
                </a:lnTo>
                <a:lnTo>
                  <a:pt x="139" y="416"/>
                </a:lnTo>
                <a:lnTo>
                  <a:pt x="137" y="420"/>
                </a:lnTo>
                <a:lnTo>
                  <a:pt x="137" y="422"/>
                </a:lnTo>
                <a:lnTo>
                  <a:pt x="135" y="428"/>
                </a:lnTo>
                <a:lnTo>
                  <a:pt x="135" y="428"/>
                </a:lnTo>
                <a:lnTo>
                  <a:pt x="135" y="432"/>
                </a:lnTo>
                <a:lnTo>
                  <a:pt x="153" y="432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29" y="450"/>
                </a:lnTo>
                <a:lnTo>
                  <a:pt x="131" y="448"/>
                </a:lnTo>
                <a:lnTo>
                  <a:pt x="129" y="460"/>
                </a:lnTo>
                <a:lnTo>
                  <a:pt x="127" y="460"/>
                </a:lnTo>
                <a:lnTo>
                  <a:pt x="125" y="474"/>
                </a:lnTo>
                <a:lnTo>
                  <a:pt x="143" y="476"/>
                </a:lnTo>
                <a:lnTo>
                  <a:pt x="127" y="472"/>
                </a:lnTo>
                <a:lnTo>
                  <a:pt x="125" y="482"/>
                </a:lnTo>
                <a:lnTo>
                  <a:pt x="141" y="486"/>
                </a:lnTo>
                <a:lnTo>
                  <a:pt x="125" y="480"/>
                </a:lnTo>
                <a:lnTo>
                  <a:pt x="121" y="492"/>
                </a:lnTo>
                <a:lnTo>
                  <a:pt x="121" y="494"/>
                </a:lnTo>
                <a:lnTo>
                  <a:pt x="111" y="540"/>
                </a:lnTo>
                <a:lnTo>
                  <a:pt x="127" y="544"/>
                </a:lnTo>
                <a:lnTo>
                  <a:pt x="111" y="540"/>
                </a:lnTo>
                <a:lnTo>
                  <a:pt x="97" y="586"/>
                </a:lnTo>
                <a:lnTo>
                  <a:pt x="113" y="590"/>
                </a:lnTo>
                <a:lnTo>
                  <a:pt x="97" y="584"/>
                </a:lnTo>
                <a:lnTo>
                  <a:pt x="83" y="628"/>
                </a:lnTo>
                <a:lnTo>
                  <a:pt x="99" y="634"/>
                </a:lnTo>
                <a:lnTo>
                  <a:pt x="83" y="626"/>
                </a:lnTo>
                <a:lnTo>
                  <a:pt x="73" y="648"/>
                </a:lnTo>
                <a:lnTo>
                  <a:pt x="73" y="652"/>
                </a:lnTo>
                <a:lnTo>
                  <a:pt x="67" y="674"/>
                </a:lnTo>
                <a:lnTo>
                  <a:pt x="83" y="678"/>
                </a:lnTo>
                <a:lnTo>
                  <a:pt x="67" y="670"/>
                </a:lnTo>
                <a:lnTo>
                  <a:pt x="65" y="674"/>
                </a:lnTo>
                <a:lnTo>
                  <a:pt x="65" y="676"/>
                </a:lnTo>
                <a:lnTo>
                  <a:pt x="63" y="682"/>
                </a:lnTo>
                <a:lnTo>
                  <a:pt x="63" y="682"/>
                </a:lnTo>
                <a:lnTo>
                  <a:pt x="63" y="688"/>
                </a:lnTo>
                <a:lnTo>
                  <a:pt x="81" y="688"/>
                </a:lnTo>
                <a:lnTo>
                  <a:pt x="65" y="686"/>
                </a:lnTo>
                <a:lnTo>
                  <a:pt x="63" y="698"/>
                </a:lnTo>
                <a:lnTo>
                  <a:pt x="61" y="700"/>
                </a:lnTo>
                <a:lnTo>
                  <a:pt x="61" y="704"/>
                </a:lnTo>
                <a:lnTo>
                  <a:pt x="61" y="710"/>
                </a:lnTo>
                <a:lnTo>
                  <a:pt x="67" y="698"/>
                </a:lnTo>
                <a:lnTo>
                  <a:pt x="63" y="704"/>
                </a:lnTo>
                <a:lnTo>
                  <a:pt x="61" y="710"/>
                </a:lnTo>
                <a:lnTo>
                  <a:pt x="79" y="710"/>
                </a:lnTo>
                <a:lnTo>
                  <a:pt x="67" y="698"/>
                </a:lnTo>
                <a:lnTo>
                  <a:pt x="65" y="700"/>
                </a:lnTo>
                <a:lnTo>
                  <a:pt x="77" y="712"/>
                </a:lnTo>
                <a:lnTo>
                  <a:pt x="69" y="696"/>
                </a:lnTo>
                <a:lnTo>
                  <a:pt x="65" y="698"/>
                </a:lnTo>
                <a:lnTo>
                  <a:pt x="73" y="714"/>
                </a:lnTo>
                <a:lnTo>
                  <a:pt x="73" y="696"/>
                </a:lnTo>
                <a:lnTo>
                  <a:pt x="71" y="696"/>
                </a:lnTo>
                <a:lnTo>
                  <a:pt x="67" y="696"/>
                </a:lnTo>
                <a:lnTo>
                  <a:pt x="67" y="714"/>
                </a:lnTo>
                <a:lnTo>
                  <a:pt x="75" y="698"/>
                </a:lnTo>
                <a:lnTo>
                  <a:pt x="71" y="696"/>
                </a:lnTo>
                <a:lnTo>
                  <a:pt x="63" y="712"/>
                </a:lnTo>
                <a:lnTo>
                  <a:pt x="77" y="700"/>
                </a:lnTo>
                <a:lnTo>
                  <a:pt x="73" y="696"/>
                </a:lnTo>
                <a:lnTo>
                  <a:pt x="59" y="708"/>
                </a:lnTo>
                <a:lnTo>
                  <a:pt x="75" y="698"/>
                </a:lnTo>
                <a:lnTo>
                  <a:pt x="71" y="692"/>
                </a:lnTo>
                <a:lnTo>
                  <a:pt x="67" y="690"/>
                </a:lnTo>
                <a:lnTo>
                  <a:pt x="65" y="688"/>
                </a:lnTo>
                <a:lnTo>
                  <a:pt x="59" y="684"/>
                </a:lnTo>
                <a:lnTo>
                  <a:pt x="61" y="686"/>
                </a:lnTo>
                <a:lnTo>
                  <a:pt x="49" y="698"/>
                </a:lnTo>
                <a:lnTo>
                  <a:pt x="65" y="688"/>
                </a:lnTo>
                <a:lnTo>
                  <a:pt x="57" y="676"/>
                </a:lnTo>
                <a:lnTo>
                  <a:pt x="49" y="664"/>
                </a:lnTo>
                <a:lnTo>
                  <a:pt x="45" y="658"/>
                </a:lnTo>
                <a:lnTo>
                  <a:pt x="41" y="656"/>
                </a:lnTo>
                <a:lnTo>
                  <a:pt x="37" y="652"/>
                </a:lnTo>
                <a:lnTo>
                  <a:pt x="33" y="650"/>
                </a:lnTo>
                <a:lnTo>
                  <a:pt x="26" y="666"/>
                </a:lnTo>
                <a:lnTo>
                  <a:pt x="39" y="654"/>
                </a:lnTo>
                <a:lnTo>
                  <a:pt x="35" y="650"/>
                </a:lnTo>
                <a:lnTo>
                  <a:pt x="22" y="662"/>
                </a:lnTo>
                <a:lnTo>
                  <a:pt x="37" y="654"/>
                </a:lnTo>
                <a:lnTo>
                  <a:pt x="35" y="650"/>
                </a:lnTo>
                <a:lnTo>
                  <a:pt x="33" y="646"/>
                </a:lnTo>
                <a:lnTo>
                  <a:pt x="31" y="644"/>
                </a:lnTo>
                <a:lnTo>
                  <a:pt x="35" y="656"/>
                </a:lnTo>
                <a:lnTo>
                  <a:pt x="33" y="650"/>
                </a:lnTo>
                <a:lnTo>
                  <a:pt x="18" y="656"/>
                </a:lnTo>
                <a:lnTo>
                  <a:pt x="35" y="656"/>
                </a:lnTo>
                <a:lnTo>
                  <a:pt x="35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" name="Line 208"/>
          <p:cNvSpPr>
            <a:spLocks noChangeShapeType="1"/>
          </p:cNvSpPr>
          <p:nvPr/>
        </p:nvSpPr>
        <p:spPr bwMode="auto">
          <a:xfrm flipV="1">
            <a:off x="6202854" y="3314320"/>
            <a:ext cx="1587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" name="Line 209"/>
          <p:cNvSpPr>
            <a:spLocks noChangeShapeType="1"/>
          </p:cNvSpPr>
          <p:nvPr/>
        </p:nvSpPr>
        <p:spPr bwMode="auto">
          <a:xfrm flipV="1">
            <a:off x="5521816" y="3371470"/>
            <a:ext cx="1588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8" name="Line 210"/>
          <p:cNvSpPr>
            <a:spLocks noChangeShapeType="1"/>
          </p:cNvSpPr>
          <p:nvPr/>
        </p:nvSpPr>
        <p:spPr bwMode="auto">
          <a:xfrm flipV="1">
            <a:off x="4850304" y="3314320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9" name="Line 211"/>
          <p:cNvSpPr>
            <a:spLocks noChangeShapeType="1"/>
          </p:cNvSpPr>
          <p:nvPr/>
        </p:nvSpPr>
        <p:spPr bwMode="auto">
          <a:xfrm flipV="1">
            <a:off x="6875954" y="3322258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0" name="Freeform 212"/>
          <p:cNvSpPr>
            <a:spLocks noEditPoints="1"/>
          </p:cNvSpPr>
          <p:nvPr/>
        </p:nvSpPr>
        <p:spPr bwMode="auto">
          <a:xfrm>
            <a:off x="5534516" y="3444495"/>
            <a:ext cx="657225" cy="101600"/>
          </a:xfrm>
          <a:custGeom>
            <a:avLst/>
            <a:gdLst>
              <a:gd name="T0" fmla="*/ 811 w 827"/>
              <a:gd name="T1" fmla="*/ 56 h 128"/>
              <a:gd name="T2" fmla="*/ 817 w 827"/>
              <a:gd name="T3" fmla="*/ 58 h 128"/>
              <a:gd name="T4" fmla="*/ 819 w 827"/>
              <a:gd name="T5" fmla="*/ 64 h 128"/>
              <a:gd name="T6" fmla="*/ 817 w 827"/>
              <a:gd name="T7" fmla="*/ 70 h 128"/>
              <a:gd name="T8" fmla="*/ 811 w 827"/>
              <a:gd name="T9" fmla="*/ 72 h 128"/>
              <a:gd name="T10" fmla="*/ 14 w 827"/>
              <a:gd name="T11" fmla="*/ 72 h 128"/>
              <a:gd name="T12" fmla="*/ 10 w 827"/>
              <a:gd name="T13" fmla="*/ 68 h 128"/>
              <a:gd name="T14" fmla="*/ 10 w 827"/>
              <a:gd name="T15" fmla="*/ 60 h 128"/>
              <a:gd name="T16" fmla="*/ 14 w 827"/>
              <a:gd name="T17" fmla="*/ 56 h 128"/>
              <a:gd name="T18" fmla="*/ 16 w 827"/>
              <a:gd name="T19" fmla="*/ 56 h 128"/>
              <a:gd name="T20" fmla="*/ 0 w 827"/>
              <a:gd name="T21" fmla="*/ 64 h 128"/>
              <a:gd name="T22" fmla="*/ 111 w 827"/>
              <a:gd name="T23" fmla="*/ 0 h 128"/>
              <a:gd name="T24" fmla="*/ 117 w 827"/>
              <a:gd name="T25" fmla="*/ 2 h 128"/>
              <a:gd name="T26" fmla="*/ 119 w 827"/>
              <a:gd name="T27" fmla="*/ 6 h 128"/>
              <a:gd name="T28" fmla="*/ 119 w 827"/>
              <a:gd name="T29" fmla="*/ 12 h 128"/>
              <a:gd name="T30" fmla="*/ 20 w 827"/>
              <a:gd name="T31" fmla="*/ 72 h 128"/>
              <a:gd name="T32" fmla="*/ 115 w 827"/>
              <a:gd name="T33" fmla="*/ 114 h 128"/>
              <a:gd name="T34" fmla="*/ 119 w 827"/>
              <a:gd name="T35" fmla="*/ 118 h 128"/>
              <a:gd name="T36" fmla="*/ 119 w 827"/>
              <a:gd name="T37" fmla="*/ 124 h 128"/>
              <a:gd name="T38" fmla="*/ 113 w 827"/>
              <a:gd name="T39" fmla="*/ 128 h 128"/>
              <a:gd name="T40" fmla="*/ 107 w 827"/>
              <a:gd name="T41" fmla="*/ 128 h 128"/>
              <a:gd name="T42" fmla="*/ 719 w 827"/>
              <a:gd name="T43" fmla="*/ 0 h 128"/>
              <a:gd name="T44" fmla="*/ 719 w 827"/>
              <a:gd name="T45" fmla="*/ 128 h 128"/>
              <a:gd name="T46" fmla="*/ 713 w 827"/>
              <a:gd name="T47" fmla="*/ 128 h 128"/>
              <a:gd name="T48" fmla="*/ 707 w 827"/>
              <a:gd name="T49" fmla="*/ 124 h 128"/>
              <a:gd name="T50" fmla="*/ 707 w 827"/>
              <a:gd name="T51" fmla="*/ 118 h 128"/>
              <a:gd name="T52" fmla="*/ 711 w 827"/>
              <a:gd name="T53" fmla="*/ 114 h 128"/>
              <a:gd name="T54" fmla="*/ 807 w 827"/>
              <a:gd name="T55" fmla="*/ 72 h 128"/>
              <a:gd name="T56" fmla="*/ 709 w 827"/>
              <a:gd name="T57" fmla="*/ 12 h 128"/>
              <a:gd name="T58" fmla="*/ 707 w 827"/>
              <a:gd name="T59" fmla="*/ 6 h 128"/>
              <a:gd name="T60" fmla="*/ 709 w 827"/>
              <a:gd name="T61" fmla="*/ 2 h 128"/>
              <a:gd name="T62" fmla="*/ 715 w 827"/>
              <a:gd name="T63" fmla="*/ 0 h 128"/>
              <a:gd name="T64" fmla="*/ 719 w 827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7" h="128">
                <a:moveTo>
                  <a:pt x="16" y="56"/>
                </a:moveTo>
                <a:lnTo>
                  <a:pt x="811" y="56"/>
                </a:lnTo>
                <a:lnTo>
                  <a:pt x="815" y="56"/>
                </a:lnTo>
                <a:lnTo>
                  <a:pt x="817" y="58"/>
                </a:lnTo>
                <a:lnTo>
                  <a:pt x="819" y="60"/>
                </a:lnTo>
                <a:lnTo>
                  <a:pt x="819" y="64"/>
                </a:lnTo>
                <a:lnTo>
                  <a:pt x="819" y="68"/>
                </a:lnTo>
                <a:lnTo>
                  <a:pt x="817" y="70"/>
                </a:lnTo>
                <a:lnTo>
                  <a:pt x="815" y="72"/>
                </a:lnTo>
                <a:lnTo>
                  <a:pt x="811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7" y="128"/>
                </a:moveTo>
                <a:lnTo>
                  <a:pt x="0" y="64"/>
                </a:lnTo>
                <a:lnTo>
                  <a:pt x="107" y="0"/>
                </a:lnTo>
                <a:lnTo>
                  <a:pt x="111" y="0"/>
                </a:lnTo>
                <a:lnTo>
                  <a:pt x="113" y="0"/>
                </a:lnTo>
                <a:lnTo>
                  <a:pt x="117" y="2"/>
                </a:lnTo>
                <a:lnTo>
                  <a:pt x="119" y="4"/>
                </a:lnTo>
                <a:lnTo>
                  <a:pt x="119" y="6"/>
                </a:lnTo>
                <a:lnTo>
                  <a:pt x="119" y="10"/>
                </a:lnTo>
                <a:lnTo>
                  <a:pt x="119" y="12"/>
                </a:lnTo>
                <a:lnTo>
                  <a:pt x="115" y="16"/>
                </a:lnTo>
                <a:lnTo>
                  <a:pt x="20" y="72"/>
                </a:lnTo>
                <a:lnTo>
                  <a:pt x="20" y="58"/>
                </a:lnTo>
                <a:lnTo>
                  <a:pt x="115" y="114"/>
                </a:lnTo>
                <a:lnTo>
                  <a:pt x="119" y="116"/>
                </a:lnTo>
                <a:lnTo>
                  <a:pt x="119" y="118"/>
                </a:lnTo>
                <a:lnTo>
                  <a:pt x="119" y="122"/>
                </a:lnTo>
                <a:lnTo>
                  <a:pt x="119" y="124"/>
                </a:lnTo>
                <a:lnTo>
                  <a:pt x="117" y="128"/>
                </a:lnTo>
                <a:lnTo>
                  <a:pt x="113" y="128"/>
                </a:lnTo>
                <a:lnTo>
                  <a:pt x="111" y="128"/>
                </a:lnTo>
                <a:lnTo>
                  <a:pt x="107" y="128"/>
                </a:lnTo>
                <a:lnTo>
                  <a:pt x="107" y="128"/>
                </a:lnTo>
                <a:close/>
                <a:moveTo>
                  <a:pt x="719" y="0"/>
                </a:moveTo>
                <a:lnTo>
                  <a:pt x="827" y="64"/>
                </a:lnTo>
                <a:lnTo>
                  <a:pt x="719" y="128"/>
                </a:lnTo>
                <a:lnTo>
                  <a:pt x="715" y="128"/>
                </a:lnTo>
                <a:lnTo>
                  <a:pt x="713" y="128"/>
                </a:lnTo>
                <a:lnTo>
                  <a:pt x="709" y="128"/>
                </a:lnTo>
                <a:lnTo>
                  <a:pt x="707" y="124"/>
                </a:lnTo>
                <a:lnTo>
                  <a:pt x="707" y="122"/>
                </a:lnTo>
                <a:lnTo>
                  <a:pt x="707" y="118"/>
                </a:lnTo>
                <a:lnTo>
                  <a:pt x="709" y="116"/>
                </a:lnTo>
                <a:lnTo>
                  <a:pt x="711" y="114"/>
                </a:lnTo>
                <a:lnTo>
                  <a:pt x="807" y="58"/>
                </a:lnTo>
                <a:lnTo>
                  <a:pt x="807" y="72"/>
                </a:lnTo>
                <a:lnTo>
                  <a:pt x="711" y="16"/>
                </a:lnTo>
                <a:lnTo>
                  <a:pt x="709" y="12"/>
                </a:lnTo>
                <a:lnTo>
                  <a:pt x="707" y="10"/>
                </a:lnTo>
                <a:lnTo>
                  <a:pt x="707" y="6"/>
                </a:lnTo>
                <a:lnTo>
                  <a:pt x="707" y="4"/>
                </a:lnTo>
                <a:lnTo>
                  <a:pt x="709" y="2"/>
                </a:lnTo>
                <a:lnTo>
                  <a:pt x="713" y="0"/>
                </a:lnTo>
                <a:lnTo>
                  <a:pt x="715" y="0"/>
                </a:lnTo>
                <a:lnTo>
                  <a:pt x="719" y="0"/>
                </a:lnTo>
                <a:lnTo>
                  <a:pt x="7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1" name="Rectangle 213"/>
          <p:cNvSpPr>
            <a:spLocks noChangeArrowheads="1"/>
          </p:cNvSpPr>
          <p:nvPr/>
        </p:nvSpPr>
        <p:spPr bwMode="auto">
          <a:xfrm>
            <a:off x="5737716" y="3200020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2" name="Rectangle 214"/>
          <p:cNvSpPr>
            <a:spLocks noChangeArrowheads="1"/>
          </p:cNvSpPr>
          <p:nvPr/>
        </p:nvSpPr>
        <p:spPr bwMode="auto">
          <a:xfrm>
            <a:off x="5737716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213" name="Line 215"/>
          <p:cNvSpPr>
            <a:spLocks noChangeShapeType="1"/>
          </p:cNvSpPr>
          <p:nvPr/>
        </p:nvSpPr>
        <p:spPr bwMode="auto">
          <a:xfrm flipV="1">
            <a:off x="76855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4" name="Line 216"/>
          <p:cNvSpPr>
            <a:spLocks noChangeShapeType="1"/>
          </p:cNvSpPr>
          <p:nvPr/>
        </p:nvSpPr>
        <p:spPr bwMode="auto">
          <a:xfrm flipV="1">
            <a:off x="801736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" name="Line 217"/>
          <p:cNvSpPr>
            <a:spLocks noChangeShapeType="1"/>
          </p:cNvSpPr>
          <p:nvPr/>
        </p:nvSpPr>
        <p:spPr bwMode="auto">
          <a:xfrm flipV="1">
            <a:off x="8347566" y="5079620"/>
            <a:ext cx="1588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" name="Line 218"/>
          <p:cNvSpPr>
            <a:spLocks noChangeShapeType="1"/>
          </p:cNvSpPr>
          <p:nvPr/>
        </p:nvSpPr>
        <p:spPr bwMode="auto">
          <a:xfrm flipV="1">
            <a:off x="868094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7" name="Line 219"/>
          <p:cNvSpPr>
            <a:spLocks noChangeShapeType="1"/>
          </p:cNvSpPr>
          <p:nvPr/>
        </p:nvSpPr>
        <p:spPr bwMode="auto">
          <a:xfrm flipV="1">
            <a:off x="9011141" y="5087558"/>
            <a:ext cx="1588" cy="587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8" name="Line 220"/>
          <p:cNvSpPr>
            <a:spLocks noChangeShapeType="1"/>
          </p:cNvSpPr>
          <p:nvPr/>
        </p:nvSpPr>
        <p:spPr bwMode="auto">
          <a:xfrm flipV="1">
            <a:off x="9339754" y="5087558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9" name="Line 221"/>
          <p:cNvSpPr>
            <a:spLocks noChangeShapeType="1"/>
          </p:cNvSpPr>
          <p:nvPr/>
        </p:nvSpPr>
        <p:spPr bwMode="auto">
          <a:xfrm flipV="1">
            <a:off x="9673129" y="5087558"/>
            <a:ext cx="1587" cy="587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" name="Line 222"/>
          <p:cNvSpPr>
            <a:spLocks noChangeShapeType="1"/>
          </p:cNvSpPr>
          <p:nvPr/>
        </p:nvSpPr>
        <p:spPr bwMode="auto">
          <a:xfrm flipV="1">
            <a:off x="10004916" y="5087558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1" name="Line 223"/>
          <p:cNvSpPr>
            <a:spLocks noChangeShapeType="1"/>
          </p:cNvSpPr>
          <p:nvPr/>
        </p:nvSpPr>
        <p:spPr bwMode="auto">
          <a:xfrm flipV="1">
            <a:off x="10335116" y="5087558"/>
            <a:ext cx="1588" cy="587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2" name="Line 224"/>
          <p:cNvSpPr>
            <a:spLocks noChangeShapeType="1"/>
          </p:cNvSpPr>
          <p:nvPr/>
        </p:nvSpPr>
        <p:spPr bwMode="auto">
          <a:xfrm flipV="1">
            <a:off x="10666904" y="5087558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3" name="Freeform 225"/>
          <p:cNvSpPr>
            <a:spLocks/>
          </p:cNvSpPr>
          <p:nvPr/>
        </p:nvSpPr>
        <p:spPr bwMode="auto">
          <a:xfrm>
            <a:off x="7685579" y="5074858"/>
            <a:ext cx="3159125" cy="28575"/>
          </a:xfrm>
          <a:custGeom>
            <a:avLst/>
            <a:gdLst>
              <a:gd name="T0" fmla="*/ 0 w 3981"/>
              <a:gd name="T1" fmla="*/ 0 h 36"/>
              <a:gd name="T2" fmla="*/ 0 w 3981"/>
              <a:gd name="T3" fmla="*/ 34 h 36"/>
              <a:gd name="T4" fmla="*/ 3981 w 3981"/>
              <a:gd name="T5" fmla="*/ 36 h 36"/>
              <a:gd name="T6" fmla="*/ 3981 w 3981"/>
              <a:gd name="T7" fmla="*/ 2 h 36"/>
              <a:gd name="T8" fmla="*/ 0 w 3981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1" h="36">
                <a:moveTo>
                  <a:pt x="0" y="0"/>
                </a:moveTo>
                <a:lnTo>
                  <a:pt x="0" y="34"/>
                </a:lnTo>
                <a:lnTo>
                  <a:pt x="3981" y="36"/>
                </a:lnTo>
                <a:lnTo>
                  <a:pt x="398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" name="Line 226"/>
          <p:cNvSpPr>
            <a:spLocks noChangeShapeType="1"/>
          </p:cNvSpPr>
          <p:nvPr/>
        </p:nvSpPr>
        <p:spPr bwMode="auto">
          <a:xfrm>
            <a:off x="7625254" y="5087558"/>
            <a:ext cx="587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" name="Line 227"/>
          <p:cNvSpPr>
            <a:spLocks noChangeShapeType="1"/>
          </p:cNvSpPr>
          <p:nvPr/>
        </p:nvSpPr>
        <p:spPr bwMode="auto">
          <a:xfrm>
            <a:off x="7655416" y="482562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6" name="Line 228"/>
          <p:cNvSpPr>
            <a:spLocks noChangeShapeType="1"/>
          </p:cNvSpPr>
          <p:nvPr/>
        </p:nvSpPr>
        <p:spPr bwMode="auto">
          <a:xfrm>
            <a:off x="7625254" y="4565270"/>
            <a:ext cx="587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7" name="Line 229"/>
          <p:cNvSpPr>
            <a:spLocks noChangeShapeType="1"/>
          </p:cNvSpPr>
          <p:nvPr/>
        </p:nvSpPr>
        <p:spPr bwMode="auto">
          <a:xfrm>
            <a:off x="7655416" y="4303333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8" name="Line 230"/>
          <p:cNvSpPr>
            <a:spLocks noChangeShapeType="1"/>
          </p:cNvSpPr>
          <p:nvPr/>
        </p:nvSpPr>
        <p:spPr bwMode="auto">
          <a:xfrm>
            <a:off x="7625254" y="4042983"/>
            <a:ext cx="587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9" name="Line 231"/>
          <p:cNvSpPr>
            <a:spLocks noChangeShapeType="1"/>
          </p:cNvSpPr>
          <p:nvPr/>
        </p:nvSpPr>
        <p:spPr bwMode="auto">
          <a:xfrm>
            <a:off x="7655416" y="378422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0" name="Line 232"/>
          <p:cNvSpPr>
            <a:spLocks noChangeShapeType="1"/>
          </p:cNvSpPr>
          <p:nvPr/>
        </p:nvSpPr>
        <p:spPr bwMode="auto">
          <a:xfrm>
            <a:off x="7625254" y="3520695"/>
            <a:ext cx="58737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" name="Line 233"/>
          <p:cNvSpPr>
            <a:spLocks noChangeShapeType="1"/>
          </p:cNvSpPr>
          <p:nvPr/>
        </p:nvSpPr>
        <p:spPr bwMode="auto">
          <a:xfrm>
            <a:off x="7655416" y="326034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2" name="Line 234"/>
          <p:cNvSpPr>
            <a:spLocks noChangeShapeType="1"/>
          </p:cNvSpPr>
          <p:nvPr/>
        </p:nvSpPr>
        <p:spPr bwMode="auto">
          <a:xfrm>
            <a:off x="7625254" y="3001583"/>
            <a:ext cx="587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" name="Line 235"/>
          <p:cNvSpPr>
            <a:spLocks noChangeShapeType="1"/>
          </p:cNvSpPr>
          <p:nvPr/>
        </p:nvSpPr>
        <p:spPr bwMode="auto">
          <a:xfrm>
            <a:off x="7655416" y="2739645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4" name="Line 236"/>
          <p:cNvSpPr>
            <a:spLocks noChangeShapeType="1"/>
          </p:cNvSpPr>
          <p:nvPr/>
        </p:nvSpPr>
        <p:spPr bwMode="auto">
          <a:xfrm>
            <a:off x="7625254" y="2479295"/>
            <a:ext cx="587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Line 237"/>
          <p:cNvSpPr>
            <a:spLocks noChangeShapeType="1"/>
          </p:cNvSpPr>
          <p:nvPr/>
        </p:nvSpPr>
        <p:spPr bwMode="auto">
          <a:xfrm>
            <a:off x="7655416" y="2223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" name="Freeform 238"/>
          <p:cNvSpPr>
            <a:spLocks/>
          </p:cNvSpPr>
          <p:nvPr/>
        </p:nvSpPr>
        <p:spPr bwMode="auto">
          <a:xfrm>
            <a:off x="7671291" y="1961770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" name="Rectangle 239"/>
          <p:cNvSpPr>
            <a:spLocks noChangeArrowheads="1"/>
          </p:cNvSpPr>
          <p:nvPr/>
        </p:nvSpPr>
        <p:spPr bwMode="auto">
          <a:xfrm rot="16200000">
            <a:off x="7022797" y="261502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Power</a:t>
            </a:r>
            <a:endParaRPr lang="en-US" altLang="en-US"/>
          </a:p>
        </p:txBody>
      </p:sp>
      <p:sp>
        <p:nvSpPr>
          <p:cNvPr id="238" name="Rectangle 240"/>
          <p:cNvSpPr>
            <a:spLocks noChangeArrowheads="1"/>
          </p:cNvSpPr>
          <p:nvPr/>
        </p:nvSpPr>
        <p:spPr bwMode="auto">
          <a:xfrm>
            <a:off x="9382616" y="532727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Rectangle 241"/>
          <p:cNvSpPr>
            <a:spLocks noChangeArrowheads="1"/>
          </p:cNvSpPr>
          <p:nvPr/>
        </p:nvSpPr>
        <p:spPr bwMode="auto">
          <a:xfrm>
            <a:off x="9382616" y="5344733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240" name="Line 242"/>
          <p:cNvSpPr>
            <a:spLocks noChangeShapeType="1"/>
          </p:cNvSpPr>
          <p:nvPr/>
        </p:nvSpPr>
        <p:spPr bwMode="auto">
          <a:xfrm flipV="1">
            <a:off x="9727104" y="3322258"/>
            <a:ext cx="1587" cy="165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" name="Line 243"/>
          <p:cNvSpPr>
            <a:spLocks noChangeShapeType="1"/>
          </p:cNvSpPr>
          <p:nvPr/>
        </p:nvSpPr>
        <p:spPr bwMode="auto">
          <a:xfrm flipV="1">
            <a:off x="8861916" y="3379408"/>
            <a:ext cx="1588" cy="156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" name="Line 244"/>
          <p:cNvSpPr>
            <a:spLocks noChangeShapeType="1"/>
          </p:cNvSpPr>
          <p:nvPr/>
        </p:nvSpPr>
        <p:spPr bwMode="auto">
          <a:xfrm flipV="1">
            <a:off x="8006254" y="3322258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Line 245"/>
          <p:cNvSpPr>
            <a:spLocks noChangeShapeType="1"/>
          </p:cNvSpPr>
          <p:nvPr/>
        </p:nvSpPr>
        <p:spPr bwMode="auto">
          <a:xfrm flipV="1">
            <a:off x="10584354" y="3330195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" name="Freeform 246"/>
          <p:cNvSpPr>
            <a:spLocks noEditPoints="1"/>
          </p:cNvSpPr>
          <p:nvPr/>
        </p:nvSpPr>
        <p:spPr bwMode="auto">
          <a:xfrm>
            <a:off x="8876204" y="3452433"/>
            <a:ext cx="839787" cy="101600"/>
          </a:xfrm>
          <a:custGeom>
            <a:avLst/>
            <a:gdLst>
              <a:gd name="T0" fmla="*/ 1041 w 1059"/>
              <a:gd name="T1" fmla="*/ 56 h 128"/>
              <a:gd name="T2" fmla="*/ 1049 w 1059"/>
              <a:gd name="T3" fmla="*/ 58 h 128"/>
              <a:gd name="T4" fmla="*/ 1051 w 1059"/>
              <a:gd name="T5" fmla="*/ 64 h 128"/>
              <a:gd name="T6" fmla="*/ 1049 w 1059"/>
              <a:gd name="T7" fmla="*/ 70 h 128"/>
              <a:gd name="T8" fmla="*/ 1041 w 1059"/>
              <a:gd name="T9" fmla="*/ 72 h 128"/>
              <a:gd name="T10" fmla="*/ 12 w 1059"/>
              <a:gd name="T11" fmla="*/ 72 h 128"/>
              <a:gd name="T12" fmla="*/ 8 w 1059"/>
              <a:gd name="T13" fmla="*/ 68 h 128"/>
              <a:gd name="T14" fmla="*/ 8 w 1059"/>
              <a:gd name="T15" fmla="*/ 60 h 128"/>
              <a:gd name="T16" fmla="*/ 12 w 1059"/>
              <a:gd name="T17" fmla="*/ 56 h 128"/>
              <a:gd name="T18" fmla="*/ 16 w 1059"/>
              <a:gd name="T19" fmla="*/ 56 h 128"/>
              <a:gd name="T20" fmla="*/ 0 w 1059"/>
              <a:gd name="T21" fmla="*/ 64 h 128"/>
              <a:gd name="T22" fmla="*/ 112 w 1059"/>
              <a:gd name="T23" fmla="*/ 0 h 128"/>
              <a:gd name="T24" fmla="*/ 118 w 1059"/>
              <a:gd name="T25" fmla="*/ 2 h 128"/>
              <a:gd name="T26" fmla="*/ 120 w 1059"/>
              <a:gd name="T27" fmla="*/ 6 h 128"/>
              <a:gd name="T28" fmla="*/ 118 w 1059"/>
              <a:gd name="T29" fmla="*/ 12 h 128"/>
              <a:gd name="T30" fmla="*/ 20 w 1059"/>
              <a:gd name="T31" fmla="*/ 72 h 128"/>
              <a:gd name="T32" fmla="*/ 116 w 1059"/>
              <a:gd name="T33" fmla="*/ 114 h 128"/>
              <a:gd name="T34" fmla="*/ 120 w 1059"/>
              <a:gd name="T35" fmla="*/ 118 h 128"/>
              <a:gd name="T36" fmla="*/ 120 w 1059"/>
              <a:gd name="T37" fmla="*/ 126 h 128"/>
              <a:gd name="T38" fmla="*/ 114 w 1059"/>
              <a:gd name="T39" fmla="*/ 128 h 128"/>
              <a:gd name="T40" fmla="*/ 108 w 1059"/>
              <a:gd name="T41" fmla="*/ 128 h 128"/>
              <a:gd name="T42" fmla="*/ 951 w 1059"/>
              <a:gd name="T43" fmla="*/ 0 h 128"/>
              <a:gd name="T44" fmla="*/ 951 w 1059"/>
              <a:gd name="T45" fmla="*/ 128 h 128"/>
              <a:gd name="T46" fmla="*/ 945 w 1059"/>
              <a:gd name="T47" fmla="*/ 128 h 128"/>
              <a:gd name="T48" fmla="*/ 939 w 1059"/>
              <a:gd name="T49" fmla="*/ 126 h 128"/>
              <a:gd name="T50" fmla="*/ 937 w 1059"/>
              <a:gd name="T51" fmla="*/ 118 h 128"/>
              <a:gd name="T52" fmla="*/ 941 w 1059"/>
              <a:gd name="T53" fmla="*/ 114 h 128"/>
              <a:gd name="T54" fmla="*/ 1037 w 1059"/>
              <a:gd name="T55" fmla="*/ 72 h 128"/>
              <a:gd name="T56" fmla="*/ 939 w 1059"/>
              <a:gd name="T57" fmla="*/ 12 h 128"/>
              <a:gd name="T58" fmla="*/ 937 w 1059"/>
              <a:gd name="T59" fmla="*/ 6 h 128"/>
              <a:gd name="T60" fmla="*/ 941 w 1059"/>
              <a:gd name="T61" fmla="*/ 2 h 128"/>
              <a:gd name="T62" fmla="*/ 947 w 1059"/>
              <a:gd name="T63" fmla="*/ 0 h 128"/>
              <a:gd name="T64" fmla="*/ 951 w 1059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9" h="128">
                <a:moveTo>
                  <a:pt x="16" y="56"/>
                </a:moveTo>
                <a:lnTo>
                  <a:pt x="1041" y="56"/>
                </a:lnTo>
                <a:lnTo>
                  <a:pt x="1045" y="56"/>
                </a:lnTo>
                <a:lnTo>
                  <a:pt x="1049" y="58"/>
                </a:lnTo>
                <a:lnTo>
                  <a:pt x="1049" y="60"/>
                </a:lnTo>
                <a:lnTo>
                  <a:pt x="1051" y="64"/>
                </a:lnTo>
                <a:lnTo>
                  <a:pt x="1049" y="68"/>
                </a:lnTo>
                <a:lnTo>
                  <a:pt x="1049" y="70"/>
                </a:lnTo>
                <a:lnTo>
                  <a:pt x="1045" y="72"/>
                </a:lnTo>
                <a:lnTo>
                  <a:pt x="1041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0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28"/>
                </a:lnTo>
                <a:lnTo>
                  <a:pt x="108" y="128"/>
                </a:lnTo>
                <a:lnTo>
                  <a:pt x="108" y="128"/>
                </a:lnTo>
                <a:close/>
                <a:moveTo>
                  <a:pt x="951" y="0"/>
                </a:moveTo>
                <a:lnTo>
                  <a:pt x="1059" y="64"/>
                </a:lnTo>
                <a:lnTo>
                  <a:pt x="951" y="128"/>
                </a:lnTo>
                <a:lnTo>
                  <a:pt x="947" y="128"/>
                </a:lnTo>
                <a:lnTo>
                  <a:pt x="945" y="128"/>
                </a:lnTo>
                <a:lnTo>
                  <a:pt x="941" y="128"/>
                </a:lnTo>
                <a:lnTo>
                  <a:pt x="939" y="126"/>
                </a:lnTo>
                <a:lnTo>
                  <a:pt x="937" y="122"/>
                </a:lnTo>
                <a:lnTo>
                  <a:pt x="937" y="118"/>
                </a:lnTo>
                <a:lnTo>
                  <a:pt x="939" y="116"/>
                </a:lnTo>
                <a:lnTo>
                  <a:pt x="941" y="114"/>
                </a:lnTo>
                <a:lnTo>
                  <a:pt x="1037" y="58"/>
                </a:lnTo>
                <a:lnTo>
                  <a:pt x="1037" y="72"/>
                </a:lnTo>
                <a:lnTo>
                  <a:pt x="941" y="16"/>
                </a:lnTo>
                <a:lnTo>
                  <a:pt x="939" y="12"/>
                </a:lnTo>
                <a:lnTo>
                  <a:pt x="937" y="10"/>
                </a:lnTo>
                <a:lnTo>
                  <a:pt x="937" y="6"/>
                </a:lnTo>
                <a:lnTo>
                  <a:pt x="939" y="4"/>
                </a:lnTo>
                <a:lnTo>
                  <a:pt x="941" y="2"/>
                </a:lnTo>
                <a:lnTo>
                  <a:pt x="945" y="0"/>
                </a:lnTo>
                <a:lnTo>
                  <a:pt x="947" y="0"/>
                </a:lnTo>
                <a:lnTo>
                  <a:pt x="951" y="0"/>
                </a:lnTo>
                <a:lnTo>
                  <a:pt x="95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" name="Rectangle 247"/>
          <p:cNvSpPr>
            <a:spLocks noChangeArrowheads="1"/>
          </p:cNvSpPr>
          <p:nvPr/>
        </p:nvSpPr>
        <p:spPr bwMode="auto">
          <a:xfrm>
            <a:off x="9109566" y="3207958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" name="Rectangle 248"/>
          <p:cNvSpPr>
            <a:spLocks noChangeArrowheads="1"/>
          </p:cNvSpPr>
          <p:nvPr/>
        </p:nvSpPr>
        <p:spPr bwMode="auto">
          <a:xfrm>
            <a:off x="9109566" y="3203195"/>
            <a:ext cx="31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247" name="Freeform 249"/>
          <p:cNvSpPr>
            <a:spLocks/>
          </p:cNvSpPr>
          <p:nvPr/>
        </p:nvSpPr>
        <p:spPr bwMode="auto">
          <a:xfrm>
            <a:off x="7725266" y="3712783"/>
            <a:ext cx="547688" cy="1374775"/>
          </a:xfrm>
          <a:custGeom>
            <a:avLst/>
            <a:gdLst>
              <a:gd name="T0" fmla="*/ 0 w 691"/>
              <a:gd name="T1" fmla="*/ 1732 h 1732"/>
              <a:gd name="T2" fmla="*/ 16 w 691"/>
              <a:gd name="T3" fmla="*/ 1728 h 1732"/>
              <a:gd name="T4" fmla="*/ 30 w 691"/>
              <a:gd name="T5" fmla="*/ 1724 h 1732"/>
              <a:gd name="T6" fmla="*/ 44 w 691"/>
              <a:gd name="T7" fmla="*/ 1722 h 1732"/>
              <a:gd name="T8" fmla="*/ 58 w 691"/>
              <a:gd name="T9" fmla="*/ 1718 h 1732"/>
              <a:gd name="T10" fmla="*/ 72 w 691"/>
              <a:gd name="T11" fmla="*/ 1714 h 1732"/>
              <a:gd name="T12" fmla="*/ 86 w 691"/>
              <a:gd name="T13" fmla="*/ 1709 h 1732"/>
              <a:gd name="T14" fmla="*/ 96 w 691"/>
              <a:gd name="T15" fmla="*/ 1703 h 1732"/>
              <a:gd name="T16" fmla="*/ 110 w 691"/>
              <a:gd name="T17" fmla="*/ 1695 h 1732"/>
              <a:gd name="T18" fmla="*/ 120 w 691"/>
              <a:gd name="T19" fmla="*/ 1681 h 1732"/>
              <a:gd name="T20" fmla="*/ 130 w 691"/>
              <a:gd name="T21" fmla="*/ 1667 h 1732"/>
              <a:gd name="T22" fmla="*/ 138 w 691"/>
              <a:gd name="T23" fmla="*/ 1653 h 1732"/>
              <a:gd name="T24" fmla="*/ 144 w 691"/>
              <a:gd name="T25" fmla="*/ 1641 h 1732"/>
              <a:gd name="T26" fmla="*/ 150 w 691"/>
              <a:gd name="T27" fmla="*/ 1625 h 1732"/>
              <a:gd name="T28" fmla="*/ 154 w 691"/>
              <a:gd name="T29" fmla="*/ 1611 h 1732"/>
              <a:gd name="T30" fmla="*/ 156 w 691"/>
              <a:gd name="T31" fmla="*/ 1601 h 1732"/>
              <a:gd name="T32" fmla="*/ 156 w 691"/>
              <a:gd name="T33" fmla="*/ 1595 h 1732"/>
              <a:gd name="T34" fmla="*/ 158 w 691"/>
              <a:gd name="T35" fmla="*/ 1585 h 1732"/>
              <a:gd name="T36" fmla="*/ 158 w 691"/>
              <a:gd name="T37" fmla="*/ 1577 h 1732"/>
              <a:gd name="T38" fmla="*/ 224 w 691"/>
              <a:gd name="T39" fmla="*/ 1151 h 1732"/>
              <a:gd name="T40" fmla="*/ 272 w 691"/>
              <a:gd name="T41" fmla="*/ 492 h 1732"/>
              <a:gd name="T42" fmla="*/ 290 w 691"/>
              <a:gd name="T43" fmla="*/ 296 h 1732"/>
              <a:gd name="T44" fmla="*/ 308 w 691"/>
              <a:gd name="T45" fmla="*/ 102 h 1732"/>
              <a:gd name="T46" fmla="*/ 308 w 691"/>
              <a:gd name="T47" fmla="*/ 92 h 1732"/>
              <a:gd name="T48" fmla="*/ 310 w 691"/>
              <a:gd name="T49" fmla="*/ 80 h 1732"/>
              <a:gd name="T50" fmla="*/ 314 w 691"/>
              <a:gd name="T51" fmla="*/ 60 h 1732"/>
              <a:gd name="T52" fmla="*/ 316 w 691"/>
              <a:gd name="T53" fmla="*/ 48 h 1732"/>
              <a:gd name="T54" fmla="*/ 318 w 691"/>
              <a:gd name="T55" fmla="*/ 36 h 1732"/>
              <a:gd name="T56" fmla="*/ 322 w 691"/>
              <a:gd name="T57" fmla="*/ 28 h 1732"/>
              <a:gd name="T58" fmla="*/ 326 w 691"/>
              <a:gd name="T59" fmla="*/ 18 h 1732"/>
              <a:gd name="T60" fmla="*/ 328 w 691"/>
              <a:gd name="T61" fmla="*/ 16 h 1732"/>
              <a:gd name="T62" fmla="*/ 328 w 691"/>
              <a:gd name="T63" fmla="*/ 12 h 1732"/>
              <a:gd name="T64" fmla="*/ 332 w 691"/>
              <a:gd name="T65" fmla="*/ 6 h 1732"/>
              <a:gd name="T66" fmla="*/ 334 w 691"/>
              <a:gd name="T67" fmla="*/ 4 h 1732"/>
              <a:gd name="T68" fmla="*/ 336 w 691"/>
              <a:gd name="T69" fmla="*/ 2 h 1732"/>
              <a:gd name="T70" fmla="*/ 336 w 691"/>
              <a:gd name="T71" fmla="*/ 0 h 1732"/>
              <a:gd name="T72" fmla="*/ 346 w 691"/>
              <a:gd name="T73" fmla="*/ 2 h 1732"/>
              <a:gd name="T74" fmla="*/ 358 w 691"/>
              <a:gd name="T75" fmla="*/ 4 h 1732"/>
              <a:gd name="T76" fmla="*/ 362 w 691"/>
              <a:gd name="T77" fmla="*/ 6 h 1732"/>
              <a:gd name="T78" fmla="*/ 366 w 691"/>
              <a:gd name="T79" fmla="*/ 6 h 1732"/>
              <a:gd name="T80" fmla="*/ 370 w 691"/>
              <a:gd name="T81" fmla="*/ 8 h 1732"/>
              <a:gd name="T82" fmla="*/ 374 w 691"/>
              <a:gd name="T83" fmla="*/ 12 h 1732"/>
              <a:gd name="T84" fmla="*/ 376 w 691"/>
              <a:gd name="T85" fmla="*/ 14 h 1732"/>
              <a:gd name="T86" fmla="*/ 376 w 691"/>
              <a:gd name="T87" fmla="*/ 16 h 1732"/>
              <a:gd name="T88" fmla="*/ 378 w 691"/>
              <a:gd name="T89" fmla="*/ 20 h 1732"/>
              <a:gd name="T90" fmla="*/ 380 w 691"/>
              <a:gd name="T91" fmla="*/ 26 h 1732"/>
              <a:gd name="T92" fmla="*/ 382 w 691"/>
              <a:gd name="T93" fmla="*/ 30 h 1732"/>
              <a:gd name="T94" fmla="*/ 384 w 691"/>
              <a:gd name="T95" fmla="*/ 34 h 1732"/>
              <a:gd name="T96" fmla="*/ 388 w 691"/>
              <a:gd name="T97" fmla="*/ 48 h 1732"/>
              <a:gd name="T98" fmla="*/ 392 w 691"/>
              <a:gd name="T99" fmla="*/ 60 h 1732"/>
              <a:gd name="T100" fmla="*/ 394 w 691"/>
              <a:gd name="T101" fmla="*/ 72 h 1732"/>
              <a:gd name="T102" fmla="*/ 396 w 691"/>
              <a:gd name="T103" fmla="*/ 76 h 1732"/>
              <a:gd name="T104" fmla="*/ 396 w 691"/>
              <a:gd name="T105" fmla="*/ 82 h 1732"/>
              <a:gd name="T106" fmla="*/ 398 w 691"/>
              <a:gd name="T107" fmla="*/ 86 h 1732"/>
              <a:gd name="T108" fmla="*/ 398 w 691"/>
              <a:gd name="T109" fmla="*/ 90 h 1732"/>
              <a:gd name="T110" fmla="*/ 422 w 691"/>
              <a:gd name="T111" fmla="*/ 300 h 1732"/>
              <a:gd name="T112" fmla="*/ 473 w 691"/>
              <a:gd name="T113" fmla="*/ 897 h 1732"/>
              <a:gd name="T114" fmla="*/ 505 w 691"/>
              <a:gd name="T115" fmla="*/ 1179 h 1732"/>
              <a:gd name="T116" fmla="*/ 535 w 691"/>
              <a:gd name="T117" fmla="*/ 1349 h 1732"/>
              <a:gd name="T118" fmla="*/ 569 w 691"/>
              <a:gd name="T119" fmla="*/ 1569 h 1732"/>
              <a:gd name="T120" fmla="*/ 607 w 691"/>
              <a:gd name="T121" fmla="*/ 1665 h 1732"/>
              <a:gd name="T122" fmla="*/ 631 w 691"/>
              <a:gd name="T123" fmla="*/ 1701 h 1732"/>
              <a:gd name="T124" fmla="*/ 691 w 691"/>
              <a:gd name="T125" fmla="*/ 1712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1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4" y="1722"/>
                </a:lnTo>
                <a:lnTo>
                  <a:pt x="58" y="1718"/>
                </a:lnTo>
                <a:lnTo>
                  <a:pt x="72" y="1714"/>
                </a:lnTo>
                <a:lnTo>
                  <a:pt x="86" y="1709"/>
                </a:lnTo>
                <a:lnTo>
                  <a:pt x="96" y="1703"/>
                </a:lnTo>
                <a:lnTo>
                  <a:pt x="110" y="1695"/>
                </a:lnTo>
                <a:lnTo>
                  <a:pt x="120" y="1681"/>
                </a:lnTo>
                <a:lnTo>
                  <a:pt x="130" y="1667"/>
                </a:lnTo>
                <a:lnTo>
                  <a:pt x="138" y="1653"/>
                </a:lnTo>
                <a:lnTo>
                  <a:pt x="144" y="1641"/>
                </a:lnTo>
                <a:lnTo>
                  <a:pt x="150" y="1625"/>
                </a:lnTo>
                <a:lnTo>
                  <a:pt x="154" y="1611"/>
                </a:lnTo>
                <a:lnTo>
                  <a:pt x="156" y="1601"/>
                </a:lnTo>
                <a:lnTo>
                  <a:pt x="156" y="1595"/>
                </a:lnTo>
                <a:lnTo>
                  <a:pt x="158" y="1585"/>
                </a:lnTo>
                <a:lnTo>
                  <a:pt x="158" y="1577"/>
                </a:lnTo>
                <a:lnTo>
                  <a:pt x="224" y="1151"/>
                </a:lnTo>
                <a:lnTo>
                  <a:pt x="272" y="492"/>
                </a:lnTo>
                <a:lnTo>
                  <a:pt x="290" y="296"/>
                </a:lnTo>
                <a:lnTo>
                  <a:pt x="308" y="102"/>
                </a:lnTo>
                <a:lnTo>
                  <a:pt x="308" y="92"/>
                </a:lnTo>
                <a:lnTo>
                  <a:pt x="310" y="80"/>
                </a:lnTo>
                <a:lnTo>
                  <a:pt x="314" y="60"/>
                </a:lnTo>
                <a:lnTo>
                  <a:pt x="316" y="48"/>
                </a:lnTo>
                <a:lnTo>
                  <a:pt x="318" y="36"/>
                </a:lnTo>
                <a:lnTo>
                  <a:pt x="322" y="28"/>
                </a:lnTo>
                <a:lnTo>
                  <a:pt x="326" y="18"/>
                </a:lnTo>
                <a:lnTo>
                  <a:pt x="328" y="16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6" y="2"/>
                </a:lnTo>
                <a:lnTo>
                  <a:pt x="336" y="0"/>
                </a:lnTo>
                <a:lnTo>
                  <a:pt x="346" y="2"/>
                </a:lnTo>
                <a:lnTo>
                  <a:pt x="358" y="4"/>
                </a:lnTo>
                <a:lnTo>
                  <a:pt x="362" y="6"/>
                </a:lnTo>
                <a:lnTo>
                  <a:pt x="366" y="6"/>
                </a:lnTo>
                <a:lnTo>
                  <a:pt x="370" y="8"/>
                </a:lnTo>
                <a:lnTo>
                  <a:pt x="374" y="12"/>
                </a:lnTo>
                <a:lnTo>
                  <a:pt x="376" y="14"/>
                </a:lnTo>
                <a:lnTo>
                  <a:pt x="376" y="16"/>
                </a:lnTo>
                <a:lnTo>
                  <a:pt x="378" y="20"/>
                </a:lnTo>
                <a:lnTo>
                  <a:pt x="380" y="26"/>
                </a:lnTo>
                <a:lnTo>
                  <a:pt x="382" y="30"/>
                </a:lnTo>
                <a:lnTo>
                  <a:pt x="384" y="34"/>
                </a:lnTo>
                <a:lnTo>
                  <a:pt x="388" y="48"/>
                </a:lnTo>
                <a:lnTo>
                  <a:pt x="392" y="60"/>
                </a:lnTo>
                <a:lnTo>
                  <a:pt x="394" y="72"/>
                </a:lnTo>
                <a:lnTo>
                  <a:pt x="396" y="76"/>
                </a:lnTo>
                <a:lnTo>
                  <a:pt x="396" y="82"/>
                </a:lnTo>
                <a:lnTo>
                  <a:pt x="398" y="86"/>
                </a:lnTo>
                <a:lnTo>
                  <a:pt x="398" y="90"/>
                </a:lnTo>
                <a:lnTo>
                  <a:pt x="422" y="300"/>
                </a:lnTo>
                <a:lnTo>
                  <a:pt x="473" y="897"/>
                </a:lnTo>
                <a:lnTo>
                  <a:pt x="505" y="1179"/>
                </a:lnTo>
                <a:lnTo>
                  <a:pt x="535" y="1349"/>
                </a:lnTo>
                <a:lnTo>
                  <a:pt x="569" y="1569"/>
                </a:lnTo>
                <a:lnTo>
                  <a:pt x="607" y="1665"/>
                </a:lnTo>
                <a:lnTo>
                  <a:pt x="631" y="1701"/>
                </a:lnTo>
                <a:lnTo>
                  <a:pt x="691" y="17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" name="Freeform 250"/>
          <p:cNvSpPr>
            <a:spLocks/>
          </p:cNvSpPr>
          <p:nvPr/>
        </p:nvSpPr>
        <p:spPr bwMode="auto">
          <a:xfrm>
            <a:off x="8585691" y="3712783"/>
            <a:ext cx="546100" cy="1374775"/>
          </a:xfrm>
          <a:custGeom>
            <a:avLst/>
            <a:gdLst>
              <a:gd name="T0" fmla="*/ 0 w 689"/>
              <a:gd name="T1" fmla="*/ 1732 h 1732"/>
              <a:gd name="T2" fmla="*/ 16 w 689"/>
              <a:gd name="T3" fmla="*/ 1728 h 1732"/>
              <a:gd name="T4" fmla="*/ 30 w 689"/>
              <a:gd name="T5" fmla="*/ 1724 h 1732"/>
              <a:gd name="T6" fmla="*/ 42 w 689"/>
              <a:gd name="T7" fmla="*/ 1722 h 1732"/>
              <a:gd name="T8" fmla="*/ 56 w 689"/>
              <a:gd name="T9" fmla="*/ 1718 h 1732"/>
              <a:gd name="T10" fmla="*/ 70 w 689"/>
              <a:gd name="T11" fmla="*/ 1714 h 1732"/>
              <a:gd name="T12" fmla="*/ 82 w 689"/>
              <a:gd name="T13" fmla="*/ 1709 h 1732"/>
              <a:gd name="T14" fmla="*/ 96 w 689"/>
              <a:gd name="T15" fmla="*/ 1703 h 1732"/>
              <a:gd name="T16" fmla="*/ 108 w 689"/>
              <a:gd name="T17" fmla="*/ 1695 h 1732"/>
              <a:gd name="T18" fmla="*/ 120 w 689"/>
              <a:gd name="T19" fmla="*/ 1681 h 1732"/>
              <a:gd name="T20" fmla="*/ 126 w 689"/>
              <a:gd name="T21" fmla="*/ 1667 h 1732"/>
              <a:gd name="T22" fmla="*/ 136 w 689"/>
              <a:gd name="T23" fmla="*/ 1653 h 1732"/>
              <a:gd name="T24" fmla="*/ 142 w 689"/>
              <a:gd name="T25" fmla="*/ 1641 h 1732"/>
              <a:gd name="T26" fmla="*/ 148 w 689"/>
              <a:gd name="T27" fmla="*/ 1625 h 1732"/>
              <a:gd name="T28" fmla="*/ 154 w 689"/>
              <a:gd name="T29" fmla="*/ 1611 h 1732"/>
              <a:gd name="T30" fmla="*/ 154 w 689"/>
              <a:gd name="T31" fmla="*/ 1601 h 1732"/>
              <a:gd name="T32" fmla="*/ 156 w 689"/>
              <a:gd name="T33" fmla="*/ 1595 h 1732"/>
              <a:gd name="T34" fmla="*/ 156 w 689"/>
              <a:gd name="T35" fmla="*/ 1585 h 1732"/>
              <a:gd name="T36" fmla="*/ 156 w 689"/>
              <a:gd name="T37" fmla="*/ 1577 h 1732"/>
              <a:gd name="T38" fmla="*/ 221 w 689"/>
              <a:gd name="T39" fmla="*/ 1151 h 1732"/>
              <a:gd name="T40" fmla="*/ 269 w 689"/>
              <a:gd name="T41" fmla="*/ 492 h 1732"/>
              <a:gd name="T42" fmla="*/ 287 w 689"/>
              <a:gd name="T43" fmla="*/ 296 h 1732"/>
              <a:gd name="T44" fmla="*/ 305 w 689"/>
              <a:gd name="T45" fmla="*/ 102 h 1732"/>
              <a:gd name="T46" fmla="*/ 307 w 689"/>
              <a:gd name="T47" fmla="*/ 92 h 1732"/>
              <a:gd name="T48" fmla="*/ 309 w 689"/>
              <a:gd name="T49" fmla="*/ 80 h 1732"/>
              <a:gd name="T50" fmla="*/ 311 w 689"/>
              <a:gd name="T51" fmla="*/ 60 h 1732"/>
              <a:gd name="T52" fmla="*/ 315 w 689"/>
              <a:gd name="T53" fmla="*/ 48 h 1732"/>
              <a:gd name="T54" fmla="*/ 317 w 689"/>
              <a:gd name="T55" fmla="*/ 36 h 1732"/>
              <a:gd name="T56" fmla="*/ 319 w 689"/>
              <a:gd name="T57" fmla="*/ 28 h 1732"/>
              <a:gd name="T58" fmla="*/ 323 w 689"/>
              <a:gd name="T59" fmla="*/ 18 h 1732"/>
              <a:gd name="T60" fmla="*/ 325 w 689"/>
              <a:gd name="T61" fmla="*/ 16 h 1732"/>
              <a:gd name="T62" fmla="*/ 327 w 689"/>
              <a:gd name="T63" fmla="*/ 12 h 1732"/>
              <a:gd name="T64" fmla="*/ 331 w 689"/>
              <a:gd name="T65" fmla="*/ 6 h 1732"/>
              <a:gd name="T66" fmla="*/ 333 w 689"/>
              <a:gd name="T67" fmla="*/ 4 h 1732"/>
              <a:gd name="T68" fmla="*/ 333 w 689"/>
              <a:gd name="T69" fmla="*/ 2 h 1732"/>
              <a:gd name="T70" fmla="*/ 335 w 689"/>
              <a:gd name="T71" fmla="*/ 0 h 1732"/>
              <a:gd name="T72" fmla="*/ 345 w 689"/>
              <a:gd name="T73" fmla="*/ 2 h 1732"/>
              <a:gd name="T74" fmla="*/ 355 w 689"/>
              <a:gd name="T75" fmla="*/ 4 h 1732"/>
              <a:gd name="T76" fmla="*/ 365 w 689"/>
              <a:gd name="T77" fmla="*/ 6 h 1732"/>
              <a:gd name="T78" fmla="*/ 367 w 689"/>
              <a:gd name="T79" fmla="*/ 8 h 1732"/>
              <a:gd name="T80" fmla="*/ 371 w 689"/>
              <a:gd name="T81" fmla="*/ 12 h 1732"/>
              <a:gd name="T82" fmla="*/ 373 w 689"/>
              <a:gd name="T83" fmla="*/ 14 h 1732"/>
              <a:gd name="T84" fmla="*/ 375 w 689"/>
              <a:gd name="T85" fmla="*/ 16 h 1732"/>
              <a:gd name="T86" fmla="*/ 377 w 689"/>
              <a:gd name="T87" fmla="*/ 20 h 1732"/>
              <a:gd name="T88" fmla="*/ 379 w 689"/>
              <a:gd name="T89" fmla="*/ 26 h 1732"/>
              <a:gd name="T90" fmla="*/ 381 w 689"/>
              <a:gd name="T91" fmla="*/ 30 h 1732"/>
              <a:gd name="T92" fmla="*/ 383 w 689"/>
              <a:gd name="T93" fmla="*/ 34 h 1732"/>
              <a:gd name="T94" fmla="*/ 387 w 689"/>
              <a:gd name="T95" fmla="*/ 48 h 1732"/>
              <a:gd name="T96" fmla="*/ 391 w 689"/>
              <a:gd name="T97" fmla="*/ 60 h 1732"/>
              <a:gd name="T98" fmla="*/ 393 w 689"/>
              <a:gd name="T99" fmla="*/ 72 h 1732"/>
              <a:gd name="T100" fmla="*/ 395 w 689"/>
              <a:gd name="T101" fmla="*/ 76 h 1732"/>
              <a:gd name="T102" fmla="*/ 395 w 689"/>
              <a:gd name="T103" fmla="*/ 82 h 1732"/>
              <a:gd name="T104" fmla="*/ 395 w 689"/>
              <a:gd name="T105" fmla="*/ 86 h 1732"/>
              <a:gd name="T106" fmla="*/ 395 w 689"/>
              <a:gd name="T107" fmla="*/ 90 h 1732"/>
              <a:gd name="T108" fmla="*/ 419 w 689"/>
              <a:gd name="T109" fmla="*/ 300 h 1732"/>
              <a:gd name="T110" fmla="*/ 473 w 689"/>
              <a:gd name="T111" fmla="*/ 897 h 1732"/>
              <a:gd name="T112" fmla="*/ 505 w 689"/>
              <a:gd name="T113" fmla="*/ 1179 h 1732"/>
              <a:gd name="T114" fmla="*/ 533 w 689"/>
              <a:gd name="T115" fmla="*/ 1349 h 1732"/>
              <a:gd name="T116" fmla="*/ 569 w 689"/>
              <a:gd name="T117" fmla="*/ 1569 h 1732"/>
              <a:gd name="T118" fmla="*/ 605 w 689"/>
              <a:gd name="T119" fmla="*/ 1665 h 1732"/>
              <a:gd name="T120" fmla="*/ 629 w 689"/>
              <a:gd name="T121" fmla="*/ 1701 h 1732"/>
              <a:gd name="T122" fmla="*/ 689 w 689"/>
              <a:gd name="T123" fmla="*/ 1712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9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2" y="1722"/>
                </a:lnTo>
                <a:lnTo>
                  <a:pt x="56" y="1718"/>
                </a:lnTo>
                <a:lnTo>
                  <a:pt x="70" y="1714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20" y="1681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41"/>
                </a:lnTo>
                <a:lnTo>
                  <a:pt x="148" y="1625"/>
                </a:lnTo>
                <a:lnTo>
                  <a:pt x="154" y="1611"/>
                </a:lnTo>
                <a:lnTo>
                  <a:pt x="154" y="1601"/>
                </a:lnTo>
                <a:lnTo>
                  <a:pt x="156" y="1595"/>
                </a:lnTo>
                <a:lnTo>
                  <a:pt x="156" y="1585"/>
                </a:lnTo>
                <a:lnTo>
                  <a:pt x="156" y="1577"/>
                </a:lnTo>
                <a:lnTo>
                  <a:pt x="221" y="1151"/>
                </a:lnTo>
                <a:lnTo>
                  <a:pt x="269" y="492"/>
                </a:lnTo>
                <a:lnTo>
                  <a:pt x="287" y="296"/>
                </a:lnTo>
                <a:lnTo>
                  <a:pt x="305" y="102"/>
                </a:lnTo>
                <a:lnTo>
                  <a:pt x="307" y="92"/>
                </a:lnTo>
                <a:lnTo>
                  <a:pt x="309" y="80"/>
                </a:lnTo>
                <a:lnTo>
                  <a:pt x="311" y="60"/>
                </a:lnTo>
                <a:lnTo>
                  <a:pt x="315" y="48"/>
                </a:lnTo>
                <a:lnTo>
                  <a:pt x="317" y="36"/>
                </a:lnTo>
                <a:lnTo>
                  <a:pt x="319" y="28"/>
                </a:lnTo>
                <a:lnTo>
                  <a:pt x="323" y="18"/>
                </a:lnTo>
                <a:lnTo>
                  <a:pt x="325" y="16"/>
                </a:lnTo>
                <a:lnTo>
                  <a:pt x="327" y="12"/>
                </a:lnTo>
                <a:lnTo>
                  <a:pt x="331" y="6"/>
                </a:lnTo>
                <a:lnTo>
                  <a:pt x="333" y="4"/>
                </a:lnTo>
                <a:lnTo>
                  <a:pt x="333" y="2"/>
                </a:lnTo>
                <a:lnTo>
                  <a:pt x="335" y="0"/>
                </a:lnTo>
                <a:lnTo>
                  <a:pt x="345" y="2"/>
                </a:lnTo>
                <a:lnTo>
                  <a:pt x="355" y="4"/>
                </a:lnTo>
                <a:lnTo>
                  <a:pt x="365" y="6"/>
                </a:lnTo>
                <a:lnTo>
                  <a:pt x="367" y="8"/>
                </a:lnTo>
                <a:lnTo>
                  <a:pt x="371" y="12"/>
                </a:lnTo>
                <a:lnTo>
                  <a:pt x="373" y="14"/>
                </a:lnTo>
                <a:lnTo>
                  <a:pt x="375" y="16"/>
                </a:lnTo>
                <a:lnTo>
                  <a:pt x="377" y="20"/>
                </a:lnTo>
                <a:lnTo>
                  <a:pt x="379" y="26"/>
                </a:lnTo>
                <a:lnTo>
                  <a:pt x="381" y="30"/>
                </a:lnTo>
                <a:lnTo>
                  <a:pt x="383" y="34"/>
                </a:lnTo>
                <a:lnTo>
                  <a:pt x="387" y="48"/>
                </a:lnTo>
                <a:lnTo>
                  <a:pt x="391" y="60"/>
                </a:lnTo>
                <a:lnTo>
                  <a:pt x="393" y="72"/>
                </a:lnTo>
                <a:lnTo>
                  <a:pt x="395" y="76"/>
                </a:lnTo>
                <a:lnTo>
                  <a:pt x="395" y="82"/>
                </a:lnTo>
                <a:lnTo>
                  <a:pt x="395" y="86"/>
                </a:lnTo>
                <a:lnTo>
                  <a:pt x="395" y="90"/>
                </a:lnTo>
                <a:lnTo>
                  <a:pt x="419" y="300"/>
                </a:lnTo>
                <a:lnTo>
                  <a:pt x="473" y="897"/>
                </a:lnTo>
                <a:lnTo>
                  <a:pt x="505" y="1179"/>
                </a:lnTo>
                <a:lnTo>
                  <a:pt x="533" y="1349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9" name="Freeform 251"/>
          <p:cNvSpPr>
            <a:spLocks/>
          </p:cNvSpPr>
          <p:nvPr/>
        </p:nvSpPr>
        <p:spPr bwMode="auto">
          <a:xfrm>
            <a:off x="9447704" y="3717545"/>
            <a:ext cx="546100" cy="1374775"/>
          </a:xfrm>
          <a:custGeom>
            <a:avLst/>
            <a:gdLst>
              <a:gd name="T0" fmla="*/ 0 w 687"/>
              <a:gd name="T1" fmla="*/ 1732 h 1732"/>
              <a:gd name="T2" fmla="*/ 14 w 687"/>
              <a:gd name="T3" fmla="*/ 1728 h 1732"/>
              <a:gd name="T4" fmla="*/ 28 w 687"/>
              <a:gd name="T5" fmla="*/ 1724 h 1732"/>
              <a:gd name="T6" fmla="*/ 42 w 687"/>
              <a:gd name="T7" fmla="*/ 1722 h 1732"/>
              <a:gd name="T8" fmla="*/ 56 w 687"/>
              <a:gd name="T9" fmla="*/ 1718 h 1732"/>
              <a:gd name="T10" fmla="*/ 68 w 687"/>
              <a:gd name="T11" fmla="*/ 1714 h 1732"/>
              <a:gd name="T12" fmla="*/ 82 w 687"/>
              <a:gd name="T13" fmla="*/ 1708 h 1732"/>
              <a:gd name="T14" fmla="*/ 96 w 687"/>
              <a:gd name="T15" fmla="*/ 1703 h 1732"/>
              <a:gd name="T16" fmla="*/ 108 w 687"/>
              <a:gd name="T17" fmla="*/ 1695 h 1732"/>
              <a:gd name="T18" fmla="*/ 116 w 687"/>
              <a:gd name="T19" fmla="*/ 1681 h 1732"/>
              <a:gd name="T20" fmla="*/ 126 w 687"/>
              <a:gd name="T21" fmla="*/ 1667 h 1732"/>
              <a:gd name="T22" fmla="*/ 134 w 687"/>
              <a:gd name="T23" fmla="*/ 1653 h 1732"/>
              <a:gd name="T24" fmla="*/ 142 w 687"/>
              <a:gd name="T25" fmla="*/ 1639 h 1732"/>
              <a:gd name="T26" fmla="*/ 148 w 687"/>
              <a:gd name="T27" fmla="*/ 1627 h 1732"/>
              <a:gd name="T28" fmla="*/ 152 w 687"/>
              <a:gd name="T29" fmla="*/ 1611 h 1732"/>
              <a:gd name="T30" fmla="*/ 154 w 687"/>
              <a:gd name="T31" fmla="*/ 1603 h 1732"/>
              <a:gd name="T32" fmla="*/ 154 w 687"/>
              <a:gd name="T33" fmla="*/ 1593 h 1732"/>
              <a:gd name="T34" fmla="*/ 156 w 687"/>
              <a:gd name="T35" fmla="*/ 1585 h 1732"/>
              <a:gd name="T36" fmla="*/ 156 w 687"/>
              <a:gd name="T37" fmla="*/ 1577 h 1732"/>
              <a:gd name="T38" fmla="*/ 220 w 687"/>
              <a:gd name="T39" fmla="*/ 1151 h 1732"/>
              <a:gd name="T40" fmla="*/ 268 w 687"/>
              <a:gd name="T41" fmla="*/ 492 h 1732"/>
              <a:gd name="T42" fmla="*/ 306 w 687"/>
              <a:gd name="T43" fmla="*/ 102 h 1732"/>
              <a:gd name="T44" fmla="*/ 306 w 687"/>
              <a:gd name="T45" fmla="*/ 92 h 1732"/>
              <a:gd name="T46" fmla="*/ 306 w 687"/>
              <a:gd name="T47" fmla="*/ 80 h 1732"/>
              <a:gd name="T48" fmla="*/ 310 w 687"/>
              <a:gd name="T49" fmla="*/ 60 h 1732"/>
              <a:gd name="T50" fmla="*/ 312 w 687"/>
              <a:gd name="T51" fmla="*/ 48 h 1732"/>
              <a:gd name="T52" fmla="*/ 314 w 687"/>
              <a:gd name="T53" fmla="*/ 36 h 1732"/>
              <a:gd name="T54" fmla="*/ 318 w 687"/>
              <a:gd name="T55" fmla="*/ 26 h 1732"/>
              <a:gd name="T56" fmla="*/ 322 w 687"/>
              <a:gd name="T57" fmla="*/ 18 h 1732"/>
              <a:gd name="T58" fmla="*/ 324 w 687"/>
              <a:gd name="T59" fmla="*/ 16 h 1732"/>
              <a:gd name="T60" fmla="*/ 326 w 687"/>
              <a:gd name="T61" fmla="*/ 12 h 1732"/>
              <a:gd name="T62" fmla="*/ 330 w 687"/>
              <a:gd name="T63" fmla="*/ 6 h 1732"/>
              <a:gd name="T64" fmla="*/ 332 w 687"/>
              <a:gd name="T65" fmla="*/ 4 h 1732"/>
              <a:gd name="T66" fmla="*/ 334 w 687"/>
              <a:gd name="T67" fmla="*/ 2 h 1732"/>
              <a:gd name="T68" fmla="*/ 336 w 687"/>
              <a:gd name="T69" fmla="*/ 0 h 1732"/>
              <a:gd name="T70" fmla="*/ 346 w 687"/>
              <a:gd name="T71" fmla="*/ 2 h 1732"/>
              <a:gd name="T72" fmla="*/ 354 w 687"/>
              <a:gd name="T73" fmla="*/ 4 h 1732"/>
              <a:gd name="T74" fmla="*/ 358 w 687"/>
              <a:gd name="T75" fmla="*/ 6 h 1732"/>
              <a:gd name="T76" fmla="*/ 364 w 687"/>
              <a:gd name="T77" fmla="*/ 8 h 1732"/>
              <a:gd name="T78" fmla="*/ 368 w 687"/>
              <a:gd name="T79" fmla="*/ 10 h 1732"/>
              <a:gd name="T80" fmla="*/ 370 w 687"/>
              <a:gd name="T81" fmla="*/ 12 h 1732"/>
              <a:gd name="T82" fmla="*/ 372 w 687"/>
              <a:gd name="T83" fmla="*/ 14 h 1732"/>
              <a:gd name="T84" fmla="*/ 374 w 687"/>
              <a:gd name="T85" fmla="*/ 18 h 1732"/>
              <a:gd name="T86" fmla="*/ 376 w 687"/>
              <a:gd name="T87" fmla="*/ 22 h 1732"/>
              <a:gd name="T88" fmla="*/ 378 w 687"/>
              <a:gd name="T89" fmla="*/ 24 h 1732"/>
              <a:gd name="T90" fmla="*/ 380 w 687"/>
              <a:gd name="T91" fmla="*/ 30 h 1732"/>
              <a:gd name="T92" fmla="*/ 382 w 687"/>
              <a:gd name="T93" fmla="*/ 36 h 1732"/>
              <a:gd name="T94" fmla="*/ 386 w 687"/>
              <a:gd name="T95" fmla="*/ 48 h 1732"/>
              <a:gd name="T96" fmla="*/ 390 w 687"/>
              <a:gd name="T97" fmla="*/ 60 h 1732"/>
              <a:gd name="T98" fmla="*/ 394 w 687"/>
              <a:gd name="T99" fmla="*/ 70 h 1732"/>
              <a:gd name="T100" fmla="*/ 394 w 687"/>
              <a:gd name="T101" fmla="*/ 76 h 1732"/>
              <a:gd name="T102" fmla="*/ 396 w 687"/>
              <a:gd name="T103" fmla="*/ 82 h 1732"/>
              <a:gd name="T104" fmla="*/ 396 w 687"/>
              <a:gd name="T105" fmla="*/ 86 h 1732"/>
              <a:gd name="T106" fmla="*/ 396 w 687"/>
              <a:gd name="T107" fmla="*/ 90 h 1732"/>
              <a:gd name="T108" fmla="*/ 418 w 687"/>
              <a:gd name="T109" fmla="*/ 300 h 1732"/>
              <a:gd name="T110" fmla="*/ 474 w 687"/>
              <a:gd name="T111" fmla="*/ 899 h 1732"/>
              <a:gd name="T112" fmla="*/ 502 w 687"/>
              <a:gd name="T113" fmla="*/ 1179 h 1732"/>
              <a:gd name="T114" fmla="*/ 534 w 687"/>
              <a:gd name="T115" fmla="*/ 1349 h 1732"/>
              <a:gd name="T116" fmla="*/ 570 w 687"/>
              <a:gd name="T117" fmla="*/ 1571 h 1732"/>
              <a:gd name="T118" fmla="*/ 604 w 687"/>
              <a:gd name="T119" fmla="*/ 1667 h 1732"/>
              <a:gd name="T120" fmla="*/ 630 w 687"/>
              <a:gd name="T121" fmla="*/ 1701 h 1732"/>
              <a:gd name="T122" fmla="*/ 687 w 687"/>
              <a:gd name="T123" fmla="*/ 1714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7" h="1732">
                <a:moveTo>
                  <a:pt x="0" y="1732"/>
                </a:moveTo>
                <a:lnTo>
                  <a:pt x="14" y="1728"/>
                </a:lnTo>
                <a:lnTo>
                  <a:pt x="28" y="1724"/>
                </a:lnTo>
                <a:lnTo>
                  <a:pt x="42" y="1722"/>
                </a:lnTo>
                <a:lnTo>
                  <a:pt x="56" y="1718"/>
                </a:lnTo>
                <a:lnTo>
                  <a:pt x="68" y="1714"/>
                </a:lnTo>
                <a:lnTo>
                  <a:pt x="82" y="1708"/>
                </a:lnTo>
                <a:lnTo>
                  <a:pt x="96" y="1703"/>
                </a:lnTo>
                <a:lnTo>
                  <a:pt x="108" y="1695"/>
                </a:lnTo>
                <a:lnTo>
                  <a:pt x="116" y="1681"/>
                </a:lnTo>
                <a:lnTo>
                  <a:pt x="126" y="1667"/>
                </a:lnTo>
                <a:lnTo>
                  <a:pt x="134" y="1653"/>
                </a:lnTo>
                <a:lnTo>
                  <a:pt x="142" y="1639"/>
                </a:lnTo>
                <a:lnTo>
                  <a:pt x="148" y="1627"/>
                </a:lnTo>
                <a:lnTo>
                  <a:pt x="152" y="1611"/>
                </a:lnTo>
                <a:lnTo>
                  <a:pt x="154" y="1603"/>
                </a:lnTo>
                <a:lnTo>
                  <a:pt x="154" y="1593"/>
                </a:lnTo>
                <a:lnTo>
                  <a:pt x="156" y="1585"/>
                </a:lnTo>
                <a:lnTo>
                  <a:pt x="156" y="1577"/>
                </a:lnTo>
                <a:lnTo>
                  <a:pt x="220" y="1151"/>
                </a:lnTo>
                <a:lnTo>
                  <a:pt x="268" y="492"/>
                </a:lnTo>
                <a:lnTo>
                  <a:pt x="306" y="102"/>
                </a:lnTo>
                <a:lnTo>
                  <a:pt x="306" y="92"/>
                </a:lnTo>
                <a:lnTo>
                  <a:pt x="306" y="80"/>
                </a:lnTo>
                <a:lnTo>
                  <a:pt x="310" y="60"/>
                </a:lnTo>
                <a:lnTo>
                  <a:pt x="312" y="48"/>
                </a:lnTo>
                <a:lnTo>
                  <a:pt x="314" y="36"/>
                </a:lnTo>
                <a:lnTo>
                  <a:pt x="318" y="26"/>
                </a:lnTo>
                <a:lnTo>
                  <a:pt x="322" y="18"/>
                </a:lnTo>
                <a:lnTo>
                  <a:pt x="324" y="16"/>
                </a:lnTo>
                <a:lnTo>
                  <a:pt x="326" y="12"/>
                </a:lnTo>
                <a:lnTo>
                  <a:pt x="330" y="6"/>
                </a:lnTo>
                <a:lnTo>
                  <a:pt x="332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4" y="4"/>
                </a:lnTo>
                <a:lnTo>
                  <a:pt x="358" y="6"/>
                </a:lnTo>
                <a:lnTo>
                  <a:pt x="364" y="8"/>
                </a:lnTo>
                <a:lnTo>
                  <a:pt x="368" y="10"/>
                </a:lnTo>
                <a:lnTo>
                  <a:pt x="370" y="12"/>
                </a:lnTo>
                <a:lnTo>
                  <a:pt x="372" y="14"/>
                </a:lnTo>
                <a:lnTo>
                  <a:pt x="374" y="18"/>
                </a:lnTo>
                <a:lnTo>
                  <a:pt x="376" y="22"/>
                </a:lnTo>
                <a:lnTo>
                  <a:pt x="378" y="24"/>
                </a:lnTo>
                <a:lnTo>
                  <a:pt x="380" y="30"/>
                </a:lnTo>
                <a:lnTo>
                  <a:pt x="382" y="36"/>
                </a:lnTo>
                <a:lnTo>
                  <a:pt x="386" y="48"/>
                </a:lnTo>
                <a:lnTo>
                  <a:pt x="390" y="60"/>
                </a:lnTo>
                <a:lnTo>
                  <a:pt x="394" y="70"/>
                </a:lnTo>
                <a:lnTo>
                  <a:pt x="394" y="76"/>
                </a:lnTo>
                <a:lnTo>
                  <a:pt x="396" y="82"/>
                </a:lnTo>
                <a:lnTo>
                  <a:pt x="396" y="86"/>
                </a:lnTo>
                <a:lnTo>
                  <a:pt x="396" y="90"/>
                </a:lnTo>
                <a:lnTo>
                  <a:pt x="418" y="300"/>
                </a:lnTo>
                <a:lnTo>
                  <a:pt x="474" y="899"/>
                </a:lnTo>
                <a:lnTo>
                  <a:pt x="502" y="1179"/>
                </a:lnTo>
                <a:lnTo>
                  <a:pt x="534" y="1349"/>
                </a:lnTo>
                <a:lnTo>
                  <a:pt x="570" y="1571"/>
                </a:lnTo>
                <a:lnTo>
                  <a:pt x="604" y="1667"/>
                </a:lnTo>
                <a:lnTo>
                  <a:pt x="630" y="1701"/>
                </a:lnTo>
                <a:lnTo>
                  <a:pt x="687" y="171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" name="Line 252"/>
          <p:cNvSpPr>
            <a:spLocks noChangeShapeType="1"/>
          </p:cNvSpPr>
          <p:nvPr/>
        </p:nvSpPr>
        <p:spPr bwMode="auto">
          <a:xfrm flipV="1">
            <a:off x="8101504" y="2855533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" name="Line 253"/>
          <p:cNvSpPr>
            <a:spLocks noChangeShapeType="1"/>
          </p:cNvSpPr>
          <p:nvPr/>
        </p:nvSpPr>
        <p:spPr bwMode="auto">
          <a:xfrm flipV="1">
            <a:off x="7914179" y="2849183"/>
            <a:ext cx="1587" cy="1570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" name="Freeform 254"/>
          <p:cNvSpPr>
            <a:spLocks noEditPoints="1"/>
          </p:cNvSpPr>
          <p:nvPr/>
        </p:nvSpPr>
        <p:spPr bwMode="auto">
          <a:xfrm>
            <a:off x="7739554" y="2807908"/>
            <a:ext cx="160337" cy="103187"/>
          </a:xfrm>
          <a:custGeom>
            <a:avLst/>
            <a:gdLst>
              <a:gd name="T0" fmla="*/ 8 w 204"/>
              <a:gd name="T1" fmla="*/ 56 h 130"/>
              <a:gd name="T2" fmla="*/ 190 w 204"/>
              <a:gd name="T3" fmla="*/ 56 h 130"/>
              <a:gd name="T4" fmla="*/ 192 w 204"/>
              <a:gd name="T5" fmla="*/ 56 h 130"/>
              <a:gd name="T6" fmla="*/ 194 w 204"/>
              <a:gd name="T7" fmla="*/ 58 h 130"/>
              <a:gd name="T8" fmla="*/ 196 w 204"/>
              <a:gd name="T9" fmla="*/ 62 h 130"/>
              <a:gd name="T10" fmla="*/ 196 w 204"/>
              <a:gd name="T11" fmla="*/ 64 h 130"/>
              <a:gd name="T12" fmla="*/ 196 w 204"/>
              <a:gd name="T13" fmla="*/ 68 h 130"/>
              <a:gd name="T14" fmla="*/ 194 w 204"/>
              <a:gd name="T15" fmla="*/ 70 h 130"/>
              <a:gd name="T16" fmla="*/ 192 w 204"/>
              <a:gd name="T17" fmla="*/ 72 h 130"/>
              <a:gd name="T18" fmla="*/ 190 w 204"/>
              <a:gd name="T19" fmla="*/ 72 h 130"/>
              <a:gd name="T20" fmla="*/ 8 w 204"/>
              <a:gd name="T21" fmla="*/ 72 h 130"/>
              <a:gd name="T22" fmla="*/ 4 w 204"/>
              <a:gd name="T23" fmla="*/ 72 h 130"/>
              <a:gd name="T24" fmla="*/ 2 w 204"/>
              <a:gd name="T25" fmla="*/ 70 h 130"/>
              <a:gd name="T26" fmla="*/ 0 w 204"/>
              <a:gd name="T27" fmla="*/ 68 h 130"/>
              <a:gd name="T28" fmla="*/ 0 w 204"/>
              <a:gd name="T29" fmla="*/ 64 h 130"/>
              <a:gd name="T30" fmla="*/ 0 w 204"/>
              <a:gd name="T31" fmla="*/ 62 h 130"/>
              <a:gd name="T32" fmla="*/ 2 w 204"/>
              <a:gd name="T33" fmla="*/ 58 h 130"/>
              <a:gd name="T34" fmla="*/ 4 w 204"/>
              <a:gd name="T35" fmla="*/ 56 h 130"/>
              <a:gd name="T36" fmla="*/ 8 w 204"/>
              <a:gd name="T37" fmla="*/ 56 h 130"/>
              <a:gd name="T38" fmla="*/ 8 w 204"/>
              <a:gd name="T39" fmla="*/ 56 h 130"/>
              <a:gd name="T40" fmla="*/ 98 w 204"/>
              <a:gd name="T41" fmla="*/ 2 h 130"/>
              <a:gd name="T42" fmla="*/ 204 w 204"/>
              <a:gd name="T43" fmla="*/ 64 h 130"/>
              <a:gd name="T44" fmla="*/ 98 w 204"/>
              <a:gd name="T45" fmla="*/ 128 h 130"/>
              <a:gd name="T46" fmla="*/ 94 w 204"/>
              <a:gd name="T47" fmla="*/ 130 h 130"/>
              <a:gd name="T48" fmla="*/ 92 w 204"/>
              <a:gd name="T49" fmla="*/ 128 h 130"/>
              <a:gd name="T50" fmla="*/ 88 w 204"/>
              <a:gd name="T51" fmla="*/ 128 h 130"/>
              <a:gd name="T52" fmla="*/ 86 w 204"/>
              <a:gd name="T53" fmla="*/ 126 h 130"/>
              <a:gd name="T54" fmla="*/ 86 w 204"/>
              <a:gd name="T55" fmla="*/ 122 h 130"/>
              <a:gd name="T56" fmla="*/ 86 w 204"/>
              <a:gd name="T57" fmla="*/ 118 h 130"/>
              <a:gd name="T58" fmla="*/ 86 w 204"/>
              <a:gd name="T59" fmla="*/ 116 h 130"/>
              <a:gd name="T60" fmla="*/ 90 w 204"/>
              <a:gd name="T61" fmla="*/ 114 h 130"/>
              <a:gd name="T62" fmla="*/ 186 w 204"/>
              <a:gd name="T63" fmla="*/ 58 h 130"/>
              <a:gd name="T64" fmla="*/ 186 w 204"/>
              <a:gd name="T65" fmla="*/ 72 h 130"/>
              <a:gd name="T66" fmla="*/ 90 w 204"/>
              <a:gd name="T67" fmla="*/ 16 h 130"/>
              <a:gd name="T68" fmla="*/ 86 w 204"/>
              <a:gd name="T69" fmla="*/ 14 h 130"/>
              <a:gd name="T70" fmla="*/ 86 w 204"/>
              <a:gd name="T71" fmla="*/ 10 h 130"/>
              <a:gd name="T72" fmla="*/ 86 w 204"/>
              <a:gd name="T73" fmla="*/ 8 h 130"/>
              <a:gd name="T74" fmla="*/ 86 w 204"/>
              <a:gd name="T75" fmla="*/ 4 h 130"/>
              <a:gd name="T76" fmla="*/ 88 w 204"/>
              <a:gd name="T77" fmla="*/ 2 h 130"/>
              <a:gd name="T78" fmla="*/ 92 w 204"/>
              <a:gd name="T79" fmla="*/ 0 h 130"/>
              <a:gd name="T80" fmla="*/ 94 w 204"/>
              <a:gd name="T81" fmla="*/ 0 h 130"/>
              <a:gd name="T82" fmla="*/ 98 w 204"/>
              <a:gd name="T83" fmla="*/ 2 h 130"/>
              <a:gd name="T84" fmla="*/ 98 w 204"/>
              <a:gd name="T85" fmla="*/ 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" h="130">
                <a:moveTo>
                  <a:pt x="8" y="56"/>
                </a:moveTo>
                <a:lnTo>
                  <a:pt x="190" y="56"/>
                </a:lnTo>
                <a:lnTo>
                  <a:pt x="192" y="56"/>
                </a:lnTo>
                <a:lnTo>
                  <a:pt x="194" y="58"/>
                </a:lnTo>
                <a:lnTo>
                  <a:pt x="196" y="62"/>
                </a:lnTo>
                <a:lnTo>
                  <a:pt x="196" y="64"/>
                </a:lnTo>
                <a:lnTo>
                  <a:pt x="196" y="68"/>
                </a:lnTo>
                <a:lnTo>
                  <a:pt x="194" y="70"/>
                </a:lnTo>
                <a:lnTo>
                  <a:pt x="192" y="72"/>
                </a:lnTo>
                <a:lnTo>
                  <a:pt x="190" y="72"/>
                </a:lnTo>
                <a:lnTo>
                  <a:pt x="8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4"/>
                </a:lnTo>
                <a:lnTo>
                  <a:pt x="0" y="62"/>
                </a:lnTo>
                <a:lnTo>
                  <a:pt x="2" y="58"/>
                </a:lnTo>
                <a:lnTo>
                  <a:pt x="4" y="56"/>
                </a:lnTo>
                <a:lnTo>
                  <a:pt x="8" y="56"/>
                </a:lnTo>
                <a:lnTo>
                  <a:pt x="8" y="56"/>
                </a:lnTo>
                <a:close/>
                <a:moveTo>
                  <a:pt x="98" y="2"/>
                </a:moveTo>
                <a:lnTo>
                  <a:pt x="204" y="64"/>
                </a:lnTo>
                <a:lnTo>
                  <a:pt x="98" y="128"/>
                </a:lnTo>
                <a:lnTo>
                  <a:pt x="94" y="130"/>
                </a:lnTo>
                <a:lnTo>
                  <a:pt x="92" y="128"/>
                </a:lnTo>
                <a:lnTo>
                  <a:pt x="88" y="128"/>
                </a:lnTo>
                <a:lnTo>
                  <a:pt x="86" y="126"/>
                </a:lnTo>
                <a:lnTo>
                  <a:pt x="86" y="122"/>
                </a:lnTo>
                <a:lnTo>
                  <a:pt x="86" y="118"/>
                </a:lnTo>
                <a:lnTo>
                  <a:pt x="86" y="116"/>
                </a:lnTo>
                <a:lnTo>
                  <a:pt x="90" y="114"/>
                </a:lnTo>
                <a:lnTo>
                  <a:pt x="186" y="58"/>
                </a:lnTo>
                <a:lnTo>
                  <a:pt x="186" y="72"/>
                </a:lnTo>
                <a:lnTo>
                  <a:pt x="90" y="16"/>
                </a:lnTo>
                <a:lnTo>
                  <a:pt x="86" y="14"/>
                </a:lnTo>
                <a:lnTo>
                  <a:pt x="86" y="10"/>
                </a:lnTo>
                <a:lnTo>
                  <a:pt x="86" y="8"/>
                </a:lnTo>
                <a:lnTo>
                  <a:pt x="86" y="4"/>
                </a:lnTo>
                <a:lnTo>
                  <a:pt x="88" y="2"/>
                </a:lnTo>
                <a:lnTo>
                  <a:pt x="92" y="0"/>
                </a:lnTo>
                <a:lnTo>
                  <a:pt x="94" y="0"/>
                </a:lnTo>
                <a:lnTo>
                  <a:pt x="98" y="2"/>
                </a:lnTo>
                <a:lnTo>
                  <a:pt x="98" y="2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3" name="Freeform 255"/>
          <p:cNvSpPr>
            <a:spLocks noEditPoints="1"/>
          </p:cNvSpPr>
          <p:nvPr/>
        </p:nvSpPr>
        <p:spPr bwMode="auto">
          <a:xfrm>
            <a:off x="8117379" y="2807908"/>
            <a:ext cx="257175" cy="103187"/>
          </a:xfrm>
          <a:custGeom>
            <a:avLst/>
            <a:gdLst>
              <a:gd name="T0" fmla="*/ 16 w 324"/>
              <a:gd name="T1" fmla="*/ 56 h 130"/>
              <a:gd name="T2" fmla="*/ 314 w 324"/>
              <a:gd name="T3" fmla="*/ 56 h 130"/>
              <a:gd name="T4" fmla="*/ 318 w 324"/>
              <a:gd name="T5" fmla="*/ 56 h 130"/>
              <a:gd name="T6" fmla="*/ 320 w 324"/>
              <a:gd name="T7" fmla="*/ 58 h 130"/>
              <a:gd name="T8" fmla="*/ 322 w 324"/>
              <a:gd name="T9" fmla="*/ 62 h 130"/>
              <a:gd name="T10" fmla="*/ 324 w 324"/>
              <a:gd name="T11" fmla="*/ 64 h 130"/>
              <a:gd name="T12" fmla="*/ 322 w 324"/>
              <a:gd name="T13" fmla="*/ 68 h 130"/>
              <a:gd name="T14" fmla="*/ 320 w 324"/>
              <a:gd name="T15" fmla="*/ 70 h 130"/>
              <a:gd name="T16" fmla="*/ 318 w 324"/>
              <a:gd name="T17" fmla="*/ 72 h 130"/>
              <a:gd name="T18" fmla="*/ 314 w 324"/>
              <a:gd name="T19" fmla="*/ 72 h 130"/>
              <a:gd name="T20" fmla="*/ 16 w 324"/>
              <a:gd name="T21" fmla="*/ 72 h 130"/>
              <a:gd name="T22" fmla="*/ 14 w 324"/>
              <a:gd name="T23" fmla="*/ 72 h 130"/>
              <a:gd name="T24" fmla="*/ 10 w 324"/>
              <a:gd name="T25" fmla="*/ 70 h 130"/>
              <a:gd name="T26" fmla="*/ 8 w 324"/>
              <a:gd name="T27" fmla="*/ 68 h 130"/>
              <a:gd name="T28" fmla="*/ 8 w 324"/>
              <a:gd name="T29" fmla="*/ 64 h 130"/>
              <a:gd name="T30" fmla="*/ 8 w 324"/>
              <a:gd name="T31" fmla="*/ 62 h 130"/>
              <a:gd name="T32" fmla="*/ 10 w 324"/>
              <a:gd name="T33" fmla="*/ 58 h 130"/>
              <a:gd name="T34" fmla="*/ 14 w 324"/>
              <a:gd name="T35" fmla="*/ 56 h 130"/>
              <a:gd name="T36" fmla="*/ 16 w 324"/>
              <a:gd name="T37" fmla="*/ 56 h 130"/>
              <a:gd name="T38" fmla="*/ 16 w 324"/>
              <a:gd name="T39" fmla="*/ 56 h 130"/>
              <a:gd name="T40" fmla="*/ 108 w 324"/>
              <a:gd name="T41" fmla="*/ 128 h 130"/>
              <a:gd name="T42" fmla="*/ 0 w 324"/>
              <a:gd name="T43" fmla="*/ 64 h 130"/>
              <a:gd name="T44" fmla="*/ 108 w 324"/>
              <a:gd name="T45" fmla="*/ 2 h 130"/>
              <a:gd name="T46" fmla="*/ 112 w 324"/>
              <a:gd name="T47" fmla="*/ 0 h 130"/>
              <a:gd name="T48" fmla="*/ 114 w 324"/>
              <a:gd name="T49" fmla="*/ 0 h 130"/>
              <a:gd name="T50" fmla="*/ 118 w 324"/>
              <a:gd name="T51" fmla="*/ 2 h 130"/>
              <a:gd name="T52" fmla="*/ 120 w 324"/>
              <a:gd name="T53" fmla="*/ 4 h 130"/>
              <a:gd name="T54" fmla="*/ 120 w 324"/>
              <a:gd name="T55" fmla="*/ 8 h 130"/>
              <a:gd name="T56" fmla="*/ 120 w 324"/>
              <a:gd name="T57" fmla="*/ 10 h 130"/>
              <a:gd name="T58" fmla="*/ 118 w 324"/>
              <a:gd name="T59" fmla="*/ 14 h 130"/>
              <a:gd name="T60" fmla="*/ 116 w 324"/>
              <a:gd name="T61" fmla="*/ 16 h 130"/>
              <a:gd name="T62" fmla="*/ 20 w 324"/>
              <a:gd name="T63" fmla="*/ 72 h 130"/>
              <a:gd name="T64" fmla="*/ 20 w 324"/>
              <a:gd name="T65" fmla="*/ 58 h 130"/>
              <a:gd name="T66" fmla="*/ 116 w 324"/>
              <a:gd name="T67" fmla="*/ 114 h 130"/>
              <a:gd name="T68" fmla="*/ 118 w 324"/>
              <a:gd name="T69" fmla="*/ 116 h 130"/>
              <a:gd name="T70" fmla="*/ 120 w 324"/>
              <a:gd name="T71" fmla="*/ 118 h 130"/>
              <a:gd name="T72" fmla="*/ 120 w 324"/>
              <a:gd name="T73" fmla="*/ 122 h 130"/>
              <a:gd name="T74" fmla="*/ 120 w 324"/>
              <a:gd name="T75" fmla="*/ 126 h 130"/>
              <a:gd name="T76" fmla="*/ 118 w 324"/>
              <a:gd name="T77" fmla="*/ 128 h 130"/>
              <a:gd name="T78" fmla="*/ 114 w 324"/>
              <a:gd name="T79" fmla="*/ 128 h 130"/>
              <a:gd name="T80" fmla="*/ 112 w 324"/>
              <a:gd name="T81" fmla="*/ 130 h 130"/>
              <a:gd name="T82" fmla="*/ 108 w 324"/>
              <a:gd name="T83" fmla="*/ 128 h 130"/>
              <a:gd name="T84" fmla="*/ 108 w 324"/>
              <a:gd name="T85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130">
                <a:moveTo>
                  <a:pt x="16" y="56"/>
                </a:moveTo>
                <a:lnTo>
                  <a:pt x="314" y="56"/>
                </a:lnTo>
                <a:lnTo>
                  <a:pt x="318" y="56"/>
                </a:lnTo>
                <a:lnTo>
                  <a:pt x="320" y="58"/>
                </a:lnTo>
                <a:lnTo>
                  <a:pt x="322" y="62"/>
                </a:lnTo>
                <a:lnTo>
                  <a:pt x="324" y="64"/>
                </a:lnTo>
                <a:lnTo>
                  <a:pt x="322" y="68"/>
                </a:lnTo>
                <a:lnTo>
                  <a:pt x="320" y="70"/>
                </a:lnTo>
                <a:lnTo>
                  <a:pt x="318" y="72"/>
                </a:lnTo>
                <a:lnTo>
                  <a:pt x="314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2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2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8"/>
                </a:lnTo>
                <a:lnTo>
                  <a:pt x="120" y="10"/>
                </a:lnTo>
                <a:lnTo>
                  <a:pt x="118" y="14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30"/>
                </a:lnTo>
                <a:lnTo>
                  <a:pt x="108" y="128"/>
                </a:lnTo>
                <a:lnTo>
                  <a:pt x="108" y="12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4" name="Freeform 256"/>
          <p:cNvSpPr>
            <a:spLocks/>
          </p:cNvSpPr>
          <p:nvPr/>
        </p:nvSpPr>
        <p:spPr bwMode="auto">
          <a:xfrm>
            <a:off x="10297016" y="3706433"/>
            <a:ext cx="547688" cy="1373187"/>
          </a:xfrm>
          <a:custGeom>
            <a:avLst/>
            <a:gdLst>
              <a:gd name="T0" fmla="*/ 0 w 689"/>
              <a:gd name="T1" fmla="*/ 1730 h 1730"/>
              <a:gd name="T2" fmla="*/ 16 w 689"/>
              <a:gd name="T3" fmla="*/ 1726 h 1730"/>
              <a:gd name="T4" fmla="*/ 28 w 689"/>
              <a:gd name="T5" fmla="*/ 1724 h 1730"/>
              <a:gd name="T6" fmla="*/ 42 w 689"/>
              <a:gd name="T7" fmla="*/ 1720 h 1730"/>
              <a:gd name="T8" fmla="*/ 56 w 689"/>
              <a:gd name="T9" fmla="*/ 1717 h 1730"/>
              <a:gd name="T10" fmla="*/ 70 w 689"/>
              <a:gd name="T11" fmla="*/ 1713 h 1730"/>
              <a:gd name="T12" fmla="*/ 82 w 689"/>
              <a:gd name="T13" fmla="*/ 1709 h 1730"/>
              <a:gd name="T14" fmla="*/ 96 w 689"/>
              <a:gd name="T15" fmla="*/ 1703 h 1730"/>
              <a:gd name="T16" fmla="*/ 108 w 689"/>
              <a:gd name="T17" fmla="*/ 1695 h 1730"/>
              <a:gd name="T18" fmla="*/ 118 w 689"/>
              <a:gd name="T19" fmla="*/ 1679 h 1730"/>
              <a:gd name="T20" fmla="*/ 126 w 689"/>
              <a:gd name="T21" fmla="*/ 1667 h 1730"/>
              <a:gd name="T22" fmla="*/ 136 w 689"/>
              <a:gd name="T23" fmla="*/ 1653 h 1730"/>
              <a:gd name="T24" fmla="*/ 142 w 689"/>
              <a:gd name="T25" fmla="*/ 1637 h 1730"/>
              <a:gd name="T26" fmla="*/ 148 w 689"/>
              <a:gd name="T27" fmla="*/ 1625 h 1730"/>
              <a:gd name="T28" fmla="*/ 154 w 689"/>
              <a:gd name="T29" fmla="*/ 1609 h 1730"/>
              <a:gd name="T30" fmla="*/ 156 w 689"/>
              <a:gd name="T31" fmla="*/ 1593 h 1730"/>
              <a:gd name="T32" fmla="*/ 156 w 689"/>
              <a:gd name="T33" fmla="*/ 1583 h 1730"/>
              <a:gd name="T34" fmla="*/ 156 w 689"/>
              <a:gd name="T35" fmla="*/ 1575 h 1730"/>
              <a:gd name="T36" fmla="*/ 222 w 689"/>
              <a:gd name="T37" fmla="*/ 1151 h 1730"/>
              <a:gd name="T38" fmla="*/ 270 w 689"/>
              <a:gd name="T39" fmla="*/ 490 h 1730"/>
              <a:gd name="T40" fmla="*/ 306 w 689"/>
              <a:gd name="T41" fmla="*/ 102 h 1730"/>
              <a:gd name="T42" fmla="*/ 308 w 689"/>
              <a:gd name="T43" fmla="*/ 90 h 1730"/>
              <a:gd name="T44" fmla="*/ 310 w 689"/>
              <a:gd name="T45" fmla="*/ 80 h 1730"/>
              <a:gd name="T46" fmla="*/ 310 w 689"/>
              <a:gd name="T47" fmla="*/ 58 h 1730"/>
              <a:gd name="T48" fmla="*/ 314 w 689"/>
              <a:gd name="T49" fmla="*/ 48 h 1730"/>
              <a:gd name="T50" fmla="*/ 316 w 689"/>
              <a:gd name="T51" fmla="*/ 36 h 1730"/>
              <a:gd name="T52" fmla="*/ 320 w 689"/>
              <a:gd name="T53" fmla="*/ 26 h 1730"/>
              <a:gd name="T54" fmla="*/ 324 w 689"/>
              <a:gd name="T55" fmla="*/ 16 h 1730"/>
              <a:gd name="T56" fmla="*/ 326 w 689"/>
              <a:gd name="T57" fmla="*/ 14 h 1730"/>
              <a:gd name="T58" fmla="*/ 328 w 689"/>
              <a:gd name="T59" fmla="*/ 12 h 1730"/>
              <a:gd name="T60" fmla="*/ 332 w 689"/>
              <a:gd name="T61" fmla="*/ 6 h 1730"/>
              <a:gd name="T62" fmla="*/ 334 w 689"/>
              <a:gd name="T63" fmla="*/ 4 h 1730"/>
              <a:gd name="T64" fmla="*/ 334 w 689"/>
              <a:gd name="T65" fmla="*/ 2 h 1730"/>
              <a:gd name="T66" fmla="*/ 336 w 689"/>
              <a:gd name="T67" fmla="*/ 0 h 1730"/>
              <a:gd name="T68" fmla="*/ 346 w 689"/>
              <a:gd name="T69" fmla="*/ 2 h 1730"/>
              <a:gd name="T70" fmla="*/ 356 w 689"/>
              <a:gd name="T71" fmla="*/ 4 h 1730"/>
              <a:gd name="T72" fmla="*/ 360 w 689"/>
              <a:gd name="T73" fmla="*/ 4 h 1730"/>
              <a:gd name="T74" fmla="*/ 364 w 689"/>
              <a:gd name="T75" fmla="*/ 6 h 1730"/>
              <a:gd name="T76" fmla="*/ 368 w 689"/>
              <a:gd name="T77" fmla="*/ 8 h 1730"/>
              <a:gd name="T78" fmla="*/ 372 w 689"/>
              <a:gd name="T79" fmla="*/ 12 h 1730"/>
              <a:gd name="T80" fmla="*/ 374 w 689"/>
              <a:gd name="T81" fmla="*/ 14 h 1730"/>
              <a:gd name="T82" fmla="*/ 376 w 689"/>
              <a:gd name="T83" fmla="*/ 14 h 1730"/>
              <a:gd name="T84" fmla="*/ 378 w 689"/>
              <a:gd name="T85" fmla="*/ 18 h 1730"/>
              <a:gd name="T86" fmla="*/ 380 w 689"/>
              <a:gd name="T87" fmla="*/ 24 h 1730"/>
              <a:gd name="T88" fmla="*/ 382 w 689"/>
              <a:gd name="T89" fmla="*/ 28 h 1730"/>
              <a:gd name="T90" fmla="*/ 384 w 689"/>
              <a:gd name="T91" fmla="*/ 34 h 1730"/>
              <a:gd name="T92" fmla="*/ 388 w 689"/>
              <a:gd name="T93" fmla="*/ 46 h 1730"/>
              <a:gd name="T94" fmla="*/ 392 w 689"/>
              <a:gd name="T95" fmla="*/ 60 h 1730"/>
              <a:gd name="T96" fmla="*/ 394 w 689"/>
              <a:gd name="T97" fmla="*/ 70 h 1730"/>
              <a:gd name="T98" fmla="*/ 395 w 689"/>
              <a:gd name="T99" fmla="*/ 76 h 1730"/>
              <a:gd name="T100" fmla="*/ 395 w 689"/>
              <a:gd name="T101" fmla="*/ 80 h 1730"/>
              <a:gd name="T102" fmla="*/ 395 w 689"/>
              <a:gd name="T103" fmla="*/ 86 h 1730"/>
              <a:gd name="T104" fmla="*/ 395 w 689"/>
              <a:gd name="T105" fmla="*/ 88 h 1730"/>
              <a:gd name="T106" fmla="*/ 419 w 689"/>
              <a:gd name="T107" fmla="*/ 300 h 1730"/>
              <a:gd name="T108" fmla="*/ 473 w 689"/>
              <a:gd name="T109" fmla="*/ 897 h 1730"/>
              <a:gd name="T110" fmla="*/ 503 w 689"/>
              <a:gd name="T111" fmla="*/ 1179 h 1730"/>
              <a:gd name="T112" fmla="*/ 533 w 689"/>
              <a:gd name="T113" fmla="*/ 1347 h 1730"/>
              <a:gd name="T114" fmla="*/ 569 w 689"/>
              <a:gd name="T115" fmla="*/ 1569 h 1730"/>
              <a:gd name="T116" fmla="*/ 605 w 689"/>
              <a:gd name="T117" fmla="*/ 1665 h 1730"/>
              <a:gd name="T118" fmla="*/ 629 w 689"/>
              <a:gd name="T119" fmla="*/ 1701 h 1730"/>
              <a:gd name="T120" fmla="*/ 689 w 689"/>
              <a:gd name="T121" fmla="*/ 1713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9" h="1730">
                <a:moveTo>
                  <a:pt x="0" y="1730"/>
                </a:moveTo>
                <a:lnTo>
                  <a:pt x="16" y="1726"/>
                </a:lnTo>
                <a:lnTo>
                  <a:pt x="28" y="1724"/>
                </a:lnTo>
                <a:lnTo>
                  <a:pt x="42" y="1720"/>
                </a:lnTo>
                <a:lnTo>
                  <a:pt x="56" y="1717"/>
                </a:lnTo>
                <a:lnTo>
                  <a:pt x="70" y="1713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18" y="1679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37"/>
                </a:lnTo>
                <a:lnTo>
                  <a:pt x="148" y="1625"/>
                </a:lnTo>
                <a:lnTo>
                  <a:pt x="154" y="1609"/>
                </a:lnTo>
                <a:lnTo>
                  <a:pt x="156" y="1593"/>
                </a:lnTo>
                <a:lnTo>
                  <a:pt x="156" y="1583"/>
                </a:lnTo>
                <a:lnTo>
                  <a:pt x="156" y="1575"/>
                </a:lnTo>
                <a:lnTo>
                  <a:pt x="222" y="1151"/>
                </a:lnTo>
                <a:lnTo>
                  <a:pt x="270" y="490"/>
                </a:lnTo>
                <a:lnTo>
                  <a:pt x="306" y="102"/>
                </a:lnTo>
                <a:lnTo>
                  <a:pt x="308" y="90"/>
                </a:lnTo>
                <a:lnTo>
                  <a:pt x="310" y="80"/>
                </a:lnTo>
                <a:lnTo>
                  <a:pt x="310" y="58"/>
                </a:lnTo>
                <a:lnTo>
                  <a:pt x="314" y="48"/>
                </a:lnTo>
                <a:lnTo>
                  <a:pt x="316" y="36"/>
                </a:lnTo>
                <a:lnTo>
                  <a:pt x="320" y="26"/>
                </a:lnTo>
                <a:lnTo>
                  <a:pt x="324" y="16"/>
                </a:lnTo>
                <a:lnTo>
                  <a:pt x="326" y="14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6" y="4"/>
                </a:lnTo>
                <a:lnTo>
                  <a:pt x="360" y="4"/>
                </a:lnTo>
                <a:lnTo>
                  <a:pt x="364" y="6"/>
                </a:lnTo>
                <a:lnTo>
                  <a:pt x="368" y="8"/>
                </a:lnTo>
                <a:lnTo>
                  <a:pt x="372" y="12"/>
                </a:lnTo>
                <a:lnTo>
                  <a:pt x="374" y="14"/>
                </a:lnTo>
                <a:lnTo>
                  <a:pt x="376" y="14"/>
                </a:lnTo>
                <a:lnTo>
                  <a:pt x="378" y="18"/>
                </a:lnTo>
                <a:lnTo>
                  <a:pt x="380" y="24"/>
                </a:lnTo>
                <a:lnTo>
                  <a:pt x="382" y="28"/>
                </a:lnTo>
                <a:lnTo>
                  <a:pt x="384" y="34"/>
                </a:lnTo>
                <a:lnTo>
                  <a:pt x="388" y="46"/>
                </a:lnTo>
                <a:lnTo>
                  <a:pt x="392" y="60"/>
                </a:lnTo>
                <a:lnTo>
                  <a:pt x="394" y="70"/>
                </a:lnTo>
                <a:lnTo>
                  <a:pt x="395" y="76"/>
                </a:lnTo>
                <a:lnTo>
                  <a:pt x="395" y="80"/>
                </a:lnTo>
                <a:lnTo>
                  <a:pt x="395" y="86"/>
                </a:lnTo>
                <a:lnTo>
                  <a:pt x="395" y="88"/>
                </a:lnTo>
                <a:lnTo>
                  <a:pt x="419" y="300"/>
                </a:lnTo>
                <a:lnTo>
                  <a:pt x="473" y="897"/>
                </a:lnTo>
                <a:lnTo>
                  <a:pt x="503" y="1179"/>
                </a:lnTo>
                <a:lnTo>
                  <a:pt x="533" y="1347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5" name="Line 257"/>
          <p:cNvSpPr>
            <a:spLocks noChangeShapeType="1"/>
          </p:cNvSpPr>
          <p:nvPr/>
        </p:nvSpPr>
        <p:spPr bwMode="auto">
          <a:xfrm flipV="1">
            <a:off x="3750166" y="2431670"/>
            <a:ext cx="1588" cy="912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" name="Line 258"/>
          <p:cNvSpPr>
            <a:spLocks noChangeShapeType="1"/>
          </p:cNvSpPr>
          <p:nvPr/>
        </p:nvSpPr>
        <p:spPr bwMode="auto">
          <a:xfrm flipV="1">
            <a:off x="1846754" y="2466595"/>
            <a:ext cx="1587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" name="Rectangle 259"/>
          <p:cNvSpPr>
            <a:spLocks noChangeArrowheads="1"/>
          </p:cNvSpPr>
          <p:nvPr/>
        </p:nvSpPr>
        <p:spPr bwMode="auto">
          <a:xfrm>
            <a:off x="2397616" y="5736845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8" name="Rectangle 260"/>
          <p:cNvSpPr>
            <a:spLocks noChangeArrowheads="1"/>
          </p:cNvSpPr>
          <p:nvPr/>
        </p:nvSpPr>
        <p:spPr bwMode="auto">
          <a:xfrm>
            <a:off x="2397616" y="5757483"/>
            <a:ext cx="338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(a)</a:t>
            </a:r>
            <a:endParaRPr lang="en-US" altLang="en-US"/>
          </a:p>
        </p:txBody>
      </p:sp>
      <p:sp>
        <p:nvSpPr>
          <p:cNvPr id="259" name="Rectangle 261"/>
          <p:cNvSpPr>
            <a:spLocks noChangeArrowheads="1"/>
          </p:cNvSpPr>
          <p:nvPr/>
        </p:nvSpPr>
        <p:spPr bwMode="auto">
          <a:xfrm>
            <a:off x="5390054" y="5736845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0" name="Rectangle 262"/>
          <p:cNvSpPr>
            <a:spLocks noChangeArrowheads="1"/>
          </p:cNvSpPr>
          <p:nvPr/>
        </p:nvSpPr>
        <p:spPr bwMode="auto">
          <a:xfrm>
            <a:off x="5390054" y="5757483"/>
            <a:ext cx="35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(b)</a:t>
            </a:r>
            <a:endParaRPr lang="en-US" altLang="en-US"/>
          </a:p>
        </p:txBody>
      </p:sp>
      <p:sp>
        <p:nvSpPr>
          <p:cNvPr id="261" name="Rectangle 263"/>
          <p:cNvSpPr>
            <a:spLocks noChangeArrowheads="1"/>
          </p:cNvSpPr>
          <p:nvPr/>
        </p:nvSpPr>
        <p:spPr bwMode="auto">
          <a:xfrm>
            <a:off x="8955579" y="5736845"/>
            <a:ext cx="338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" name="Rectangle 264"/>
          <p:cNvSpPr>
            <a:spLocks noChangeArrowheads="1"/>
          </p:cNvSpPr>
          <p:nvPr/>
        </p:nvSpPr>
        <p:spPr bwMode="auto">
          <a:xfrm>
            <a:off x="8955579" y="5757483"/>
            <a:ext cx="338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(c)</a:t>
            </a:r>
            <a:endParaRPr lang="en-US" altLang="en-US"/>
          </a:p>
        </p:txBody>
      </p:sp>
      <p:sp>
        <p:nvSpPr>
          <p:cNvPr id="263" name="Rectangle 265"/>
          <p:cNvSpPr>
            <a:spLocks noChangeArrowheads="1"/>
          </p:cNvSpPr>
          <p:nvPr/>
        </p:nvSpPr>
        <p:spPr bwMode="auto">
          <a:xfrm>
            <a:off x="2532554" y="2234820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4" name="Rectangle 266"/>
          <p:cNvSpPr>
            <a:spLocks noChangeArrowheads="1"/>
          </p:cNvSpPr>
          <p:nvPr/>
        </p:nvSpPr>
        <p:spPr bwMode="auto">
          <a:xfrm>
            <a:off x="2624629" y="2301495"/>
            <a:ext cx="203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M</a:t>
            </a:r>
            <a:endParaRPr lang="en-US" altLang="en-US"/>
          </a:p>
        </p:txBody>
      </p:sp>
      <p:sp>
        <p:nvSpPr>
          <p:cNvPr id="265" name="Rectangle 267"/>
          <p:cNvSpPr>
            <a:spLocks noChangeArrowheads="1"/>
          </p:cNvSpPr>
          <p:nvPr/>
        </p:nvSpPr>
        <p:spPr bwMode="auto">
          <a:xfrm>
            <a:off x="2826241" y="2276095"/>
            <a:ext cx="13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endParaRPr lang="en-US" altLang="en-US"/>
          </a:p>
        </p:txBody>
      </p:sp>
      <p:sp>
        <p:nvSpPr>
          <p:cNvPr id="266" name="Rectangle 268"/>
          <p:cNvSpPr>
            <a:spLocks noChangeArrowheads="1"/>
          </p:cNvSpPr>
          <p:nvPr/>
        </p:nvSpPr>
        <p:spPr bwMode="auto">
          <a:xfrm>
            <a:off x="867266" y="1991932"/>
            <a:ext cx="10045700" cy="4110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7" name="Line 269"/>
          <p:cNvSpPr>
            <a:spLocks noChangeShapeType="1"/>
          </p:cNvSpPr>
          <p:nvPr/>
        </p:nvSpPr>
        <p:spPr bwMode="auto">
          <a:xfrm flipV="1">
            <a:off x="153560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8" name="Line 270"/>
          <p:cNvSpPr>
            <a:spLocks noChangeShapeType="1"/>
          </p:cNvSpPr>
          <p:nvPr/>
        </p:nvSpPr>
        <p:spPr bwMode="auto">
          <a:xfrm flipV="1">
            <a:off x="1851516" y="5087558"/>
            <a:ext cx="158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" name="Line 271"/>
          <p:cNvSpPr>
            <a:spLocks noChangeShapeType="1"/>
          </p:cNvSpPr>
          <p:nvPr/>
        </p:nvSpPr>
        <p:spPr bwMode="auto">
          <a:xfrm flipV="1">
            <a:off x="2169016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" name="Line 272"/>
          <p:cNvSpPr>
            <a:spLocks noChangeShapeType="1"/>
          </p:cNvSpPr>
          <p:nvPr/>
        </p:nvSpPr>
        <p:spPr bwMode="auto">
          <a:xfrm flipV="1">
            <a:off x="248492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1" name="Line 273"/>
          <p:cNvSpPr>
            <a:spLocks noChangeShapeType="1"/>
          </p:cNvSpPr>
          <p:nvPr/>
        </p:nvSpPr>
        <p:spPr bwMode="auto">
          <a:xfrm flipV="1">
            <a:off x="2800841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2" name="Line 274"/>
          <p:cNvSpPr>
            <a:spLocks noChangeShapeType="1"/>
          </p:cNvSpPr>
          <p:nvPr/>
        </p:nvSpPr>
        <p:spPr bwMode="auto">
          <a:xfrm flipV="1">
            <a:off x="3116754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3" name="Line 275"/>
          <p:cNvSpPr>
            <a:spLocks noChangeShapeType="1"/>
          </p:cNvSpPr>
          <p:nvPr/>
        </p:nvSpPr>
        <p:spPr bwMode="auto">
          <a:xfrm flipV="1">
            <a:off x="343425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" name="Line 276"/>
          <p:cNvSpPr>
            <a:spLocks noChangeShapeType="1"/>
          </p:cNvSpPr>
          <p:nvPr/>
        </p:nvSpPr>
        <p:spPr bwMode="auto">
          <a:xfrm flipV="1">
            <a:off x="374857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5" name="Freeform 277"/>
          <p:cNvSpPr>
            <a:spLocks/>
          </p:cNvSpPr>
          <p:nvPr/>
        </p:nvSpPr>
        <p:spPr bwMode="auto">
          <a:xfrm>
            <a:off x="1535604" y="5074858"/>
            <a:ext cx="2455862" cy="26987"/>
          </a:xfrm>
          <a:custGeom>
            <a:avLst/>
            <a:gdLst>
              <a:gd name="T0" fmla="*/ 0 w 3092"/>
              <a:gd name="T1" fmla="*/ 0 h 34"/>
              <a:gd name="T2" fmla="*/ 0 w 3092"/>
              <a:gd name="T3" fmla="*/ 32 h 34"/>
              <a:gd name="T4" fmla="*/ 3092 w 3092"/>
              <a:gd name="T5" fmla="*/ 34 h 34"/>
              <a:gd name="T6" fmla="*/ 3092 w 3092"/>
              <a:gd name="T7" fmla="*/ 2 h 34"/>
              <a:gd name="T8" fmla="*/ 0 w 3092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2" h="34">
                <a:moveTo>
                  <a:pt x="0" y="0"/>
                </a:moveTo>
                <a:lnTo>
                  <a:pt x="0" y="32"/>
                </a:lnTo>
                <a:lnTo>
                  <a:pt x="3092" y="34"/>
                </a:lnTo>
                <a:lnTo>
                  <a:pt x="309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" name="Line 278"/>
          <p:cNvSpPr>
            <a:spLocks noChangeShapeType="1"/>
          </p:cNvSpPr>
          <p:nvPr/>
        </p:nvSpPr>
        <p:spPr bwMode="auto">
          <a:xfrm>
            <a:off x="1478454" y="50875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" name="Line 279"/>
          <p:cNvSpPr>
            <a:spLocks noChangeShapeType="1"/>
          </p:cNvSpPr>
          <p:nvPr/>
        </p:nvSpPr>
        <p:spPr bwMode="auto">
          <a:xfrm>
            <a:off x="1507029" y="482403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" name="Line 280"/>
          <p:cNvSpPr>
            <a:spLocks noChangeShapeType="1"/>
          </p:cNvSpPr>
          <p:nvPr/>
        </p:nvSpPr>
        <p:spPr bwMode="auto">
          <a:xfrm>
            <a:off x="1478454" y="4558920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" name="Line 281"/>
          <p:cNvSpPr>
            <a:spLocks noChangeShapeType="1"/>
          </p:cNvSpPr>
          <p:nvPr/>
        </p:nvSpPr>
        <p:spPr bwMode="auto">
          <a:xfrm>
            <a:off x="1507029" y="429539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0" name="Line 282"/>
          <p:cNvSpPr>
            <a:spLocks noChangeShapeType="1"/>
          </p:cNvSpPr>
          <p:nvPr/>
        </p:nvSpPr>
        <p:spPr bwMode="auto">
          <a:xfrm>
            <a:off x="1478454" y="4030283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" name="Line 283"/>
          <p:cNvSpPr>
            <a:spLocks noChangeShapeType="1"/>
          </p:cNvSpPr>
          <p:nvPr/>
        </p:nvSpPr>
        <p:spPr bwMode="auto">
          <a:xfrm>
            <a:off x="1507029" y="376834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2" name="Line 284"/>
          <p:cNvSpPr>
            <a:spLocks noChangeShapeType="1"/>
          </p:cNvSpPr>
          <p:nvPr/>
        </p:nvSpPr>
        <p:spPr bwMode="auto">
          <a:xfrm>
            <a:off x="1478454" y="350164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3" name="Line 285"/>
          <p:cNvSpPr>
            <a:spLocks noChangeShapeType="1"/>
          </p:cNvSpPr>
          <p:nvPr/>
        </p:nvSpPr>
        <p:spPr bwMode="auto">
          <a:xfrm>
            <a:off x="1507029" y="3238120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4" name="Line 286"/>
          <p:cNvSpPr>
            <a:spLocks noChangeShapeType="1"/>
          </p:cNvSpPr>
          <p:nvPr/>
        </p:nvSpPr>
        <p:spPr bwMode="auto">
          <a:xfrm>
            <a:off x="1478454" y="297300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5" name="Line 287"/>
          <p:cNvSpPr>
            <a:spLocks noChangeShapeType="1"/>
          </p:cNvSpPr>
          <p:nvPr/>
        </p:nvSpPr>
        <p:spPr bwMode="auto">
          <a:xfrm>
            <a:off x="1507029" y="270948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" name="Line 288"/>
          <p:cNvSpPr>
            <a:spLocks noChangeShapeType="1"/>
          </p:cNvSpPr>
          <p:nvPr/>
        </p:nvSpPr>
        <p:spPr bwMode="auto">
          <a:xfrm>
            <a:off x="1478454" y="24459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" name="Line 289"/>
          <p:cNvSpPr>
            <a:spLocks noChangeShapeType="1"/>
          </p:cNvSpPr>
          <p:nvPr/>
        </p:nvSpPr>
        <p:spPr bwMode="auto">
          <a:xfrm>
            <a:off x="1507029" y="2182433"/>
            <a:ext cx="285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" name="Freeform 290"/>
          <p:cNvSpPr>
            <a:spLocks/>
          </p:cNvSpPr>
          <p:nvPr/>
        </p:nvSpPr>
        <p:spPr bwMode="auto">
          <a:xfrm>
            <a:off x="1522904" y="2182433"/>
            <a:ext cx="26987" cy="2905125"/>
          </a:xfrm>
          <a:custGeom>
            <a:avLst/>
            <a:gdLst>
              <a:gd name="T0" fmla="*/ 0 w 34"/>
              <a:gd name="T1" fmla="*/ 3659 h 3659"/>
              <a:gd name="T2" fmla="*/ 32 w 34"/>
              <a:gd name="T3" fmla="*/ 3659 h 3659"/>
              <a:gd name="T4" fmla="*/ 34 w 34"/>
              <a:gd name="T5" fmla="*/ 0 h 3659"/>
              <a:gd name="T6" fmla="*/ 2 w 34"/>
              <a:gd name="T7" fmla="*/ 0 h 3659"/>
              <a:gd name="T8" fmla="*/ 0 w 34"/>
              <a:gd name="T9" fmla="*/ 3659 h 3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659">
                <a:moveTo>
                  <a:pt x="0" y="3659"/>
                </a:moveTo>
                <a:lnTo>
                  <a:pt x="32" y="3659"/>
                </a:lnTo>
                <a:lnTo>
                  <a:pt x="34" y="0"/>
                </a:lnTo>
                <a:lnTo>
                  <a:pt x="2" y="0"/>
                </a:lnTo>
                <a:lnTo>
                  <a:pt x="0" y="36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" name="Rectangle 291"/>
          <p:cNvSpPr>
            <a:spLocks noChangeArrowheads="1"/>
          </p:cNvSpPr>
          <p:nvPr/>
        </p:nvSpPr>
        <p:spPr bwMode="auto">
          <a:xfrm rot="16200000">
            <a:off x="360854" y="3411158"/>
            <a:ext cx="1606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Spectral Power </a:t>
            </a:r>
            <a:endParaRPr lang="en-US" altLang="en-US"/>
          </a:p>
        </p:txBody>
      </p:sp>
      <p:sp>
        <p:nvSpPr>
          <p:cNvPr id="290" name="Rectangle 292"/>
          <p:cNvSpPr>
            <a:spLocks noChangeArrowheads="1"/>
          </p:cNvSpPr>
          <p:nvPr/>
        </p:nvSpPr>
        <p:spPr bwMode="auto">
          <a:xfrm>
            <a:off x="2081704" y="5319333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1" name="Rectangle 293"/>
          <p:cNvSpPr>
            <a:spLocks noChangeArrowheads="1"/>
          </p:cNvSpPr>
          <p:nvPr/>
        </p:nvSpPr>
        <p:spPr bwMode="auto">
          <a:xfrm>
            <a:off x="2081704" y="5336795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Frequency</a:t>
            </a:r>
            <a:endParaRPr lang="en-US" altLang="en-US"/>
          </a:p>
        </p:txBody>
      </p:sp>
      <p:sp>
        <p:nvSpPr>
          <p:cNvPr id="292" name="Freeform 294"/>
          <p:cNvSpPr>
            <a:spLocks/>
          </p:cNvSpPr>
          <p:nvPr/>
        </p:nvSpPr>
        <p:spPr bwMode="auto">
          <a:xfrm>
            <a:off x="27897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3" name="Freeform 295"/>
          <p:cNvSpPr>
            <a:spLocks/>
          </p:cNvSpPr>
          <p:nvPr/>
        </p:nvSpPr>
        <p:spPr bwMode="auto">
          <a:xfrm>
            <a:off x="3419966" y="3349245"/>
            <a:ext cx="30163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4" name="Freeform 296"/>
          <p:cNvSpPr>
            <a:spLocks/>
          </p:cNvSpPr>
          <p:nvPr/>
        </p:nvSpPr>
        <p:spPr bwMode="auto">
          <a:xfrm>
            <a:off x="310087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5" name="Freeform 297"/>
          <p:cNvSpPr>
            <a:spLocks/>
          </p:cNvSpPr>
          <p:nvPr/>
        </p:nvSpPr>
        <p:spPr bwMode="auto">
          <a:xfrm>
            <a:off x="3735879" y="3347658"/>
            <a:ext cx="30162" cy="1738312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" name="Freeform 298"/>
          <p:cNvSpPr>
            <a:spLocks/>
          </p:cNvSpPr>
          <p:nvPr/>
        </p:nvSpPr>
        <p:spPr bwMode="auto">
          <a:xfrm>
            <a:off x="2472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" name="Freeform 299"/>
          <p:cNvSpPr>
            <a:spLocks/>
          </p:cNvSpPr>
          <p:nvPr/>
        </p:nvSpPr>
        <p:spPr bwMode="auto">
          <a:xfrm>
            <a:off x="2157904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" name="Freeform 300"/>
          <p:cNvSpPr>
            <a:spLocks/>
          </p:cNvSpPr>
          <p:nvPr/>
        </p:nvSpPr>
        <p:spPr bwMode="auto">
          <a:xfrm>
            <a:off x="1837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9" name="Freeform 301"/>
          <p:cNvSpPr>
            <a:spLocks noEditPoints="1"/>
          </p:cNvSpPr>
          <p:nvPr/>
        </p:nvSpPr>
        <p:spPr bwMode="auto">
          <a:xfrm>
            <a:off x="1861041" y="2569783"/>
            <a:ext cx="1868488" cy="100012"/>
          </a:xfrm>
          <a:custGeom>
            <a:avLst/>
            <a:gdLst>
              <a:gd name="T0" fmla="*/ 2337 w 2353"/>
              <a:gd name="T1" fmla="*/ 56 h 128"/>
              <a:gd name="T2" fmla="*/ 2343 w 2353"/>
              <a:gd name="T3" fmla="*/ 58 h 128"/>
              <a:gd name="T4" fmla="*/ 2345 w 2353"/>
              <a:gd name="T5" fmla="*/ 64 h 128"/>
              <a:gd name="T6" fmla="*/ 2343 w 2353"/>
              <a:gd name="T7" fmla="*/ 70 h 128"/>
              <a:gd name="T8" fmla="*/ 2337 w 2353"/>
              <a:gd name="T9" fmla="*/ 72 h 128"/>
              <a:gd name="T10" fmla="*/ 14 w 2353"/>
              <a:gd name="T11" fmla="*/ 72 h 128"/>
              <a:gd name="T12" fmla="*/ 10 w 2353"/>
              <a:gd name="T13" fmla="*/ 68 h 128"/>
              <a:gd name="T14" fmla="*/ 10 w 2353"/>
              <a:gd name="T15" fmla="*/ 60 h 128"/>
              <a:gd name="T16" fmla="*/ 14 w 2353"/>
              <a:gd name="T17" fmla="*/ 56 h 128"/>
              <a:gd name="T18" fmla="*/ 18 w 2353"/>
              <a:gd name="T19" fmla="*/ 56 h 128"/>
              <a:gd name="T20" fmla="*/ 0 w 2353"/>
              <a:gd name="T21" fmla="*/ 64 h 128"/>
              <a:gd name="T22" fmla="*/ 112 w 2353"/>
              <a:gd name="T23" fmla="*/ 0 h 128"/>
              <a:gd name="T24" fmla="*/ 118 w 2353"/>
              <a:gd name="T25" fmla="*/ 2 h 128"/>
              <a:gd name="T26" fmla="*/ 122 w 2353"/>
              <a:gd name="T27" fmla="*/ 6 h 128"/>
              <a:gd name="T28" fmla="*/ 120 w 2353"/>
              <a:gd name="T29" fmla="*/ 12 h 128"/>
              <a:gd name="T30" fmla="*/ 22 w 2353"/>
              <a:gd name="T31" fmla="*/ 72 h 128"/>
              <a:gd name="T32" fmla="*/ 118 w 2353"/>
              <a:gd name="T33" fmla="*/ 114 h 128"/>
              <a:gd name="T34" fmla="*/ 122 w 2353"/>
              <a:gd name="T35" fmla="*/ 118 h 128"/>
              <a:gd name="T36" fmla="*/ 120 w 2353"/>
              <a:gd name="T37" fmla="*/ 124 h 128"/>
              <a:gd name="T38" fmla="*/ 116 w 2353"/>
              <a:gd name="T39" fmla="*/ 128 h 128"/>
              <a:gd name="T40" fmla="*/ 110 w 2353"/>
              <a:gd name="T41" fmla="*/ 128 h 128"/>
              <a:gd name="T42" fmla="*/ 2246 w 2353"/>
              <a:gd name="T43" fmla="*/ 0 h 128"/>
              <a:gd name="T44" fmla="*/ 2246 w 2353"/>
              <a:gd name="T45" fmla="*/ 128 h 128"/>
              <a:gd name="T46" fmla="*/ 2240 w 2353"/>
              <a:gd name="T47" fmla="*/ 128 h 128"/>
              <a:gd name="T48" fmla="*/ 2234 w 2353"/>
              <a:gd name="T49" fmla="*/ 124 h 128"/>
              <a:gd name="T50" fmla="*/ 2234 w 2353"/>
              <a:gd name="T51" fmla="*/ 118 h 128"/>
              <a:gd name="T52" fmla="*/ 2238 w 2353"/>
              <a:gd name="T53" fmla="*/ 114 h 128"/>
              <a:gd name="T54" fmla="*/ 2333 w 2353"/>
              <a:gd name="T55" fmla="*/ 72 h 128"/>
              <a:gd name="T56" fmla="*/ 2236 w 2353"/>
              <a:gd name="T57" fmla="*/ 12 h 128"/>
              <a:gd name="T58" fmla="*/ 2234 w 2353"/>
              <a:gd name="T59" fmla="*/ 6 h 128"/>
              <a:gd name="T60" fmla="*/ 2238 w 2353"/>
              <a:gd name="T61" fmla="*/ 2 h 128"/>
              <a:gd name="T62" fmla="*/ 2244 w 2353"/>
              <a:gd name="T63" fmla="*/ 0 h 128"/>
              <a:gd name="T64" fmla="*/ 2246 w 2353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53" h="128">
                <a:moveTo>
                  <a:pt x="18" y="56"/>
                </a:moveTo>
                <a:lnTo>
                  <a:pt x="2337" y="56"/>
                </a:lnTo>
                <a:lnTo>
                  <a:pt x="2341" y="56"/>
                </a:lnTo>
                <a:lnTo>
                  <a:pt x="2343" y="58"/>
                </a:lnTo>
                <a:lnTo>
                  <a:pt x="2345" y="60"/>
                </a:lnTo>
                <a:lnTo>
                  <a:pt x="2345" y="64"/>
                </a:lnTo>
                <a:lnTo>
                  <a:pt x="2345" y="68"/>
                </a:lnTo>
                <a:lnTo>
                  <a:pt x="2343" y="70"/>
                </a:lnTo>
                <a:lnTo>
                  <a:pt x="2341" y="72"/>
                </a:lnTo>
                <a:lnTo>
                  <a:pt x="2337" y="72"/>
                </a:lnTo>
                <a:lnTo>
                  <a:pt x="18" y="72"/>
                </a:lnTo>
                <a:lnTo>
                  <a:pt x="14" y="72"/>
                </a:lnTo>
                <a:lnTo>
                  <a:pt x="12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2" y="58"/>
                </a:lnTo>
                <a:lnTo>
                  <a:pt x="14" y="56"/>
                </a:lnTo>
                <a:lnTo>
                  <a:pt x="18" y="56"/>
                </a:lnTo>
                <a:lnTo>
                  <a:pt x="18" y="56"/>
                </a:lnTo>
                <a:close/>
                <a:moveTo>
                  <a:pt x="110" y="128"/>
                </a:moveTo>
                <a:lnTo>
                  <a:pt x="0" y="64"/>
                </a:lnTo>
                <a:lnTo>
                  <a:pt x="110" y="0"/>
                </a:lnTo>
                <a:lnTo>
                  <a:pt x="112" y="0"/>
                </a:lnTo>
                <a:lnTo>
                  <a:pt x="116" y="0"/>
                </a:lnTo>
                <a:lnTo>
                  <a:pt x="118" y="2"/>
                </a:lnTo>
                <a:lnTo>
                  <a:pt x="120" y="4"/>
                </a:lnTo>
                <a:lnTo>
                  <a:pt x="122" y="6"/>
                </a:lnTo>
                <a:lnTo>
                  <a:pt x="122" y="10"/>
                </a:lnTo>
                <a:lnTo>
                  <a:pt x="120" y="12"/>
                </a:lnTo>
                <a:lnTo>
                  <a:pt x="118" y="14"/>
                </a:lnTo>
                <a:lnTo>
                  <a:pt x="22" y="72"/>
                </a:lnTo>
                <a:lnTo>
                  <a:pt x="22" y="56"/>
                </a:lnTo>
                <a:lnTo>
                  <a:pt x="118" y="114"/>
                </a:lnTo>
                <a:lnTo>
                  <a:pt x="120" y="116"/>
                </a:lnTo>
                <a:lnTo>
                  <a:pt x="122" y="118"/>
                </a:lnTo>
                <a:lnTo>
                  <a:pt x="122" y="122"/>
                </a:lnTo>
                <a:lnTo>
                  <a:pt x="120" y="124"/>
                </a:lnTo>
                <a:lnTo>
                  <a:pt x="118" y="128"/>
                </a:lnTo>
                <a:lnTo>
                  <a:pt x="116" y="128"/>
                </a:lnTo>
                <a:lnTo>
                  <a:pt x="112" y="128"/>
                </a:lnTo>
                <a:lnTo>
                  <a:pt x="110" y="128"/>
                </a:lnTo>
                <a:lnTo>
                  <a:pt x="110" y="128"/>
                </a:lnTo>
                <a:close/>
                <a:moveTo>
                  <a:pt x="2246" y="0"/>
                </a:moveTo>
                <a:lnTo>
                  <a:pt x="2353" y="64"/>
                </a:lnTo>
                <a:lnTo>
                  <a:pt x="2246" y="128"/>
                </a:lnTo>
                <a:lnTo>
                  <a:pt x="2244" y="128"/>
                </a:lnTo>
                <a:lnTo>
                  <a:pt x="2240" y="128"/>
                </a:lnTo>
                <a:lnTo>
                  <a:pt x="2238" y="128"/>
                </a:lnTo>
                <a:lnTo>
                  <a:pt x="2234" y="124"/>
                </a:lnTo>
                <a:lnTo>
                  <a:pt x="2234" y="122"/>
                </a:lnTo>
                <a:lnTo>
                  <a:pt x="2234" y="118"/>
                </a:lnTo>
                <a:lnTo>
                  <a:pt x="2236" y="116"/>
                </a:lnTo>
                <a:lnTo>
                  <a:pt x="2238" y="114"/>
                </a:lnTo>
                <a:lnTo>
                  <a:pt x="2333" y="56"/>
                </a:lnTo>
                <a:lnTo>
                  <a:pt x="2333" y="72"/>
                </a:lnTo>
                <a:lnTo>
                  <a:pt x="2238" y="14"/>
                </a:lnTo>
                <a:lnTo>
                  <a:pt x="2236" y="12"/>
                </a:lnTo>
                <a:lnTo>
                  <a:pt x="2234" y="10"/>
                </a:lnTo>
                <a:lnTo>
                  <a:pt x="2234" y="6"/>
                </a:lnTo>
                <a:lnTo>
                  <a:pt x="2234" y="4"/>
                </a:lnTo>
                <a:lnTo>
                  <a:pt x="2238" y="2"/>
                </a:lnTo>
                <a:lnTo>
                  <a:pt x="2240" y="0"/>
                </a:lnTo>
                <a:lnTo>
                  <a:pt x="2244" y="0"/>
                </a:lnTo>
                <a:lnTo>
                  <a:pt x="2246" y="0"/>
                </a:lnTo>
                <a:lnTo>
                  <a:pt x="224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" name="Line 302"/>
          <p:cNvSpPr>
            <a:spLocks noChangeShapeType="1"/>
          </p:cNvSpPr>
          <p:nvPr/>
        </p:nvSpPr>
        <p:spPr bwMode="auto">
          <a:xfrm flipV="1">
            <a:off x="3123104" y="2923795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1" name="Line 303"/>
          <p:cNvSpPr>
            <a:spLocks noChangeShapeType="1"/>
          </p:cNvSpPr>
          <p:nvPr/>
        </p:nvSpPr>
        <p:spPr bwMode="auto">
          <a:xfrm flipV="1">
            <a:off x="2808779" y="2895220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2" name="Freeform 304"/>
          <p:cNvSpPr>
            <a:spLocks noEditPoints="1"/>
          </p:cNvSpPr>
          <p:nvPr/>
        </p:nvSpPr>
        <p:spPr bwMode="auto">
          <a:xfrm>
            <a:off x="2821479" y="2911095"/>
            <a:ext cx="288925" cy="101600"/>
          </a:xfrm>
          <a:custGeom>
            <a:avLst/>
            <a:gdLst>
              <a:gd name="T0" fmla="*/ 347 w 363"/>
              <a:gd name="T1" fmla="*/ 56 h 127"/>
              <a:gd name="T2" fmla="*/ 353 w 363"/>
              <a:gd name="T3" fmla="*/ 58 h 127"/>
              <a:gd name="T4" fmla="*/ 355 w 363"/>
              <a:gd name="T5" fmla="*/ 64 h 127"/>
              <a:gd name="T6" fmla="*/ 353 w 363"/>
              <a:gd name="T7" fmla="*/ 70 h 127"/>
              <a:gd name="T8" fmla="*/ 347 w 363"/>
              <a:gd name="T9" fmla="*/ 72 h 127"/>
              <a:gd name="T10" fmla="*/ 12 w 363"/>
              <a:gd name="T11" fmla="*/ 72 h 127"/>
              <a:gd name="T12" fmla="*/ 8 w 363"/>
              <a:gd name="T13" fmla="*/ 68 h 127"/>
              <a:gd name="T14" fmla="*/ 8 w 363"/>
              <a:gd name="T15" fmla="*/ 60 h 127"/>
              <a:gd name="T16" fmla="*/ 12 w 363"/>
              <a:gd name="T17" fmla="*/ 56 h 127"/>
              <a:gd name="T18" fmla="*/ 16 w 363"/>
              <a:gd name="T19" fmla="*/ 56 h 127"/>
              <a:gd name="T20" fmla="*/ 0 w 363"/>
              <a:gd name="T21" fmla="*/ 64 h 127"/>
              <a:gd name="T22" fmla="*/ 110 w 363"/>
              <a:gd name="T23" fmla="*/ 0 h 127"/>
              <a:gd name="T24" fmla="*/ 116 w 363"/>
              <a:gd name="T25" fmla="*/ 2 h 127"/>
              <a:gd name="T26" fmla="*/ 120 w 363"/>
              <a:gd name="T27" fmla="*/ 6 h 127"/>
              <a:gd name="T28" fmla="*/ 118 w 363"/>
              <a:gd name="T29" fmla="*/ 12 h 127"/>
              <a:gd name="T30" fmla="*/ 20 w 363"/>
              <a:gd name="T31" fmla="*/ 72 h 127"/>
              <a:gd name="T32" fmla="*/ 116 w 363"/>
              <a:gd name="T33" fmla="*/ 113 h 127"/>
              <a:gd name="T34" fmla="*/ 120 w 363"/>
              <a:gd name="T35" fmla="*/ 117 h 127"/>
              <a:gd name="T36" fmla="*/ 120 w 363"/>
              <a:gd name="T37" fmla="*/ 123 h 127"/>
              <a:gd name="T38" fmla="*/ 114 w 363"/>
              <a:gd name="T39" fmla="*/ 127 h 127"/>
              <a:gd name="T40" fmla="*/ 108 w 363"/>
              <a:gd name="T41" fmla="*/ 127 h 127"/>
              <a:gd name="T42" fmla="*/ 256 w 363"/>
              <a:gd name="T43" fmla="*/ 0 h 127"/>
              <a:gd name="T44" fmla="*/ 256 w 363"/>
              <a:gd name="T45" fmla="*/ 127 h 127"/>
              <a:gd name="T46" fmla="*/ 250 w 363"/>
              <a:gd name="T47" fmla="*/ 127 h 127"/>
              <a:gd name="T48" fmla="*/ 244 w 363"/>
              <a:gd name="T49" fmla="*/ 123 h 127"/>
              <a:gd name="T50" fmla="*/ 244 w 363"/>
              <a:gd name="T51" fmla="*/ 117 h 127"/>
              <a:gd name="T52" fmla="*/ 248 w 363"/>
              <a:gd name="T53" fmla="*/ 113 h 127"/>
              <a:gd name="T54" fmla="*/ 343 w 363"/>
              <a:gd name="T55" fmla="*/ 72 h 127"/>
              <a:gd name="T56" fmla="*/ 244 w 363"/>
              <a:gd name="T57" fmla="*/ 12 h 127"/>
              <a:gd name="T58" fmla="*/ 244 w 363"/>
              <a:gd name="T59" fmla="*/ 6 h 127"/>
              <a:gd name="T60" fmla="*/ 246 w 363"/>
              <a:gd name="T61" fmla="*/ 2 h 127"/>
              <a:gd name="T62" fmla="*/ 252 w 363"/>
              <a:gd name="T63" fmla="*/ 0 h 127"/>
              <a:gd name="T64" fmla="*/ 256 w 363"/>
              <a:gd name="T6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3" h="127">
                <a:moveTo>
                  <a:pt x="16" y="56"/>
                </a:moveTo>
                <a:lnTo>
                  <a:pt x="347" y="56"/>
                </a:lnTo>
                <a:lnTo>
                  <a:pt x="349" y="56"/>
                </a:lnTo>
                <a:lnTo>
                  <a:pt x="353" y="58"/>
                </a:lnTo>
                <a:lnTo>
                  <a:pt x="355" y="60"/>
                </a:lnTo>
                <a:lnTo>
                  <a:pt x="355" y="64"/>
                </a:lnTo>
                <a:lnTo>
                  <a:pt x="355" y="68"/>
                </a:lnTo>
                <a:lnTo>
                  <a:pt x="353" y="70"/>
                </a:lnTo>
                <a:lnTo>
                  <a:pt x="349" y="72"/>
                </a:lnTo>
                <a:lnTo>
                  <a:pt x="347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7"/>
                </a:moveTo>
                <a:lnTo>
                  <a:pt x="0" y="64"/>
                </a:lnTo>
                <a:lnTo>
                  <a:pt x="108" y="0"/>
                </a:lnTo>
                <a:lnTo>
                  <a:pt x="110" y="0"/>
                </a:lnTo>
                <a:lnTo>
                  <a:pt x="114" y="0"/>
                </a:lnTo>
                <a:lnTo>
                  <a:pt x="116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4"/>
                </a:lnTo>
                <a:lnTo>
                  <a:pt x="20" y="72"/>
                </a:lnTo>
                <a:lnTo>
                  <a:pt x="20" y="56"/>
                </a:lnTo>
                <a:lnTo>
                  <a:pt x="116" y="113"/>
                </a:lnTo>
                <a:lnTo>
                  <a:pt x="118" y="115"/>
                </a:lnTo>
                <a:lnTo>
                  <a:pt x="120" y="117"/>
                </a:lnTo>
                <a:lnTo>
                  <a:pt x="120" y="121"/>
                </a:lnTo>
                <a:lnTo>
                  <a:pt x="120" y="123"/>
                </a:lnTo>
                <a:lnTo>
                  <a:pt x="116" y="127"/>
                </a:lnTo>
                <a:lnTo>
                  <a:pt x="114" y="127"/>
                </a:lnTo>
                <a:lnTo>
                  <a:pt x="110" y="127"/>
                </a:lnTo>
                <a:lnTo>
                  <a:pt x="108" y="127"/>
                </a:lnTo>
                <a:lnTo>
                  <a:pt x="108" y="127"/>
                </a:lnTo>
                <a:close/>
                <a:moveTo>
                  <a:pt x="256" y="0"/>
                </a:moveTo>
                <a:lnTo>
                  <a:pt x="363" y="64"/>
                </a:lnTo>
                <a:lnTo>
                  <a:pt x="256" y="127"/>
                </a:lnTo>
                <a:lnTo>
                  <a:pt x="252" y="127"/>
                </a:lnTo>
                <a:lnTo>
                  <a:pt x="250" y="127"/>
                </a:lnTo>
                <a:lnTo>
                  <a:pt x="246" y="127"/>
                </a:lnTo>
                <a:lnTo>
                  <a:pt x="244" y="123"/>
                </a:lnTo>
                <a:lnTo>
                  <a:pt x="244" y="121"/>
                </a:lnTo>
                <a:lnTo>
                  <a:pt x="244" y="117"/>
                </a:lnTo>
                <a:lnTo>
                  <a:pt x="244" y="115"/>
                </a:lnTo>
                <a:lnTo>
                  <a:pt x="248" y="113"/>
                </a:lnTo>
                <a:lnTo>
                  <a:pt x="343" y="56"/>
                </a:lnTo>
                <a:lnTo>
                  <a:pt x="343" y="72"/>
                </a:lnTo>
                <a:lnTo>
                  <a:pt x="248" y="14"/>
                </a:lnTo>
                <a:lnTo>
                  <a:pt x="244" y="12"/>
                </a:lnTo>
                <a:lnTo>
                  <a:pt x="244" y="10"/>
                </a:lnTo>
                <a:lnTo>
                  <a:pt x="244" y="6"/>
                </a:lnTo>
                <a:lnTo>
                  <a:pt x="244" y="4"/>
                </a:lnTo>
                <a:lnTo>
                  <a:pt x="246" y="2"/>
                </a:lnTo>
                <a:lnTo>
                  <a:pt x="250" y="0"/>
                </a:lnTo>
                <a:lnTo>
                  <a:pt x="252" y="0"/>
                </a:lnTo>
                <a:lnTo>
                  <a:pt x="256" y="0"/>
                </a:lnTo>
                <a:lnTo>
                  <a:pt x="25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3" name="Rectangle 305"/>
          <p:cNvSpPr>
            <a:spLocks noChangeArrowheads="1"/>
          </p:cNvSpPr>
          <p:nvPr/>
        </p:nvSpPr>
        <p:spPr bwMode="auto">
          <a:xfrm>
            <a:off x="2900854" y="2666620"/>
            <a:ext cx="14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4" name="Rectangle 306"/>
          <p:cNvSpPr>
            <a:spLocks noChangeArrowheads="1"/>
          </p:cNvSpPr>
          <p:nvPr/>
        </p:nvSpPr>
        <p:spPr bwMode="auto">
          <a:xfrm>
            <a:off x="2900854" y="266185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endParaRPr lang="en-US" altLang="en-US"/>
          </a:p>
        </p:txBody>
      </p:sp>
      <p:sp>
        <p:nvSpPr>
          <p:cNvPr id="305" name="Line 307"/>
          <p:cNvSpPr>
            <a:spLocks noChangeShapeType="1"/>
          </p:cNvSpPr>
          <p:nvPr/>
        </p:nvSpPr>
        <p:spPr bwMode="auto">
          <a:xfrm flipV="1">
            <a:off x="452645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6" name="Line 308"/>
          <p:cNvSpPr>
            <a:spLocks noChangeShapeType="1"/>
          </p:cNvSpPr>
          <p:nvPr/>
        </p:nvSpPr>
        <p:spPr bwMode="auto">
          <a:xfrm flipV="1">
            <a:off x="48614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" name="Line 309"/>
          <p:cNvSpPr>
            <a:spLocks noChangeShapeType="1"/>
          </p:cNvSpPr>
          <p:nvPr/>
        </p:nvSpPr>
        <p:spPr bwMode="auto">
          <a:xfrm flipV="1">
            <a:off x="519002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" name="Line 310"/>
          <p:cNvSpPr>
            <a:spLocks noChangeShapeType="1"/>
          </p:cNvSpPr>
          <p:nvPr/>
        </p:nvSpPr>
        <p:spPr bwMode="auto">
          <a:xfrm flipV="1">
            <a:off x="55218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" name="Line 311"/>
          <p:cNvSpPr>
            <a:spLocks noChangeShapeType="1"/>
          </p:cNvSpPr>
          <p:nvPr/>
        </p:nvSpPr>
        <p:spPr bwMode="auto">
          <a:xfrm flipV="1">
            <a:off x="585360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" name="Line 312"/>
          <p:cNvSpPr>
            <a:spLocks noChangeShapeType="1"/>
          </p:cNvSpPr>
          <p:nvPr/>
        </p:nvSpPr>
        <p:spPr bwMode="auto">
          <a:xfrm flipV="1">
            <a:off x="6183804" y="5079620"/>
            <a:ext cx="3175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" name="Line 313"/>
          <p:cNvSpPr>
            <a:spLocks noChangeShapeType="1"/>
          </p:cNvSpPr>
          <p:nvPr/>
        </p:nvSpPr>
        <p:spPr bwMode="auto">
          <a:xfrm flipV="1">
            <a:off x="65171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" name="Line 314"/>
          <p:cNvSpPr>
            <a:spLocks noChangeShapeType="1"/>
          </p:cNvSpPr>
          <p:nvPr/>
        </p:nvSpPr>
        <p:spPr bwMode="auto">
          <a:xfrm flipV="1">
            <a:off x="6847379" y="5079620"/>
            <a:ext cx="1587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" name="Freeform 315"/>
          <p:cNvSpPr>
            <a:spLocks/>
          </p:cNvSpPr>
          <p:nvPr/>
        </p:nvSpPr>
        <p:spPr bwMode="auto">
          <a:xfrm>
            <a:off x="4528041" y="5066920"/>
            <a:ext cx="2474913" cy="28575"/>
          </a:xfrm>
          <a:custGeom>
            <a:avLst/>
            <a:gdLst>
              <a:gd name="T0" fmla="*/ 0 w 3118"/>
              <a:gd name="T1" fmla="*/ 0 h 35"/>
              <a:gd name="T2" fmla="*/ 0 w 3118"/>
              <a:gd name="T3" fmla="*/ 33 h 35"/>
              <a:gd name="T4" fmla="*/ 3118 w 3118"/>
              <a:gd name="T5" fmla="*/ 35 h 35"/>
              <a:gd name="T6" fmla="*/ 3118 w 3118"/>
              <a:gd name="T7" fmla="*/ 2 h 35"/>
              <a:gd name="T8" fmla="*/ 0 w 3118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8" h="35">
                <a:moveTo>
                  <a:pt x="0" y="0"/>
                </a:moveTo>
                <a:lnTo>
                  <a:pt x="0" y="33"/>
                </a:lnTo>
                <a:lnTo>
                  <a:pt x="3118" y="35"/>
                </a:lnTo>
                <a:lnTo>
                  <a:pt x="31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4" name="Line 316"/>
          <p:cNvSpPr>
            <a:spLocks noChangeShapeType="1"/>
          </p:cNvSpPr>
          <p:nvPr/>
        </p:nvSpPr>
        <p:spPr bwMode="auto">
          <a:xfrm>
            <a:off x="4467716" y="5079620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" name="Line 317"/>
          <p:cNvSpPr>
            <a:spLocks noChangeShapeType="1"/>
          </p:cNvSpPr>
          <p:nvPr/>
        </p:nvSpPr>
        <p:spPr bwMode="auto">
          <a:xfrm>
            <a:off x="4497879" y="48176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" name="Line 318"/>
          <p:cNvSpPr>
            <a:spLocks noChangeShapeType="1"/>
          </p:cNvSpPr>
          <p:nvPr/>
        </p:nvSpPr>
        <p:spPr bwMode="auto">
          <a:xfrm>
            <a:off x="4467716" y="4557333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" name="Line 319"/>
          <p:cNvSpPr>
            <a:spLocks noChangeShapeType="1"/>
          </p:cNvSpPr>
          <p:nvPr/>
        </p:nvSpPr>
        <p:spPr bwMode="auto">
          <a:xfrm>
            <a:off x="4497879" y="429539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8" name="Line 320"/>
          <p:cNvSpPr>
            <a:spLocks noChangeShapeType="1"/>
          </p:cNvSpPr>
          <p:nvPr/>
        </p:nvSpPr>
        <p:spPr bwMode="auto">
          <a:xfrm>
            <a:off x="4467716" y="40350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9" name="Line 321"/>
          <p:cNvSpPr>
            <a:spLocks noChangeShapeType="1"/>
          </p:cNvSpPr>
          <p:nvPr/>
        </p:nvSpPr>
        <p:spPr bwMode="auto">
          <a:xfrm>
            <a:off x="4497879" y="37762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0" name="Line 322"/>
          <p:cNvSpPr>
            <a:spLocks noChangeShapeType="1"/>
          </p:cNvSpPr>
          <p:nvPr/>
        </p:nvSpPr>
        <p:spPr bwMode="auto">
          <a:xfrm>
            <a:off x="4467716" y="3512758"/>
            <a:ext cx="587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1" name="Line 323"/>
          <p:cNvSpPr>
            <a:spLocks noChangeShapeType="1"/>
          </p:cNvSpPr>
          <p:nvPr/>
        </p:nvSpPr>
        <p:spPr bwMode="auto">
          <a:xfrm>
            <a:off x="4497879" y="3252408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2" name="Line 324"/>
          <p:cNvSpPr>
            <a:spLocks noChangeShapeType="1"/>
          </p:cNvSpPr>
          <p:nvPr/>
        </p:nvSpPr>
        <p:spPr bwMode="auto">
          <a:xfrm>
            <a:off x="4467716" y="29936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3" name="Line 325"/>
          <p:cNvSpPr>
            <a:spLocks noChangeShapeType="1"/>
          </p:cNvSpPr>
          <p:nvPr/>
        </p:nvSpPr>
        <p:spPr bwMode="auto">
          <a:xfrm>
            <a:off x="4497879" y="2731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" name="Line 326"/>
          <p:cNvSpPr>
            <a:spLocks noChangeShapeType="1"/>
          </p:cNvSpPr>
          <p:nvPr/>
        </p:nvSpPr>
        <p:spPr bwMode="auto">
          <a:xfrm>
            <a:off x="4467716" y="2471358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5" name="Line 327"/>
          <p:cNvSpPr>
            <a:spLocks noChangeShapeType="1"/>
          </p:cNvSpPr>
          <p:nvPr/>
        </p:nvSpPr>
        <p:spPr bwMode="auto">
          <a:xfrm>
            <a:off x="4497879" y="221577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6" name="Freeform 328"/>
          <p:cNvSpPr>
            <a:spLocks/>
          </p:cNvSpPr>
          <p:nvPr/>
        </p:nvSpPr>
        <p:spPr bwMode="auto">
          <a:xfrm>
            <a:off x="4513754" y="1953832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" name="Rectangle 329"/>
          <p:cNvSpPr>
            <a:spLocks noChangeArrowheads="1"/>
          </p:cNvSpPr>
          <p:nvPr/>
        </p:nvSpPr>
        <p:spPr bwMode="auto">
          <a:xfrm>
            <a:off x="5645641" y="531933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" name="Rectangle 330"/>
          <p:cNvSpPr>
            <a:spLocks noChangeArrowheads="1"/>
          </p:cNvSpPr>
          <p:nvPr/>
        </p:nvSpPr>
        <p:spPr bwMode="auto">
          <a:xfrm>
            <a:off x="5645641" y="533679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329" name="Freeform 331"/>
          <p:cNvSpPr>
            <a:spLocks/>
          </p:cNvSpPr>
          <p:nvPr/>
        </p:nvSpPr>
        <p:spPr bwMode="auto">
          <a:xfrm>
            <a:off x="4836016" y="3747708"/>
            <a:ext cx="700088" cy="865187"/>
          </a:xfrm>
          <a:custGeom>
            <a:avLst/>
            <a:gdLst>
              <a:gd name="T0" fmla="*/ 10 w 883"/>
              <a:gd name="T1" fmla="*/ 676 h 1091"/>
              <a:gd name="T2" fmla="*/ 50 w 883"/>
              <a:gd name="T3" fmla="*/ 722 h 1091"/>
              <a:gd name="T4" fmla="*/ 88 w 883"/>
              <a:gd name="T5" fmla="*/ 728 h 1091"/>
              <a:gd name="T6" fmla="*/ 96 w 883"/>
              <a:gd name="T7" fmla="*/ 706 h 1091"/>
              <a:gd name="T8" fmla="*/ 108 w 883"/>
              <a:gd name="T9" fmla="*/ 664 h 1091"/>
              <a:gd name="T10" fmla="*/ 142 w 883"/>
              <a:gd name="T11" fmla="*/ 486 h 1091"/>
              <a:gd name="T12" fmla="*/ 167 w 883"/>
              <a:gd name="T13" fmla="*/ 450 h 1091"/>
              <a:gd name="T14" fmla="*/ 175 w 883"/>
              <a:gd name="T15" fmla="*/ 424 h 1091"/>
              <a:gd name="T16" fmla="*/ 177 w 883"/>
              <a:gd name="T17" fmla="*/ 398 h 1091"/>
              <a:gd name="T18" fmla="*/ 179 w 883"/>
              <a:gd name="T19" fmla="*/ 302 h 1091"/>
              <a:gd name="T20" fmla="*/ 179 w 883"/>
              <a:gd name="T21" fmla="*/ 204 h 1091"/>
              <a:gd name="T22" fmla="*/ 181 w 883"/>
              <a:gd name="T23" fmla="*/ 200 h 1091"/>
              <a:gd name="T24" fmla="*/ 167 w 883"/>
              <a:gd name="T25" fmla="*/ 208 h 1091"/>
              <a:gd name="T26" fmla="*/ 179 w 883"/>
              <a:gd name="T27" fmla="*/ 202 h 1091"/>
              <a:gd name="T28" fmla="*/ 217 w 883"/>
              <a:gd name="T29" fmla="*/ 186 h 1091"/>
              <a:gd name="T30" fmla="*/ 263 w 883"/>
              <a:gd name="T31" fmla="*/ 152 h 1091"/>
              <a:gd name="T32" fmla="*/ 267 w 883"/>
              <a:gd name="T33" fmla="*/ 268 h 1091"/>
              <a:gd name="T34" fmla="*/ 315 w 883"/>
              <a:gd name="T35" fmla="*/ 624 h 1091"/>
              <a:gd name="T36" fmla="*/ 323 w 883"/>
              <a:gd name="T37" fmla="*/ 923 h 1091"/>
              <a:gd name="T38" fmla="*/ 337 w 883"/>
              <a:gd name="T39" fmla="*/ 1033 h 1091"/>
              <a:gd name="T40" fmla="*/ 363 w 883"/>
              <a:gd name="T41" fmla="*/ 1059 h 1091"/>
              <a:gd name="T42" fmla="*/ 381 w 883"/>
              <a:gd name="T43" fmla="*/ 1087 h 1091"/>
              <a:gd name="T44" fmla="*/ 423 w 883"/>
              <a:gd name="T45" fmla="*/ 1085 h 1091"/>
              <a:gd name="T46" fmla="*/ 531 w 883"/>
              <a:gd name="T47" fmla="*/ 732 h 1091"/>
              <a:gd name="T48" fmla="*/ 553 w 883"/>
              <a:gd name="T49" fmla="*/ 1043 h 1091"/>
              <a:gd name="T50" fmla="*/ 675 w 883"/>
              <a:gd name="T51" fmla="*/ 144 h 1091"/>
              <a:gd name="T52" fmla="*/ 667 w 883"/>
              <a:gd name="T53" fmla="*/ 18 h 1091"/>
              <a:gd name="T54" fmla="*/ 781 w 883"/>
              <a:gd name="T55" fmla="*/ 610 h 1091"/>
              <a:gd name="T56" fmla="*/ 861 w 883"/>
              <a:gd name="T57" fmla="*/ 694 h 1091"/>
              <a:gd name="T58" fmla="*/ 851 w 883"/>
              <a:gd name="T59" fmla="*/ 724 h 1091"/>
              <a:gd name="T60" fmla="*/ 879 w 883"/>
              <a:gd name="T61" fmla="*/ 700 h 1091"/>
              <a:gd name="T62" fmla="*/ 879 w 883"/>
              <a:gd name="T63" fmla="*/ 700 h 1091"/>
              <a:gd name="T64" fmla="*/ 797 w 883"/>
              <a:gd name="T65" fmla="*/ 606 h 1091"/>
              <a:gd name="T66" fmla="*/ 685 w 883"/>
              <a:gd name="T67" fmla="*/ 188 h 1091"/>
              <a:gd name="T68" fmla="*/ 669 w 883"/>
              <a:gd name="T69" fmla="*/ 14 h 1091"/>
              <a:gd name="T70" fmla="*/ 569 w 883"/>
              <a:gd name="T71" fmla="*/ 1019 h 1091"/>
              <a:gd name="T72" fmla="*/ 541 w 883"/>
              <a:gd name="T73" fmla="*/ 708 h 1091"/>
              <a:gd name="T74" fmla="*/ 433 w 883"/>
              <a:gd name="T75" fmla="*/ 857 h 1091"/>
              <a:gd name="T76" fmla="*/ 409 w 883"/>
              <a:gd name="T77" fmla="*/ 1055 h 1091"/>
              <a:gd name="T78" fmla="*/ 379 w 883"/>
              <a:gd name="T79" fmla="*/ 1049 h 1091"/>
              <a:gd name="T80" fmla="*/ 375 w 883"/>
              <a:gd name="T81" fmla="*/ 1053 h 1091"/>
              <a:gd name="T82" fmla="*/ 349 w 883"/>
              <a:gd name="T83" fmla="*/ 1005 h 1091"/>
              <a:gd name="T84" fmla="*/ 359 w 883"/>
              <a:gd name="T85" fmla="*/ 921 h 1091"/>
              <a:gd name="T86" fmla="*/ 351 w 883"/>
              <a:gd name="T87" fmla="*/ 620 h 1091"/>
              <a:gd name="T88" fmla="*/ 269 w 883"/>
              <a:gd name="T89" fmla="*/ 134 h 1091"/>
              <a:gd name="T90" fmla="*/ 217 w 883"/>
              <a:gd name="T91" fmla="*/ 142 h 1091"/>
              <a:gd name="T92" fmla="*/ 193 w 883"/>
              <a:gd name="T93" fmla="*/ 160 h 1091"/>
              <a:gd name="T94" fmla="*/ 165 w 883"/>
              <a:gd name="T95" fmla="*/ 170 h 1091"/>
              <a:gd name="T96" fmla="*/ 153 w 883"/>
              <a:gd name="T97" fmla="*/ 178 h 1091"/>
              <a:gd name="T98" fmla="*/ 146 w 883"/>
              <a:gd name="T99" fmla="*/ 200 h 1091"/>
              <a:gd name="T100" fmla="*/ 144 w 883"/>
              <a:gd name="T101" fmla="*/ 248 h 1091"/>
              <a:gd name="T102" fmla="*/ 144 w 883"/>
              <a:gd name="T103" fmla="*/ 358 h 1091"/>
              <a:gd name="T104" fmla="*/ 159 w 883"/>
              <a:gd name="T105" fmla="*/ 414 h 1091"/>
              <a:gd name="T106" fmla="*/ 138 w 883"/>
              <a:gd name="T107" fmla="*/ 424 h 1091"/>
              <a:gd name="T108" fmla="*/ 132 w 883"/>
              <a:gd name="T109" fmla="*/ 450 h 1091"/>
              <a:gd name="T110" fmla="*/ 124 w 883"/>
              <a:gd name="T111" fmla="*/ 496 h 1091"/>
              <a:gd name="T112" fmla="*/ 76 w 883"/>
              <a:gd name="T113" fmla="*/ 648 h 1091"/>
              <a:gd name="T114" fmla="*/ 62 w 883"/>
              <a:gd name="T115" fmla="*/ 700 h 1091"/>
              <a:gd name="T116" fmla="*/ 78 w 883"/>
              <a:gd name="T117" fmla="*/ 710 h 1091"/>
              <a:gd name="T118" fmla="*/ 78 w 883"/>
              <a:gd name="T119" fmla="*/ 698 h 1091"/>
              <a:gd name="T120" fmla="*/ 32 w 883"/>
              <a:gd name="T121" fmla="*/ 674 h 1091"/>
              <a:gd name="T122" fmla="*/ 36 w 883"/>
              <a:gd name="T123" fmla="*/ 656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3" h="1091">
                <a:moveTo>
                  <a:pt x="36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6" y="682"/>
                </a:lnTo>
                <a:lnTo>
                  <a:pt x="28" y="668"/>
                </a:lnTo>
                <a:lnTo>
                  <a:pt x="14" y="678"/>
                </a:lnTo>
                <a:lnTo>
                  <a:pt x="18" y="684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2"/>
                </a:lnTo>
                <a:lnTo>
                  <a:pt x="44" y="716"/>
                </a:lnTo>
                <a:lnTo>
                  <a:pt x="50" y="722"/>
                </a:lnTo>
                <a:lnTo>
                  <a:pt x="54" y="726"/>
                </a:lnTo>
                <a:lnTo>
                  <a:pt x="54" y="724"/>
                </a:lnTo>
                <a:lnTo>
                  <a:pt x="58" y="728"/>
                </a:lnTo>
                <a:lnTo>
                  <a:pt x="62" y="730"/>
                </a:lnTo>
                <a:lnTo>
                  <a:pt x="64" y="730"/>
                </a:lnTo>
                <a:lnTo>
                  <a:pt x="70" y="732"/>
                </a:lnTo>
                <a:lnTo>
                  <a:pt x="72" y="732"/>
                </a:lnTo>
                <a:lnTo>
                  <a:pt x="74" y="732"/>
                </a:lnTo>
                <a:lnTo>
                  <a:pt x="74" y="732"/>
                </a:lnTo>
                <a:lnTo>
                  <a:pt x="80" y="730"/>
                </a:lnTo>
                <a:lnTo>
                  <a:pt x="88" y="728"/>
                </a:lnTo>
                <a:lnTo>
                  <a:pt x="90" y="726"/>
                </a:lnTo>
                <a:lnTo>
                  <a:pt x="92" y="724"/>
                </a:lnTo>
                <a:lnTo>
                  <a:pt x="90" y="722"/>
                </a:lnTo>
                <a:lnTo>
                  <a:pt x="94" y="716"/>
                </a:lnTo>
                <a:lnTo>
                  <a:pt x="96" y="710"/>
                </a:lnTo>
                <a:lnTo>
                  <a:pt x="96" y="704"/>
                </a:lnTo>
                <a:lnTo>
                  <a:pt x="78" y="704"/>
                </a:lnTo>
                <a:lnTo>
                  <a:pt x="94" y="710"/>
                </a:lnTo>
                <a:lnTo>
                  <a:pt x="94" y="712"/>
                </a:lnTo>
                <a:lnTo>
                  <a:pt x="96" y="708"/>
                </a:lnTo>
                <a:lnTo>
                  <a:pt x="96" y="706"/>
                </a:lnTo>
                <a:lnTo>
                  <a:pt x="98" y="700"/>
                </a:lnTo>
                <a:lnTo>
                  <a:pt x="98" y="688"/>
                </a:lnTo>
                <a:lnTo>
                  <a:pt x="80" y="688"/>
                </a:lnTo>
                <a:lnTo>
                  <a:pt x="98" y="694"/>
                </a:lnTo>
                <a:lnTo>
                  <a:pt x="100" y="688"/>
                </a:lnTo>
                <a:lnTo>
                  <a:pt x="100" y="682"/>
                </a:lnTo>
                <a:lnTo>
                  <a:pt x="100" y="678"/>
                </a:lnTo>
                <a:lnTo>
                  <a:pt x="82" y="678"/>
                </a:lnTo>
                <a:lnTo>
                  <a:pt x="98" y="684"/>
                </a:lnTo>
                <a:lnTo>
                  <a:pt x="98" y="686"/>
                </a:lnTo>
                <a:lnTo>
                  <a:pt x="108" y="664"/>
                </a:lnTo>
                <a:lnTo>
                  <a:pt x="110" y="662"/>
                </a:lnTo>
                <a:lnTo>
                  <a:pt x="118" y="640"/>
                </a:lnTo>
                <a:lnTo>
                  <a:pt x="134" y="596"/>
                </a:lnTo>
                <a:lnTo>
                  <a:pt x="134" y="594"/>
                </a:lnTo>
                <a:lnTo>
                  <a:pt x="144" y="548"/>
                </a:lnTo>
                <a:lnTo>
                  <a:pt x="126" y="544"/>
                </a:lnTo>
                <a:lnTo>
                  <a:pt x="144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2" y="486"/>
                </a:lnTo>
                <a:lnTo>
                  <a:pt x="159" y="494"/>
                </a:lnTo>
                <a:lnTo>
                  <a:pt x="163" y="484"/>
                </a:lnTo>
                <a:lnTo>
                  <a:pt x="163" y="480"/>
                </a:lnTo>
                <a:lnTo>
                  <a:pt x="165" y="466"/>
                </a:lnTo>
                <a:lnTo>
                  <a:pt x="148" y="462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53" y="432"/>
                </a:lnTo>
                <a:lnTo>
                  <a:pt x="169" y="440"/>
                </a:lnTo>
                <a:lnTo>
                  <a:pt x="171" y="436"/>
                </a:lnTo>
                <a:lnTo>
                  <a:pt x="171" y="434"/>
                </a:lnTo>
                <a:lnTo>
                  <a:pt x="173" y="428"/>
                </a:lnTo>
                <a:lnTo>
                  <a:pt x="173" y="424"/>
                </a:lnTo>
                <a:lnTo>
                  <a:pt x="155" y="424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57" y="416"/>
                </a:lnTo>
                <a:lnTo>
                  <a:pt x="169" y="428"/>
                </a:lnTo>
                <a:lnTo>
                  <a:pt x="173" y="422"/>
                </a:lnTo>
                <a:lnTo>
                  <a:pt x="171" y="430"/>
                </a:lnTo>
                <a:lnTo>
                  <a:pt x="173" y="428"/>
                </a:lnTo>
                <a:lnTo>
                  <a:pt x="171" y="426"/>
                </a:lnTo>
                <a:lnTo>
                  <a:pt x="175" y="420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59" y="372"/>
                </a:lnTo>
                <a:lnTo>
                  <a:pt x="177" y="376"/>
                </a:lnTo>
                <a:lnTo>
                  <a:pt x="179" y="362"/>
                </a:lnTo>
                <a:lnTo>
                  <a:pt x="179" y="358"/>
                </a:lnTo>
                <a:lnTo>
                  <a:pt x="179" y="346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61" y="204"/>
                </a:lnTo>
                <a:lnTo>
                  <a:pt x="177" y="210"/>
                </a:lnTo>
                <a:lnTo>
                  <a:pt x="177" y="212"/>
                </a:lnTo>
                <a:lnTo>
                  <a:pt x="179" y="208"/>
                </a:lnTo>
                <a:lnTo>
                  <a:pt x="179" y="206"/>
                </a:lnTo>
                <a:lnTo>
                  <a:pt x="181" y="200"/>
                </a:lnTo>
                <a:lnTo>
                  <a:pt x="181" y="196"/>
                </a:lnTo>
                <a:lnTo>
                  <a:pt x="163" y="196"/>
                </a:lnTo>
                <a:lnTo>
                  <a:pt x="179" y="202"/>
                </a:lnTo>
                <a:lnTo>
                  <a:pt x="179" y="204"/>
                </a:lnTo>
                <a:lnTo>
                  <a:pt x="181" y="200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77" y="202"/>
                </a:lnTo>
                <a:lnTo>
                  <a:pt x="181" y="19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3" y="204"/>
                </a:lnTo>
                <a:lnTo>
                  <a:pt x="173" y="204"/>
                </a:lnTo>
                <a:lnTo>
                  <a:pt x="179" y="202"/>
                </a:lnTo>
                <a:lnTo>
                  <a:pt x="181" y="202"/>
                </a:lnTo>
                <a:lnTo>
                  <a:pt x="185" y="200"/>
                </a:lnTo>
                <a:lnTo>
                  <a:pt x="189" y="198"/>
                </a:lnTo>
                <a:lnTo>
                  <a:pt x="181" y="182"/>
                </a:lnTo>
                <a:lnTo>
                  <a:pt x="187" y="200"/>
                </a:lnTo>
                <a:lnTo>
                  <a:pt x="193" y="198"/>
                </a:lnTo>
                <a:lnTo>
                  <a:pt x="199" y="196"/>
                </a:lnTo>
                <a:lnTo>
                  <a:pt x="205" y="194"/>
                </a:lnTo>
                <a:lnTo>
                  <a:pt x="209" y="192"/>
                </a:lnTo>
                <a:lnTo>
                  <a:pt x="215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5" y="176"/>
                </a:lnTo>
                <a:lnTo>
                  <a:pt x="243" y="168"/>
                </a:lnTo>
                <a:lnTo>
                  <a:pt x="229" y="154"/>
                </a:lnTo>
                <a:lnTo>
                  <a:pt x="239" y="170"/>
                </a:lnTo>
                <a:lnTo>
                  <a:pt x="251" y="162"/>
                </a:lnTo>
                <a:lnTo>
                  <a:pt x="253" y="160"/>
                </a:lnTo>
                <a:lnTo>
                  <a:pt x="263" y="152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1" y="206"/>
                </a:lnTo>
                <a:lnTo>
                  <a:pt x="267" y="200"/>
                </a:lnTo>
                <a:lnTo>
                  <a:pt x="251" y="204"/>
                </a:lnTo>
                <a:lnTo>
                  <a:pt x="267" y="268"/>
                </a:lnTo>
                <a:lnTo>
                  <a:pt x="281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7" y="548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19" y="704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23" y="923"/>
                </a:lnTo>
                <a:lnTo>
                  <a:pt x="325" y="945"/>
                </a:lnTo>
                <a:lnTo>
                  <a:pt x="343" y="943"/>
                </a:lnTo>
                <a:lnTo>
                  <a:pt x="325" y="943"/>
                </a:lnTo>
                <a:lnTo>
                  <a:pt x="325" y="963"/>
                </a:lnTo>
                <a:lnTo>
                  <a:pt x="327" y="967"/>
                </a:lnTo>
                <a:lnTo>
                  <a:pt x="331" y="989"/>
                </a:lnTo>
                <a:lnTo>
                  <a:pt x="347" y="98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3"/>
                </a:lnTo>
                <a:lnTo>
                  <a:pt x="337" y="1033"/>
                </a:lnTo>
                <a:lnTo>
                  <a:pt x="341" y="1053"/>
                </a:lnTo>
                <a:lnTo>
                  <a:pt x="357" y="1049"/>
                </a:lnTo>
                <a:lnTo>
                  <a:pt x="339" y="1049"/>
                </a:lnTo>
                <a:lnTo>
                  <a:pt x="339" y="1053"/>
                </a:lnTo>
                <a:lnTo>
                  <a:pt x="339" y="1053"/>
                </a:lnTo>
                <a:lnTo>
                  <a:pt x="341" y="1059"/>
                </a:lnTo>
                <a:lnTo>
                  <a:pt x="345" y="1067"/>
                </a:lnTo>
                <a:lnTo>
                  <a:pt x="349" y="1071"/>
                </a:lnTo>
                <a:lnTo>
                  <a:pt x="351" y="1073"/>
                </a:lnTo>
                <a:lnTo>
                  <a:pt x="363" y="1059"/>
                </a:lnTo>
                <a:lnTo>
                  <a:pt x="347" y="1067"/>
                </a:lnTo>
                <a:lnTo>
                  <a:pt x="349" y="1071"/>
                </a:lnTo>
                <a:lnTo>
                  <a:pt x="353" y="1075"/>
                </a:lnTo>
                <a:lnTo>
                  <a:pt x="359" y="1079"/>
                </a:lnTo>
                <a:lnTo>
                  <a:pt x="359" y="1081"/>
                </a:lnTo>
                <a:lnTo>
                  <a:pt x="365" y="1083"/>
                </a:lnTo>
                <a:lnTo>
                  <a:pt x="371" y="1065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9" y="1089"/>
                </a:lnTo>
                <a:lnTo>
                  <a:pt x="395" y="1091"/>
                </a:lnTo>
                <a:lnTo>
                  <a:pt x="401" y="1091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1" y="1091"/>
                </a:lnTo>
                <a:lnTo>
                  <a:pt x="417" y="1089"/>
                </a:lnTo>
                <a:lnTo>
                  <a:pt x="423" y="1085"/>
                </a:lnTo>
                <a:lnTo>
                  <a:pt x="427" y="1079"/>
                </a:lnTo>
                <a:lnTo>
                  <a:pt x="429" y="1077"/>
                </a:lnTo>
                <a:lnTo>
                  <a:pt x="469" y="861"/>
                </a:lnTo>
                <a:lnTo>
                  <a:pt x="469" y="857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2"/>
                </a:lnTo>
                <a:lnTo>
                  <a:pt x="525" y="714"/>
                </a:lnTo>
                <a:lnTo>
                  <a:pt x="509" y="720"/>
                </a:lnTo>
                <a:lnTo>
                  <a:pt x="513" y="726"/>
                </a:lnTo>
                <a:lnTo>
                  <a:pt x="519" y="730"/>
                </a:lnTo>
                <a:lnTo>
                  <a:pt x="525" y="732"/>
                </a:lnTo>
                <a:lnTo>
                  <a:pt x="507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7" y="682"/>
                </a:lnTo>
                <a:lnTo>
                  <a:pt x="627" y="678"/>
                </a:lnTo>
                <a:lnTo>
                  <a:pt x="627" y="306"/>
                </a:lnTo>
                <a:lnTo>
                  <a:pt x="609" y="306"/>
                </a:lnTo>
                <a:lnTo>
                  <a:pt x="627" y="312"/>
                </a:lnTo>
                <a:lnTo>
                  <a:pt x="675" y="146"/>
                </a:lnTo>
                <a:lnTo>
                  <a:pt x="675" y="144"/>
                </a:lnTo>
                <a:lnTo>
                  <a:pt x="703" y="22"/>
                </a:lnTo>
                <a:lnTo>
                  <a:pt x="685" y="18"/>
                </a:lnTo>
                <a:lnTo>
                  <a:pt x="667" y="18"/>
                </a:lnTo>
                <a:lnTo>
                  <a:pt x="669" y="24"/>
                </a:lnTo>
                <a:lnTo>
                  <a:pt x="673" y="30"/>
                </a:lnTo>
                <a:lnTo>
                  <a:pt x="679" y="34"/>
                </a:lnTo>
                <a:lnTo>
                  <a:pt x="685" y="36"/>
                </a:lnTo>
                <a:lnTo>
                  <a:pt x="691" y="34"/>
                </a:lnTo>
                <a:lnTo>
                  <a:pt x="697" y="30"/>
                </a:lnTo>
                <a:lnTo>
                  <a:pt x="701" y="24"/>
                </a:lnTo>
                <a:lnTo>
                  <a:pt x="667" y="18"/>
                </a:lnTo>
                <a:lnTo>
                  <a:pt x="667" y="188"/>
                </a:lnTo>
                <a:lnTo>
                  <a:pt x="667" y="188"/>
                </a:lnTo>
                <a:lnTo>
                  <a:pt x="669" y="194"/>
                </a:lnTo>
                <a:lnTo>
                  <a:pt x="671" y="198"/>
                </a:lnTo>
                <a:lnTo>
                  <a:pt x="737" y="294"/>
                </a:lnTo>
                <a:lnTo>
                  <a:pt x="751" y="284"/>
                </a:lnTo>
                <a:lnTo>
                  <a:pt x="735" y="290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1" y="610"/>
                </a:lnTo>
                <a:lnTo>
                  <a:pt x="781" y="612"/>
                </a:lnTo>
                <a:lnTo>
                  <a:pt x="783" y="618"/>
                </a:lnTo>
                <a:lnTo>
                  <a:pt x="841" y="690"/>
                </a:lnTo>
                <a:lnTo>
                  <a:pt x="855" y="678"/>
                </a:lnTo>
                <a:lnTo>
                  <a:pt x="839" y="686"/>
                </a:lnTo>
                <a:lnTo>
                  <a:pt x="841" y="690"/>
                </a:lnTo>
                <a:lnTo>
                  <a:pt x="843" y="694"/>
                </a:lnTo>
                <a:lnTo>
                  <a:pt x="859" y="686"/>
                </a:lnTo>
                <a:lnTo>
                  <a:pt x="843" y="690"/>
                </a:lnTo>
                <a:lnTo>
                  <a:pt x="845" y="698"/>
                </a:lnTo>
                <a:lnTo>
                  <a:pt x="861" y="694"/>
                </a:lnTo>
                <a:lnTo>
                  <a:pt x="843" y="694"/>
                </a:lnTo>
                <a:lnTo>
                  <a:pt x="843" y="700"/>
                </a:lnTo>
                <a:lnTo>
                  <a:pt x="843" y="700"/>
                </a:lnTo>
                <a:lnTo>
                  <a:pt x="845" y="706"/>
                </a:lnTo>
                <a:lnTo>
                  <a:pt x="847" y="712"/>
                </a:lnTo>
                <a:lnTo>
                  <a:pt x="863" y="706"/>
                </a:lnTo>
                <a:lnTo>
                  <a:pt x="845" y="706"/>
                </a:lnTo>
                <a:lnTo>
                  <a:pt x="845" y="710"/>
                </a:lnTo>
                <a:lnTo>
                  <a:pt x="845" y="710"/>
                </a:lnTo>
                <a:lnTo>
                  <a:pt x="847" y="716"/>
                </a:lnTo>
                <a:lnTo>
                  <a:pt x="851" y="724"/>
                </a:lnTo>
                <a:lnTo>
                  <a:pt x="853" y="726"/>
                </a:lnTo>
                <a:lnTo>
                  <a:pt x="865" y="712"/>
                </a:lnTo>
                <a:lnTo>
                  <a:pt x="847" y="712"/>
                </a:lnTo>
                <a:lnTo>
                  <a:pt x="849" y="718"/>
                </a:lnTo>
                <a:lnTo>
                  <a:pt x="847" y="712"/>
                </a:lnTo>
                <a:lnTo>
                  <a:pt x="847" y="714"/>
                </a:lnTo>
                <a:lnTo>
                  <a:pt x="883" y="714"/>
                </a:lnTo>
                <a:lnTo>
                  <a:pt x="883" y="712"/>
                </a:lnTo>
                <a:lnTo>
                  <a:pt x="883" y="712"/>
                </a:lnTo>
                <a:lnTo>
                  <a:pt x="881" y="706"/>
                </a:lnTo>
                <a:lnTo>
                  <a:pt x="879" y="700"/>
                </a:lnTo>
                <a:lnTo>
                  <a:pt x="877" y="698"/>
                </a:lnTo>
                <a:lnTo>
                  <a:pt x="881" y="710"/>
                </a:lnTo>
                <a:lnTo>
                  <a:pt x="879" y="704"/>
                </a:lnTo>
                <a:lnTo>
                  <a:pt x="863" y="710"/>
                </a:lnTo>
                <a:lnTo>
                  <a:pt x="881" y="710"/>
                </a:lnTo>
                <a:lnTo>
                  <a:pt x="881" y="706"/>
                </a:lnTo>
                <a:lnTo>
                  <a:pt x="881" y="706"/>
                </a:lnTo>
                <a:lnTo>
                  <a:pt x="881" y="700"/>
                </a:lnTo>
                <a:lnTo>
                  <a:pt x="879" y="694"/>
                </a:lnTo>
                <a:lnTo>
                  <a:pt x="861" y="700"/>
                </a:lnTo>
                <a:lnTo>
                  <a:pt x="879" y="700"/>
                </a:lnTo>
                <a:lnTo>
                  <a:pt x="879" y="694"/>
                </a:lnTo>
                <a:lnTo>
                  <a:pt x="879" y="694"/>
                </a:lnTo>
                <a:lnTo>
                  <a:pt x="879" y="690"/>
                </a:lnTo>
                <a:lnTo>
                  <a:pt x="877" y="682"/>
                </a:lnTo>
                <a:lnTo>
                  <a:pt x="875" y="678"/>
                </a:lnTo>
                <a:lnTo>
                  <a:pt x="873" y="674"/>
                </a:lnTo>
                <a:lnTo>
                  <a:pt x="871" y="670"/>
                </a:lnTo>
                <a:lnTo>
                  <a:pt x="869" y="668"/>
                </a:lnTo>
                <a:lnTo>
                  <a:pt x="811" y="596"/>
                </a:lnTo>
                <a:lnTo>
                  <a:pt x="813" y="600"/>
                </a:lnTo>
                <a:lnTo>
                  <a:pt x="797" y="606"/>
                </a:lnTo>
                <a:lnTo>
                  <a:pt x="815" y="604"/>
                </a:lnTo>
                <a:lnTo>
                  <a:pt x="779" y="412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1" y="178"/>
                </a:lnTo>
                <a:lnTo>
                  <a:pt x="703" y="188"/>
                </a:lnTo>
                <a:lnTo>
                  <a:pt x="701" y="182"/>
                </a:lnTo>
                <a:lnTo>
                  <a:pt x="685" y="188"/>
                </a:lnTo>
                <a:lnTo>
                  <a:pt x="703" y="188"/>
                </a:lnTo>
                <a:lnTo>
                  <a:pt x="703" y="18"/>
                </a:lnTo>
                <a:lnTo>
                  <a:pt x="703" y="18"/>
                </a:lnTo>
                <a:lnTo>
                  <a:pt x="701" y="12"/>
                </a:lnTo>
                <a:lnTo>
                  <a:pt x="697" y="6"/>
                </a:lnTo>
                <a:lnTo>
                  <a:pt x="691" y="2"/>
                </a:lnTo>
                <a:lnTo>
                  <a:pt x="685" y="0"/>
                </a:lnTo>
                <a:lnTo>
                  <a:pt x="679" y="2"/>
                </a:lnTo>
                <a:lnTo>
                  <a:pt x="673" y="6"/>
                </a:lnTo>
                <a:lnTo>
                  <a:pt x="669" y="12"/>
                </a:lnTo>
                <a:lnTo>
                  <a:pt x="669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3" y="302"/>
                </a:lnTo>
                <a:lnTo>
                  <a:pt x="591" y="306"/>
                </a:lnTo>
                <a:lnTo>
                  <a:pt x="591" y="306"/>
                </a:lnTo>
                <a:lnTo>
                  <a:pt x="591" y="678"/>
                </a:lnTo>
                <a:lnTo>
                  <a:pt x="609" y="678"/>
                </a:lnTo>
                <a:lnTo>
                  <a:pt x="593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3" y="712"/>
                </a:lnTo>
                <a:lnTo>
                  <a:pt x="541" y="708"/>
                </a:lnTo>
                <a:lnTo>
                  <a:pt x="537" y="702"/>
                </a:lnTo>
                <a:lnTo>
                  <a:pt x="531" y="698"/>
                </a:lnTo>
                <a:lnTo>
                  <a:pt x="525" y="696"/>
                </a:lnTo>
                <a:lnTo>
                  <a:pt x="519" y="698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7"/>
                </a:lnTo>
                <a:lnTo>
                  <a:pt x="451" y="857"/>
                </a:lnTo>
                <a:lnTo>
                  <a:pt x="435" y="855"/>
                </a:lnTo>
                <a:lnTo>
                  <a:pt x="395" y="1071"/>
                </a:lnTo>
                <a:lnTo>
                  <a:pt x="411" y="1055"/>
                </a:lnTo>
                <a:lnTo>
                  <a:pt x="405" y="1057"/>
                </a:lnTo>
                <a:lnTo>
                  <a:pt x="399" y="1061"/>
                </a:lnTo>
                <a:lnTo>
                  <a:pt x="395" y="1067"/>
                </a:lnTo>
                <a:lnTo>
                  <a:pt x="393" y="1073"/>
                </a:lnTo>
                <a:lnTo>
                  <a:pt x="411" y="1073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1" y="1055"/>
                </a:lnTo>
                <a:lnTo>
                  <a:pt x="401" y="1073"/>
                </a:lnTo>
                <a:lnTo>
                  <a:pt x="407" y="1057"/>
                </a:lnTo>
                <a:lnTo>
                  <a:pt x="401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7" y="1049"/>
                </a:lnTo>
                <a:lnTo>
                  <a:pt x="371" y="1047"/>
                </a:lnTo>
                <a:lnTo>
                  <a:pt x="377" y="1051"/>
                </a:lnTo>
                <a:lnTo>
                  <a:pt x="371" y="1047"/>
                </a:lnTo>
                <a:lnTo>
                  <a:pt x="365" y="1063"/>
                </a:lnTo>
                <a:lnTo>
                  <a:pt x="381" y="1055"/>
                </a:lnTo>
                <a:lnTo>
                  <a:pt x="379" y="1051"/>
                </a:lnTo>
                <a:lnTo>
                  <a:pt x="377" y="1047"/>
                </a:lnTo>
                <a:lnTo>
                  <a:pt x="375" y="1045"/>
                </a:lnTo>
                <a:lnTo>
                  <a:pt x="371" y="1041"/>
                </a:lnTo>
                <a:lnTo>
                  <a:pt x="375" y="1053"/>
                </a:lnTo>
                <a:lnTo>
                  <a:pt x="373" y="1047"/>
                </a:lnTo>
                <a:lnTo>
                  <a:pt x="357" y="1053"/>
                </a:lnTo>
                <a:lnTo>
                  <a:pt x="375" y="1053"/>
                </a:lnTo>
                <a:lnTo>
                  <a:pt x="375" y="1049"/>
                </a:lnTo>
                <a:lnTo>
                  <a:pt x="375" y="1049"/>
                </a:lnTo>
                <a:lnTo>
                  <a:pt x="375" y="1045"/>
                </a:lnTo>
                <a:lnTo>
                  <a:pt x="371" y="1025"/>
                </a:lnTo>
                <a:lnTo>
                  <a:pt x="353" y="1029"/>
                </a:lnTo>
                <a:lnTo>
                  <a:pt x="371" y="1027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5" y="983"/>
                </a:lnTo>
                <a:lnTo>
                  <a:pt x="361" y="961"/>
                </a:lnTo>
                <a:lnTo>
                  <a:pt x="343" y="963"/>
                </a:lnTo>
                <a:lnTo>
                  <a:pt x="361" y="963"/>
                </a:lnTo>
                <a:lnTo>
                  <a:pt x="361" y="943"/>
                </a:lnTo>
                <a:lnTo>
                  <a:pt x="361" y="941"/>
                </a:lnTo>
                <a:lnTo>
                  <a:pt x="359" y="919"/>
                </a:lnTo>
                <a:lnTo>
                  <a:pt x="341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2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43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5" y="324"/>
                </a:lnTo>
                <a:lnTo>
                  <a:pt x="301" y="260"/>
                </a:lnTo>
                <a:lnTo>
                  <a:pt x="285" y="196"/>
                </a:lnTo>
                <a:lnTo>
                  <a:pt x="285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31" y="132"/>
                </a:lnTo>
                <a:lnTo>
                  <a:pt x="241" y="146"/>
                </a:lnTo>
                <a:lnTo>
                  <a:pt x="231" y="132"/>
                </a:lnTo>
                <a:lnTo>
                  <a:pt x="219" y="140"/>
                </a:lnTo>
                <a:lnTo>
                  <a:pt x="217" y="142"/>
                </a:lnTo>
                <a:lnTo>
                  <a:pt x="209" y="150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5" y="158"/>
                </a:lnTo>
                <a:lnTo>
                  <a:pt x="189" y="162"/>
                </a:lnTo>
                <a:lnTo>
                  <a:pt x="199" y="176"/>
                </a:lnTo>
                <a:lnTo>
                  <a:pt x="193" y="160"/>
                </a:lnTo>
                <a:lnTo>
                  <a:pt x="187" y="162"/>
                </a:lnTo>
                <a:lnTo>
                  <a:pt x="181" y="164"/>
                </a:lnTo>
                <a:lnTo>
                  <a:pt x="175" y="166"/>
                </a:lnTo>
                <a:lnTo>
                  <a:pt x="173" y="166"/>
                </a:lnTo>
                <a:lnTo>
                  <a:pt x="169" y="168"/>
                </a:lnTo>
                <a:lnTo>
                  <a:pt x="165" y="170"/>
                </a:lnTo>
                <a:lnTo>
                  <a:pt x="173" y="186"/>
                </a:lnTo>
                <a:lnTo>
                  <a:pt x="173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49" y="184"/>
                </a:lnTo>
                <a:lnTo>
                  <a:pt x="148" y="190"/>
                </a:lnTo>
                <a:lnTo>
                  <a:pt x="148" y="190"/>
                </a:lnTo>
                <a:lnTo>
                  <a:pt x="148" y="192"/>
                </a:lnTo>
                <a:lnTo>
                  <a:pt x="165" y="192"/>
                </a:lnTo>
                <a:lnTo>
                  <a:pt x="149" y="184"/>
                </a:lnTo>
                <a:lnTo>
                  <a:pt x="148" y="188"/>
                </a:lnTo>
                <a:lnTo>
                  <a:pt x="148" y="190"/>
                </a:lnTo>
                <a:lnTo>
                  <a:pt x="146" y="196"/>
                </a:lnTo>
                <a:lnTo>
                  <a:pt x="146" y="196"/>
                </a:lnTo>
                <a:lnTo>
                  <a:pt x="146" y="200"/>
                </a:lnTo>
                <a:lnTo>
                  <a:pt x="163" y="200"/>
                </a:lnTo>
                <a:lnTo>
                  <a:pt x="148" y="192"/>
                </a:lnTo>
                <a:lnTo>
                  <a:pt x="146" y="196"/>
                </a:lnTo>
                <a:lnTo>
                  <a:pt x="146" y="198"/>
                </a:lnTo>
                <a:lnTo>
                  <a:pt x="144" y="204"/>
                </a:lnTo>
                <a:lnTo>
                  <a:pt x="144" y="204"/>
                </a:lnTo>
                <a:lnTo>
                  <a:pt x="144" y="210"/>
                </a:lnTo>
                <a:lnTo>
                  <a:pt x="144" y="218"/>
                </a:lnTo>
                <a:lnTo>
                  <a:pt x="144" y="226"/>
                </a:lnTo>
                <a:lnTo>
                  <a:pt x="144" y="238"/>
                </a:lnTo>
                <a:lnTo>
                  <a:pt x="144" y="248"/>
                </a:lnTo>
                <a:lnTo>
                  <a:pt x="144" y="260"/>
                </a:lnTo>
                <a:lnTo>
                  <a:pt x="144" y="268"/>
                </a:lnTo>
                <a:lnTo>
                  <a:pt x="144" y="276"/>
                </a:lnTo>
                <a:lnTo>
                  <a:pt x="144" y="286"/>
                </a:lnTo>
                <a:lnTo>
                  <a:pt x="144" y="292"/>
                </a:lnTo>
                <a:lnTo>
                  <a:pt x="144" y="302"/>
                </a:lnTo>
                <a:lnTo>
                  <a:pt x="144" y="312"/>
                </a:lnTo>
                <a:lnTo>
                  <a:pt x="144" y="324"/>
                </a:lnTo>
                <a:lnTo>
                  <a:pt x="144" y="334"/>
                </a:lnTo>
                <a:lnTo>
                  <a:pt x="144" y="346"/>
                </a:lnTo>
                <a:lnTo>
                  <a:pt x="144" y="358"/>
                </a:lnTo>
                <a:lnTo>
                  <a:pt x="161" y="358"/>
                </a:lnTo>
                <a:lnTo>
                  <a:pt x="144" y="356"/>
                </a:lnTo>
                <a:lnTo>
                  <a:pt x="142" y="370"/>
                </a:lnTo>
                <a:lnTo>
                  <a:pt x="142" y="372"/>
                </a:lnTo>
                <a:lnTo>
                  <a:pt x="142" y="384"/>
                </a:lnTo>
                <a:lnTo>
                  <a:pt x="142" y="398"/>
                </a:lnTo>
                <a:lnTo>
                  <a:pt x="142" y="414"/>
                </a:lnTo>
                <a:lnTo>
                  <a:pt x="148" y="402"/>
                </a:lnTo>
                <a:lnTo>
                  <a:pt x="144" y="408"/>
                </a:lnTo>
                <a:lnTo>
                  <a:pt x="142" y="414"/>
                </a:lnTo>
                <a:lnTo>
                  <a:pt x="159" y="414"/>
                </a:lnTo>
                <a:lnTo>
                  <a:pt x="148" y="402"/>
                </a:lnTo>
                <a:lnTo>
                  <a:pt x="146" y="404"/>
                </a:lnTo>
                <a:lnTo>
                  <a:pt x="146" y="404"/>
                </a:lnTo>
                <a:lnTo>
                  <a:pt x="142" y="410"/>
                </a:lnTo>
                <a:lnTo>
                  <a:pt x="140" y="416"/>
                </a:lnTo>
                <a:lnTo>
                  <a:pt x="140" y="416"/>
                </a:lnTo>
                <a:lnTo>
                  <a:pt x="140" y="418"/>
                </a:lnTo>
                <a:lnTo>
                  <a:pt x="157" y="418"/>
                </a:lnTo>
                <a:lnTo>
                  <a:pt x="142" y="412"/>
                </a:lnTo>
                <a:lnTo>
                  <a:pt x="140" y="418"/>
                </a:lnTo>
                <a:lnTo>
                  <a:pt x="138" y="424"/>
                </a:lnTo>
                <a:lnTo>
                  <a:pt x="138" y="424"/>
                </a:lnTo>
                <a:lnTo>
                  <a:pt x="138" y="428"/>
                </a:lnTo>
                <a:lnTo>
                  <a:pt x="155" y="428"/>
                </a:lnTo>
                <a:lnTo>
                  <a:pt x="140" y="420"/>
                </a:lnTo>
                <a:lnTo>
                  <a:pt x="138" y="424"/>
                </a:lnTo>
                <a:lnTo>
                  <a:pt x="138" y="426"/>
                </a:lnTo>
                <a:lnTo>
                  <a:pt x="136" y="432"/>
                </a:lnTo>
                <a:lnTo>
                  <a:pt x="134" y="438"/>
                </a:lnTo>
                <a:lnTo>
                  <a:pt x="132" y="444"/>
                </a:lnTo>
                <a:lnTo>
                  <a:pt x="132" y="444"/>
                </a:lnTo>
                <a:lnTo>
                  <a:pt x="132" y="450"/>
                </a:lnTo>
                <a:lnTo>
                  <a:pt x="149" y="450"/>
                </a:lnTo>
                <a:lnTo>
                  <a:pt x="134" y="448"/>
                </a:lnTo>
                <a:lnTo>
                  <a:pt x="132" y="460"/>
                </a:lnTo>
                <a:lnTo>
                  <a:pt x="130" y="460"/>
                </a:lnTo>
                <a:lnTo>
                  <a:pt x="128" y="474"/>
                </a:lnTo>
                <a:lnTo>
                  <a:pt x="146" y="476"/>
                </a:lnTo>
                <a:lnTo>
                  <a:pt x="130" y="470"/>
                </a:lnTo>
                <a:lnTo>
                  <a:pt x="126" y="480"/>
                </a:lnTo>
                <a:lnTo>
                  <a:pt x="124" y="486"/>
                </a:lnTo>
                <a:lnTo>
                  <a:pt x="126" y="484"/>
                </a:lnTo>
                <a:lnTo>
                  <a:pt x="124" y="496"/>
                </a:lnTo>
                <a:lnTo>
                  <a:pt x="140" y="498"/>
                </a:lnTo>
                <a:lnTo>
                  <a:pt x="124" y="494"/>
                </a:lnTo>
                <a:lnTo>
                  <a:pt x="110" y="540"/>
                </a:lnTo>
                <a:lnTo>
                  <a:pt x="110" y="540"/>
                </a:lnTo>
                <a:lnTo>
                  <a:pt x="100" y="586"/>
                </a:lnTo>
                <a:lnTo>
                  <a:pt x="116" y="590"/>
                </a:lnTo>
                <a:lnTo>
                  <a:pt x="100" y="584"/>
                </a:lnTo>
                <a:lnTo>
                  <a:pt x="84" y="628"/>
                </a:lnTo>
                <a:lnTo>
                  <a:pt x="76" y="650"/>
                </a:lnTo>
                <a:lnTo>
                  <a:pt x="92" y="656"/>
                </a:lnTo>
                <a:lnTo>
                  <a:pt x="76" y="648"/>
                </a:lnTo>
                <a:lnTo>
                  <a:pt x="66" y="670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700"/>
                </a:lnTo>
                <a:lnTo>
                  <a:pt x="80" y="700"/>
                </a:lnTo>
                <a:lnTo>
                  <a:pt x="64" y="692"/>
                </a:lnTo>
                <a:lnTo>
                  <a:pt x="62" y="696"/>
                </a:lnTo>
                <a:lnTo>
                  <a:pt x="62" y="698"/>
                </a:lnTo>
                <a:lnTo>
                  <a:pt x="60" y="704"/>
                </a:lnTo>
                <a:lnTo>
                  <a:pt x="60" y="704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66" y="698"/>
                </a:lnTo>
                <a:lnTo>
                  <a:pt x="64" y="700"/>
                </a:lnTo>
                <a:lnTo>
                  <a:pt x="62" y="702"/>
                </a:lnTo>
                <a:lnTo>
                  <a:pt x="74" y="696"/>
                </a:lnTo>
                <a:lnTo>
                  <a:pt x="68" y="698"/>
                </a:lnTo>
                <a:lnTo>
                  <a:pt x="74" y="714"/>
                </a:lnTo>
                <a:lnTo>
                  <a:pt x="74" y="696"/>
                </a:lnTo>
                <a:lnTo>
                  <a:pt x="72" y="696"/>
                </a:lnTo>
                <a:lnTo>
                  <a:pt x="70" y="696"/>
                </a:lnTo>
                <a:lnTo>
                  <a:pt x="70" y="714"/>
                </a:lnTo>
                <a:lnTo>
                  <a:pt x="78" y="698"/>
                </a:lnTo>
                <a:lnTo>
                  <a:pt x="74" y="696"/>
                </a:lnTo>
                <a:lnTo>
                  <a:pt x="66" y="712"/>
                </a:lnTo>
                <a:lnTo>
                  <a:pt x="80" y="700"/>
                </a:lnTo>
                <a:lnTo>
                  <a:pt x="76" y="696"/>
                </a:lnTo>
                <a:lnTo>
                  <a:pt x="70" y="690"/>
                </a:lnTo>
                <a:lnTo>
                  <a:pt x="66" y="686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48" y="664"/>
                </a:lnTo>
                <a:lnTo>
                  <a:pt x="44" y="658"/>
                </a:lnTo>
                <a:lnTo>
                  <a:pt x="42" y="656"/>
                </a:lnTo>
                <a:lnTo>
                  <a:pt x="40" y="654"/>
                </a:lnTo>
                <a:lnTo>
                  <a:pt x="36" y="650"/>
                </a:lnTo>
                <a:lnTo>
                  <a:pt x="22" y="662"/>
                </a:lnTo>
                <a:lnTo>
                  <a:pt x="38" y="654"/>
                </a:lnTo>
                <a:lnTo>
                  <a:pt x="36" y="650"/>
                </a:lnTo>
                <a:lnTo>
                  <a:pt x="34" y="646"/>
                </a:lnTo>
                <a:lnTo>
                  <a:pt x="32" y="644"/>
                </a:lnTo>
                <a:lnTo>
                  <a:pt x="36" y="656"/>
                </a:lnTo>
                <a:lnTo>
                  <a:pt x="34" y="650"/>
                </a:lnTo>
                <a:lnTo>
                  <a:pt x="18" y="656"/>
                </a:lnTo>
                <a:lnTo>
                  <a:pt x="36" y="656"/>
                </a:lnTo>
                <a:lnTo>
                  <a:pt x="3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" name="Freeform 332"/>
          <p:cNvSpPr>
            <a:spLocks/>
          </p:cNvSpPr>
          <p:nvPr/>
        </p:nvSpPr>
        <p:spPr bwMode="auto">
          <a:xfrm>
            <a:off x="5515466" y="3738183"/>
            <a:ext cx="701675" cy="865187"/>
          </a:xfrm>
          <a:custGeom>
            <a:avLst/>
            <a:gdLst>
              <a:gd name="T0" fmla="*/ 10 w 882"/>
              <a:gd name="T1" fmla="*/ 674 h 1091"/>
              <a:gd name="T2" fmla="*/ 44 w 882"/>
              <a:gd name="T3" fmla="*/ 714 h 1091"/>
              <a:gd name="T4" fmla="*/ 70 w 882"/>
              <a:gd name="T5" fmla="*/ 730 h 1091"/>
              <a:gd name="T6" fmla="*/ 95 w 882"/>
              <a:gd name="T7" fmla="*/ 702 h 1091"/>
              <a:gd name="T8" fmla="*/ 99 w 882"/>
              <a:gd name="T9" fmla="*/ 682 h 1091"/>
              <a:gd name="T10" fmla="*/ 143 w 882"/>
              <a:gd name="T11" fmla="*/ 548 h 1091"/>
              <a:gd name="T12" fmla="*/ 165 w 882"/>
              <a:gd name="T13" fmla="*/ 466 h 1091"/>
              <a:gd name="T14" fmla="*/ 175 w 882"/>
              <a:gd name="T15" fmla="*/ 416 h 1091"/>
              <a:gd name="T16" fmla="*/ 175 w 882"/>
              <a:gd name="T17" fmla="*/ 422 h 1091"/>
              <a:gd name="T18" fmla="*/ 179 w 882"/>
              <a:gd name="T19" fmla="*/ 332 h 1091"/>
              <a:gd name="T20" fmla="*/ 179 w 882"/>
              <a:gd name="T21" fmla="*/ 224 h 1091"/>
              <a:gd name="T22" fmla="*/ 179 w 882"/>
              <a:gd name="T23" fmla="*/ 200 h 1091"/>
              <a:gd name="T24" fmla="*/ 181 w 882"/>
              <a:gd name="T25" fmla="*/ 202 h 1091"/>
              <a:gd name="T26" fmla="*/ 179 w 882"/>
              <a:gd name="T27" fmla="*/ 198 h 1091"/>
              <a:gd name="T28" fmla="*/ 193 w 882"/>
              <a:gd name="T29" fmla="*/ 196 h 1091"/>
              <a:gd name="T30" fmla="*/ 221 w 882"/>
              <a:gd name="T31" fmla="*/ 182 h 1091"/>
              <a:gd name="T32" fmla="*/ 241 w 882"/>
              <a:gd name="T33" fmla="*/ 148 h 1091"/>
              <a:gd name="T34" fmla="*/ 309 w 882"/>
              <a:gd name="T35" fmla="*/ 390 h 1091"/>
              <a:gd name="T36" fmla="*/ 337 w 882"/>
              <a:gd name="T37" fmla="*/ 660 h 1091"/>
              <a:gd name="T38" fmla="*/ 341 w 882"/>
              <a:gd name="T39" fmla="*/ 875 h 1091"/>
              <a:gd name="T40" fmla="*/ 341 w 882"/>
              <a:gd name="T41" fmla="*/ 1051 h 1091"/>
              <a:gd name="T42" fmla="*/ 369 w 882"/>
              <a:gd name="T43" fmla="*/ 1083 h 1091"/>
              <a:gd name="T44" fmla="*/ 399 w 882"/>
              <a:gd name="T45" fmla="*/ 1089 h 1091"/>
              <a:gd name="T46" fmla="*/ 469 w 882"/>
              <a:gd name="T47" fmla="*/ 855 h 1091"/>
              <a:gd name="T48" fmla="*/ 519 w 882"/>
              <a:gd name="T49" fmla="*/ 728 h 1091"/>
              <a:gd name="T50" fmla="*/ 573 w 882"/>
              <a:gd name="T51" fmla="*/ 1029 h 1091"/>
              <a:gd name="T52" fmla="*/ 675 w 882"/>
              <a:gd name="T53" fmla="*/ 30 h 1091"/>
              <a:gd name="T54" fmla="*/ 739 w 882"/>
              <a:gd name="T55" fmla="*/ 290 h 1091"/>
              <a:gd name="T56" fmla="*/ 841 w 882"/>
              <a:gd name="T57" fmla="*/ 686 h 1091"/>
              <a:gd name="T58" fmla="*/ 847 w 882"/>
              <a:gd name="T59" fmla="*/ 706 h 1091"/>
              <a:gd name="T60" fmla="*/ 865 w 882"/>
              <a:gd name="T61" fmla="*/ 730 h 1091"/>
              <a:gd name="T62" fmla="*/ 882 w 882"/>
              <a:gd name="T63" fmla="*/ 708 h 1091"/>
              <a:gd name="T64" fmla="*/ 878 w 882"/>
              <a:gd name="T65" fmla="*/ 680 h 1091"/>
              <a:gd name="T66" fmla="*/ 771 w 882"/>
              <a:gd name="T67" fmla="*/ 280 h 1091"/>
              <a:gd name="T68" fmla="*/ 699 w 882"/>
              <a:gd name="T69" fmla="*/ 6 h 1091"/>
              <a:gd name="T70" fmla="*/ 593 w 882"/>
              <a:gd name="T71" fmla="*/ 678 h 1091"/>
              <a:gd name="T72" fmla="*/ 537 w 882"/>
              <a:gd name="T73" fmla="*/ 1025 h 1091"/>
              <a:gd name="T74" fmla="*/ 439 w 882"/>
              <a:gd name="T75" fmla="*/ 726 h 1091"/>
              <a:gd name="T76" fmla="*/ 397 w 882"/>
              <a:gd name="T77" fmla="*/ 1067 h 1091"/>
              <a:gd name="T78" fmla="*/ 401 w 882"/>
              <a:gd name="T79" fmla="*/ 1053 h 1091"/>
              <a:gd name="T80" fmla="*/ 385 w 882"/>
              <a:gd name="T81" fmla="*/ 1053 h 1091"/>
              <a:gd name="T82" fmla="*/ 353 w 882"/>
              <a:gd name="T83" fmla="*/ 1027 h 1091"/>
              <a:gd name="T84" fmla="*/ 359 w 882"/>
              <a:gd name="T85" fmla="*/ 875 h 1091"/>
              <a:gd name="T86" fmla="*/ 355 w 882"/>
              <a:gd name="T87" fmla="*/ 660 h 1091"/>
              <a:gd name="T88" fmla="*/ 327 w 882"/>
              <a:gd name="T89" fmla="*/ 388 h 1091"/>
              <a:gd name="T90" fmla="*/ 243 w 882"/>
              <a:gd name="T91" fmla="*/ 122 h 1091"/>
              <a:gd name="T92" fmla="*/ 195 w 882"/>
              <a:gd name="T93" fmla="*/ 156 h 1091"/>
              <a:gd name="T94" fmla="*/ 177 w 882"/>
              <a:gd name="T95" fmla="*/ 182 h 1091"/>
              <a:gd name="T96" fmla="*/ 157 w 882"/>
              <a:gd name="T97" fmla="*/ 178 h 1091"/>
              <a:gd name="T98" fmla="*/ 147 w 882"/>
              <a:gd name="T99" fmla="*/ 190 h 1091"/>
              <a:gd name="T100" fmla="*/ 145 w 882"/>
              <a:gd name="T101" fmla="*/ 194 h 1091"/>
              <a:gd name="T102" fmla="*/ 143 w 882"/>
              <a:gd name="T103" fmla="*/ 246 h 1091"/>
              <a:gd name="T104" fmla="*/ 143 w 882"/>
              <a:gd name="T105" fmla="*/ 358 h 1091"/>
              <a:gd name="T106" fmla="*/ 147 w 882"/>
              <a:gd name="T107" fmla="*/ 404 h 1091"/>
              <a:gd name="T108" fmla="*/ 139 w 882"/>
              <a:gd name="T109" fmla="*/ 416 h 1091"/>
              <a:gd name="T110" fmla="*/ 149 w 882"/>
              <a:gd name="T111" fmla="*/ 450 h 1091"/>
              <a:gd name="T112" fmla="*/ 123 w 882"/>
              <a:gd name="T113" fmla="*/ 496 h 1091"/>
              <a:gd name="T114" fmla="*/ 76 w 882"/>
              <a:gd name="T115" fmla="*/ 648 h 1091"/>
              <a:gd name="T116" fmla="*/ 62 w 882"/>
              <a:gd name="T117" fmla="*/ 688 h 1091"/>
              <a:gd name="T118" fmla="*/ 66 w 882"/>
              <a:gd name="T119" fmla="*/ 698 h 1091"/>
              <a:gd name="T120" fmla="*/ 76 w 882"/>
              <a:gd name="T121" fmla="*/ 696 h 1091"/>
              <a:gd name="T122" fmla="*/ 66 w 882"/>
              <a:gd name="T123" fmla="*/ 688 h 1091"/>
              <a:gd name="T124" fmla="*/ 38 w 882"/>
              <a:gd name="T125" fmla="*/ 652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2" h="1091">
                <a:moveTo>
                  <a:pt x="36" y="652"/>
                </a:moveTo>
                <a:lnTo>
                  <a:pt x="0" y="652"/>
                </a:lnTo>
                <a:lnTo>
                  <a:pt x="0" y="654"/>
                </a:lnTo>
                <a:lnTo>
                  <a:pt x="0" y="654"/>
                </a:lnTo>
                <a:lnTo>
                  <a:pt x="2" y="660"/>
                </a:lnTo>
                <a:lnTo>
                  <a:pt x="6" y="668"/>
                </a:lnTo>
                <a:lnTo>
                  <a:pt x="8" y="670"/>
                </a:lnTo>
                <a:lnTo>
                  <a:pt x="20" y="656"/>
                </a:lnTo>
                <a:lnTo>
                  <a:pt x="4" y="664"/>
                </a:lnTo>
                <a:lnTo>
                  <a:pt x="6" y="668"/>
                </a:lnTo>
                <a:lnTo>
                  <a:pt x="10" y="674"/>
                </a:lnTo>
                <a:lnTo>
                  <a:pt x="14" y="678"/>
                </a:lnTo>
                <a:lnTo>
                  <a:pt x="18" y="682"/>
                </a:lnTo>
                <a:lnTo>
                  <a:pt x="30" y="668"/>
                </a:lnTo>
                <a:lnTo>
                  <a:pt x="14" y="674"/>
                </a:lnTo>
                <a:lnTo>
                  <a:pt x="16" y="680"/>
                </a:lnTo>
                <a:lnTo>
                  <a:pt x="16" y="680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0"/>
                </a:lnTo>
                <a:lnTo>
                  <a:pt x="44" y="714"/>
                </a:lnTo>
                <a:lnTo>
                  <a:pt x="48" y="716"/>
                </a:lnTo>
                <a:lnTo>
                  <a:pt x="56" y="700"/>
                </a:lnTo>
                <a:lnTo>
                  <a:pt x="46" y="716"/>
                </a:lnTo>
                <a:lnTo>
                  <a:pt x="52" y="720"/>
                </a:lnTo>
                <a:lnTo>
                  <a:pt x="62" y="704"/>
                </a:lnTo>
                <a:lnTo>
                  <a:pt x="50" y="718"/>
                </a:lnTo>
                <a:lnTo>
                  <a:pt x="54" y="722"/>
                </a:lnTo>
                <a:lnTo>
                  <a:pt x="58" y="726"/>
                </a:lnTo>
                <a:lnTo>
                  <a:pt x="58" y="724"/>
                </a:lnTo>
                <a:lnTo>
                  <a:pt x="64" y="728"/>
                </a:lnTo>
                <a:lnTo>
                  <a:pt x="70" y="730"/>
                </a:lnTo>
                <a:lnTo>
                  <a:pt x="72" y="730"/>
                </a:lnTo>
                <a:lnTo>
                  <a:pt x="74" y="730"/>
                </a:lnTo>
                <a:lnTo>
                  <a:pt x="74" y="730"/>
                </a:lnTo>
                <a:lnTo>
                  <a:pt x="80" y="728"/>
                </a:lnTo>
                <a:lnTo>
                  <a:pt x="82" y="728"/>
                </a:lnTo>
                <a:lnTo>
                  <a:pt x="85" y="726"/>
                </a:lnTo>
                <a:lnTo>
                  <a:pt x="89" y="722"/>
                </a:lnTo>
                <a:lnTo>
                  <a:pt x="93" y="716"/>
                </a:lnTo>
                <a:lnTo>
                  <a:pt x="95" y="710"/>
                </a:lnTo>
                <a:lnTo>
                  <a:pt x="95" y="706"/>
                </a:lnTo>
                <a:lnTo>
                  <a:pt x="95" y="702"/>
                </a:lnTo>
                <a:lnTo>
                  <a:pt x="78" y="702"/>
                </a:lnTo>
                <a:lnTo>
                  <a:pt x="93" y="708"/>
                </a:lnTo>
                <a:lnTo>
                  <a:pt x="93" y="710"/>
                </a:lnTo>
                <a:lnTo>
                  <a:pt x="95" y="706"/>
                </a:lnTo>
                <a:lnTo>
                  <a:pt x="95" y="704"/>
                </a:lnTo>
                <a:lnTo>
                  <a:pt x="97" y="698"/>
                </a:lnTo>
                <a:lnTo>
                  <a:pt x="97" y="688"/>
                </a:lnTo>
                <a:lnTo>
                  <a:pt x="80" y="688"/>
                </a:lnTo>
                <a:lnTo>
                  <a:pt x="97" y="694"/>
                </a:lnTo>
                <a:lnTo>
                  <a:pt x="99" y="688"/>
                </a:lnTo>
                <a:lnTo>
                  <a:pt x="99" y="682"/>
                </a:lnTo>
                <a:lnTo>
                  <a:pt x="99" y="678"/>
                </a:lnTo>
                <a:lnTo>
                  <a:pt x="82" y="678"/>
                </a:lnTo>
                <a:lnTo>
                  <a:pt x="97" y="684"/>
                </a:lnTo>
                <a:lnTo>
                  <a:pt x="97" y="686"/>
                </a:lnTo>
                <a:lnTo>
                  <a:pt x="107" y="662"/>
                </a:lnTo>
                <a:lnTo>
                  <a:pt x="109" y="662"/>
                </a:lnTo>
                <a:lnTo>
                  <a:pt x="117" y="642"/>
                </a:lnTo>
                <a:lnTo>
                  <a:pt x="117" y="640"/>
                </a:lnTo>
                <a:lnTo>
                  <a:pt x="133" y="594"/>
                </a:lnTo>
                <a:lnTo>
                  <a:pt x="133" y="592"/>
                </a:lnTo>
                <a:lnTo>
                  <a:pt x="143" y="548"/>
                </a:lnTo>
                <a:lnTo>
                  <a:pt x="125" y="544"/>
                </a:lnTo>
                <a:lnTo>
                  <a:pt x="143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1" y="486"/>
                </a:lnTo>
                <a:lnTo>
                  <a:pt x="159" y="492"/>
                </a:lnTo>
                <a:lnTo>
                  <a:pt x="163" y="478"/>
                </a:lnTo>
                <a:lnTo>
                  <a:pt x="163" y="476"/>
                </a:lnTo>
                <a:lnTo>
                  <a:pt x="165" y="466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3" y="432"/>
                </a:lnTo>
                <a:lnTo>
                  <a:pt x="175" y="426"/>
                </a:lnTo>
                <a:lnTo>
                  <a:pt x="175" y="420"/>
                </a:lnTo>
                <a:lnTo>
                  <a:pt x="175" y="416"/>
                </a:lnTo>
                <a:lnTo>
                  <a:pt x="157" y="416"/>
                </a:lnTo>
                <a:lnTo>
                  <a:pt x="157" y="434"/>
                </a:lnTo>
                <a:lnTo>
                  <a:pt x="163" y="432"/>
                </a:lnTo>
                <a:lnTo>
                  <a:pt x="169" y="428"/>
                </a:lnTo>
                <a:lnTo>
                  <a:pt x="173" y="422"/>
                </a:lnTo>
                <a:lnTo>
                  <a:pt x="157" y="434"/>
                </a:lnTo>
                <a:lnTo>
                  <a:pt x="159" y="434"/>
                </a:lnTo>
                <a:lnTo>
                  <a:pt x="159" y="434"/>
                </a:lnTo>
                <a:lnTo>
                  <a:pt x="165" y="432"/>
                </a:lnTo>
                <a:lnTo>
                  <a:pt x="171" y="428"/>
                </a:lnTo>
                <a:lnTo>
                  <a:pt x="175" y="422"/>
                </a:lnTo>
                <a:lnTo>
                  <a:pt x="177" y="416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59" y="384"/>
                </a:lnTo>
                <a:lnTo>
                  <a:pt x="177" y="388"/>
                </a:lnTo>
                <a:lnTo>
                  <a:pt x="179" y="374"/>
                </a:lnTo>
                <a:lnTo>
                  <a:pt x="179" y="370"/>
                </a:lnTo>
                <a:lnTo>
                  <a:pt x="179" y="358"/>
                </a:lnTo>
                <a:lnTo>
                  <a:pt x="179" y="344"/>
                </a:lnTo>
                <a:lnTo>
                  <a:pt x="179" y="332"/>
                </a:lnTo>
                <a:lnTo>
                  <a:pt x="179" y="322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2"/>
                </a:lnTo>
                <a:lnTo>
                  <a:pt x="179" y="274"/>
                </a:lnTo>
                <a:lnTo>
                  <a:pt x="179" y="268"/>
                </a:lnTo>
                <a:lnTo>
                  <a:pt x="179" y="260"/>
                </a:lnTo>
                <a:lnTo>
                  <a:pt x="179" y="246"/>
                </a:lnTo>
                <a:lnTo>
                  <a:pt x="179" y="234"/>
                </a:lnTo>
                <a:lnTo>
                  <a:pt x="179" y="224"/>
                </a:lnTo>
                <a:lnTo>
                  <a:pt x="179" y="218"/>
                </a:lnTo>
                <a:lnTo>
                  <a:pt x="179" y="210"/>
                </a:lnTo>
                <a:lnTo>
                  <a:pt x="161" y="210"/>
                </a:lnTo>
                <a:lnTo>
                  <a:pt x="179" y="216"/>
                </a:lnTo>
                <a:lnTo>
                  <a:pt x="181" y="210"/>
                </a:lnTo>
                <a:lnTo>
                  <a:pt x="181" y="204"/>
                </a:lnTo>
                <a:lnTo>
                  <a:pt x="181" y="198"/>
                </a:lnTo>
                <a:lnTo>
                  <a:pt x="181" y="194"/>
                </a:lnTo>
                <a:lnTo>
                  <a:pt x="163" y="194"/>
                </a:lnTo>
                <a:lnTo>
                  <a:pt x="175" y="206"/>
                </a:lnTo>
                <a:lnTo>
                  <a:pt x="179" y="200"/>
                </a:lnTo>
                <a:lnTo>
                  <a:pt x="177" y="208"/>
                </a:lnTo>
                <a:lnTo>
                  <a:pt x="179" y="206"/>
                </a:lnTo>
                <a:lnTo>
                  <a:pt x="177" y="204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77" y="202"/>
                </a:lnTo>
                <a:lnTo>
                  <a:pt x="181" y="196"/>
                </a:lnTo>
                <a:lnTo>
                  <a:pt x="179" y="204"/>
                </a:lnTo>
                <a:lnTo>
                  <a:pt x="181" y="202"/>
                </a:lnTo>
                <a:lnTo>
                  <a:pt x="183" y="200"/>
                </a:lnTo>
                <a:lnTo>
                  <a:pt x="169" y="186"/>
                </a:lnTo>
                <a:lnTo>
                  <a:pt x="177" y="202"/>
                </a:lnTo>
                <a:lnTo>
                  <a:pt x="181" y="200"/>
                </a:lnTo>
                <a:lnTo>
                  <a:pt x="185" y="196"/>
                </a:lnTo>
                <a:lnTo>
                  <a:pt x="189" y="190"/>
                </a:lnTo>
                <a:lnTo>
                  <a:pt x="191" y="184"/>
                </a:lnTo>
                <a:lnTo>
                  <a:pt x="191" y="182"/>
                </a:lnTo>
                <a:lnTo>
                  <a:pt x="173" y="182"/>
                </a:lnTo>
                <a:lnTo>
                  <a:pt x="173" y="200"/>
                </a:lnTo>
                <a:lnTo>
                  <a:pt x="179" y="198"/>
                </a:lnTo>
                <a:lnTo>
                  <a:pt x="185" y="194"/>
                </a:lnTo>
                <a:lnTo>
                  <a:pt x="189" y="188"/>
                </a:lnTo>
                <a:lnTo>
                  <a:pt x="173" y="200"/>
                </a:lnTo>
                <a:lnTo>
                  <a:pt x="177" y="200"/>
                </a:lnTo>
                <a:lnTo>
                  <a:pt x="177" y="200"/>
                </a:lnTo>
                <a:lnTo>
                  <a:pt x="183" y="198"/>
                </a:lnTo>
                <a:lnTo>
                  <a:pt x="185" y="198"/>
                </a:lnTo>
                <a:lnTo>
                  <a:pt x="189" y="196"/>
                </a:lnTo>
                <a:lnTo>
                  <a:pt x="181" y="180"/>
                </a:lnTo>
                <a:lnTo>
                  <a:pt x="187" y="198"/>
                </a:lnTo>
                <a:lnTo>
                  <a:pt x="193" y="196"/>
                </a:lnTo>
                <a:lnTo>
                  <a:pt x="187" y="178"/>
                </a:lnTo>
                <a:lnTo>
                  <a:pt x="187" y="196"/>
                </a:lnTo>
                <a:lnTo>
                  <a:pt x="193" y="196"/>
                </a:lnTo>
                <a:lnTo>
                  <a:pt x="193" y="196"/>
                </a:lnTo>
                <a:lnTo>
                  <a:pt x="199" y="194"/>
                </a:lnTo>
                <a:lnTo>
                  <a:pt x="203" y="194"/>
                </a:lnTo>
                <a:lnTo>
                  <a:pt x="209" y="190"/>
                </a:lnTo>
                <a:lnTo>
                  <a:pt x="215" y="186"/>
                </a:lnTo>
                <a:lnTo>
                  <a:pt x="205" y="170"/>
                </a:lnTo>
                <a:lnTo>
                  <a:pt x="213" y="186"/>
                </a:lnTo>
                <a:lnTo>
                  <a:pt x="221" y="182"/>
                </a:lnTo>
                <a:lnTo>
                  <a:pt x="225" y="180"/>
                </a:lnTo>
                <a:lnTo>
                  <a:pt x="233" y="174"/>
                </a:lnTo>
                <a:lnTo>
                  <a:pt x="221" y="160"/>
                </a:lnTo>
                <a:lnTo>
                  <a:pt x="231" y="176"/>
                </a:lnTo>
                <a:lnTo>
                  <a:pt x="241" y="170"/>
                </a:lnTo>
                <a:lnTo>
                  <a:pt x="243" y="168"/>
                </a:lnTo>
                <a:lnTo>
                  <a:pt x="253" y="160"/>
                </a:lnTo>
                <a:lnTo>
                  <a:pt x="265" y="150"/>
                </a:lnTo>
                <a:lnTo>
                  <a:pt x="253" y="136"/>
                </a:lnTo>
                <a:lnTo>
                  <a:pt x="237" y="142"/>
                </a:lnTo>
                <a:lnTo>
                  <a:pt x="241" y="148"/>
                </a:lnTo>
                <a:lnTo>
                  <a:pt x="247" y="152"/>
                </a:lnTo>
                <a:lnTo>
                  <a:pt x="253" y="154"/>
                </a:lnTo>
                <a:lnTo>
                  <a:pt x="259" y="152"/>
                </a:lnTo>
                <a:lnTo>
                  <a:pt x="237" y="140"/>
                </a:lnTo>
                <a:lnTo>
                  <a:pt x="253" y="204"/>
                </a:lnTo>
                <a:lnTo>
                  <a:pt x="267" y="268"/>
                </a:lnTo>
                <a:lnTo>
                  <a:pt x="281" y="330"/>
                </a:lnTo>
                <a:lnTo>
                  <a:pt x="297" y="326"/>
                </a:lnTo>
                <a:lnTo>
                  <a:pt x="281" y="330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68"/>
                </a:lnTo>
                <a:lnTo>
                  <a:pt x="309" y="546"/>
                </a:lnTo>
                <a:lnTo>
                  <a:pt x="313" y="586"/>
                </a:lnTo>
                <a:lnTo>
                  <a:pt x="331" y="584"/>
                </a:lnTo>
                <a:lnTo>
                  <a:pt x="313" y="586"/>
                </a:lnTo>
                <a:lnTo>
                  <a:pt x="315" y="624"/>
                </a:lnTo>
                <a:lnTo>
                  <a:pt x="315" y="624"/>
                </a:lnTo>
                <a:lnTo>
                  <a:pt x="319" y="662"/>
                </a:lnTo>
                <a:lnTo>
                  <a:pt x="337" y="660"/>
                </a:lnTo>
                <a:lnTo>
                  <a:pt x="319" y="660"/>
                </a:lnTo>
                <a:lnTo>
                  <a:pt x="319" y="700"/>
                </a:lnTo>
                <a:lnTo>
                  <a:pt x="319" y="702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35"/>
                </a:lnTo>
                <a:lnTo>
                  <a:pt x="323" y="877"/>
                </a:lnTo>
                <a:lnTo>
                  <a:pt x="341" y="875"/>
                </a:lnTo>
                <a:lnTo>
                  <a:pt x="323" y="875"/>
                </a:lnTo>
                <a:lnTo>
                  <a:pt x="323" y="919"/>
                </a:lnTo>
                <a:lnTo>
                  <a:pt x="323" y="921"/>
                </a:lnTo>
                <a:lnTo>
                  <a:pt x="325" y="943"/>
                </a:lnTo>
                <a:lnTo>
                  <a:pt x="327" y="96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1"/>
                </a:lnTo>
                <a:lnTo>
                  <a:pt x="337" y="1031"/>
                </a:lnTo>
                <a:lnTo>
                  <a:pt x="341" y="1051"/>
                </a:lnTo>
                <a:lnTo>
                  <a:pt x="341" y="1055"/>
                </a:lnTo>
                <a:lnTo>
                  <a:pt x="343" y="1059"/>
                </a:lnTo>
                <a:lnTo>
                  <a:pt x="345" y="1063"/>
                </a:lnTo>
                <a:lnTo>
                  <a:pt x="349" y="1069"/>
                </a:lnTo>
                <a:lnTo>
                  <a:pt x="353" y="1073"/>
                </a:lnTo>
                <a:lnTo>
                  <a:pt x="355" y="1075"/>
                </a:lnTo>
                <a:lnTo>
                  <a:pt x="359" y="1079"/>
                </a:lnTo>
                <a:lnTo>
                  <a:pt x="359" y="1077"/>
                </a:lnTo>
                <a:lnTo>
                  <a:pt x="363" y="1081"/>
                </a:lnTo>
                <a:lnTo>
                  <a:pt x="367" y="1083"/>
                </a:lnTo>
                <a:lnTo>
                  <a:pt x="369" y="1083"/>
                </a:lnTo>
                <a:lnTo>
                  <a:pt x="373" y="1085"/>
                </a:lnTo>
                <a:lnTo>
                  <a:pt x="385" y="1087"/>
                </a:lnTo>
                <a:lnTo>
                  <a:pt x="387" y="1069"/>
                </a:lnTo>
                <a:lnTo>
                  <a:pt x="383" y="1087"/>
                </a:lnTo>
                <a:lnTo>
                  <a:pt x="393" y="1089"/>
                </a:lnTo>
                <a:lnTo>
                  <a:pt x="397" y="1089"/>
                </a:lnTo>
                <a:lnTo>
                  <a:pt x="401" y="1089"/>
                </a:lnTo>
                <a:lnTo>
                  <a:pt x="401" y="1071"/>
                </a:lnTo>
                <a:lnTo>
                  <a:pt x="393" y="1087"/>
                </a:lnTo>
                <a:lnTo>
                  <a:pt x="397" y="1089"/>
                </a:lnTo>
                <a:lnTo>
                  <a:pt x="399" y="1089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9" y="859"/>
                </a:lnTo>
                <a:lnTo>
                  <a:pt x="469" y="855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0"/>
                </a:lnTo>
                <a:lnTo>
                  <a:pt x="525" y="712"/>
                </a:lnTo>
                <a:lnTo>
                  <a:pt x="509" y="718"/>
                </a:lnTo>
                <a:lnTo>
                  <a:pt x="513" y="724"/>
                </a:lnTo>
                <a:lnTo>
                  <a:pt x="519" y="728"/>
                </a:lnTo>
                <a:lnTo>
                  <a:pt x="525" y="730"/>
                </a:lnTo>
                <a:lnTo>
                  <a:pt x="507" y="714"/>
                </a:lnTo>
                <a:lnTo>
                  <a:pt x="537" y="1027"/>
                </a:lnTo>
                <a:lnTo>
                  <a:pt x="539" y="1031"/>
                </a:lnTo>
                <a:lnTo>
                  <a:pt x="543" y="1037"/>
                </a:lnTo>
                <a:lnTo>
                  <a:pt x="549" y="1041"/>
                </a:lnTo>
                <a:lnTo>
                  <a:pt x="555" y="1043"/>
                </a:lnTo>
                <a:lnTo>
                  <a:pt x="561" y="1041"/>
                </a:lnTo>
                <a:lnTo>
                  <a:pt x="567" y="1037"/>
                </a:lnTo>
                <a:lnTo>
                  <a:pt x="571" y="1031"/>
                </a:lnTo>
                <a:lnTo>
                  <a:pt x="573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2"/>
                </a:lnTo>
                <a:lnTo>
                  <a:pt x="705" y="24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4"/>
                </a:lnTo>
                <a:lnTo>
                  <a:pt x="669" y="184"/>
                </a:lnTo>
                <a:lnTo>
                  <a:pt x="671" y="190"/>
                </a:lnTo>
                <a:lnTo>
                  <a:pt x="673" y="194"/>
                </a:lnTo>
                <a:lnTo>
                  <a:pt x="739" y="290"/>
                </a:lnTo>
                <a:lnTo>
                  <a:pt x="753" y="280"/>
                </a:lnTo>
                <a:lnTo>
                  <a:pt x="737" y="286"/>
                </a:lnTo>
                <a:lnTo>
                  <a:pt x="735" y="282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3" y="690"/>
                </a:lnTo>
                <a:lnTo>
                  <a:pt x="857" y="678"/>
                </a:lnTo>
                <a:lnTo>
                  <a:pt x="841" y="686"/>
                </a:lnTo>
                <a:lnTo>
                  <a:pt x="843" y="690"/>
                </a:lnTo>
                <a:lnTo>
                  <a:pt x="845" y="694"/>
                </a:lnTo>
                <a:lnTo>
                  <a:pt x="861" y="686"/>
                </a:lnTo>
                <a:lnTo>
                  <a:pt x="845" y="692"/>
                </a:lnTo>
                <a:lnTo>
                  <a:pt x="847" y="698"/>
                </a:lnTo>
                <a:lnTo>
                  <a:pt x="863" y="692"/>
                </a:lnTo>
                <a:lnTo>
                  <a:pt x="845" y="692"/>
                </a:lnTo>
                <a:lnTo>
                  <a:pt x="845" y="698"/>
                </a:lnTo>
                <a:lnTo>
                  <a:pt x="845" y="698"/>
                </a:lnTo>
                <a:lnTo>
                  <a:pt x="847" y="704"/>
                </a:lnTo>
                <a:lnTo>
                  <a:pt x="847" y="706"/>
                </a:lnTo>
                <a:lnTo>
                  <a:pt x="849" y="710"/>
                </a:lnTo>
                <a:lnTo>
                  <a:pt x="865" y="702"/>
                </a:lnTo>
                <a:lnTo>
                  <a:pt x="847" y="702"/>
                </a:lnTo>
                <a:lnTo>
                  <a:pt x="847" y="708"/>
                </a:lnTo>
                <a:lnTo>
                  <a:pt x="847" y="710"/>
                </a:lnTo>
                <a:lnTo>
                  <a:pt x="847" y="712"/>
                </a:lnTo>
                <a:lnTo>
                  <a:pt x="847" y="712"/>
                </a:lnTo>
                <a:lnTo>
                  <a:pt x="849" y="718"/>
                </a:lnTo>
                <a:lnTo>
                  <a:pt x="853" y="724"/>
                </a:lnTo>
                <a:lnTo>
                  <a:pt x="859" y="728"/>
                </a:lnTo>
                <a:lnTo>
                  <a:pt x="865" y="730"/>
                </a:lnTo>
                <a:lnTo>
                  <a:pt x="867" y="730"/>
                </a:lnTo>
                <a:lnTo>
                  <a:pt x="867" y="694"/>
                </a:lnTo>
                <a:lnTo>
                  <a:pt x="865" y="694"/>
                </a:lnTo>
                <a:lnTo>
                  <a:pt x="882" y="712"/>
                </a:lnTo>
                <a:lnTo>
                  <a:pt x="880" y="706"/>
                </a:lnTo>
                <a:lnTo>
                  <a:pt x="876" y="700"/>
                </a:lnTo>
                <a:lnTo>
                  <a:pt x="871" y="696"/>
                </a:lnTo>
                <a:lnTo>
                  <a:pt x="865" y="712"/>
                </a:lnTo>
                <a:lnTo>
                  <a:pt x="882" y="712"/>
                </a:lnTo>
                <a:lnTo>
                  <a:pt x="882" y="710"/>
                </a:lnTo>
                <a:lnTo>
                  <a:pt x="882" y="708"/>
                </a:lnTo>
                <a:lnTo>
                  <a:pt x="882" y="702"/>
                </a:lnTo>
                <a:lnTo>
                  <a:pt x="882" y="702"/>
                </a:lnTo>
                <a:lnTo>
                  <a:pt x="880" y="696"/>
                </a:lnTo>
                <a:lnTo>
                  <a:pt x="880" y="694"/>
                </a:lnTo>
                <a:lnTo>
                  <a:pt x="878" y="690"/>
                </a:lnTo>
                <a:lnTo>
                  <a:pt x="863" y="698"/>
                </a:lnTo>
                <a:lnTo>
                  <a:pt x="880" y="698"/>
                </a:lnTo>
                <a:lnTo>
                  <a:pt x="880" y="692"/>
                </a:lnTo>
                <a:lnTo>
                  <a:pt x="880" y="692"/>
                </a:lnTo>
                <a:lnTo>
                  <a:pt x="880" y="686"/>
                </a:lnTo>
                <a:lnTo>
                  <a:pt x="878" y="680"/>
                </a:lnTo>
                <a:lnTo>
                  <a:pt x="876" y="678"/>
                </a:lnTo>
                <a:lnTo>
                  <a:pt x="875" y="674"/>
                </a:lnTo>
                <a:lnTo>
                  <a:pt x="873" y="670"/>
                </a:lnTo>
                <a:lnTo>
                  <a:pt x="871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71" y="280"/>
                </a:lnTo>
                <a:lnTo>
                  <a:pt x="769" y="274"/>
                </a:lnTo>
                <a:lnTo>
                  <a:pt x="769" y="270"/>
                </a:lnTo>
                <a:lnTo>
                  <a:pt x="703" y="174"/>
                </a:lnTo>
                <a:lnTo>
                  <a:pt x="705" y="184"/>
                </a:lnTo>
                <a:lnTo>
                  <a:pt x="703" y="178"/>
                </a:lnTo>
                <a:lnTo>
                  <a:pt x="687" y="184"/>
                </a:lnTo>
                <a:lnTo>
                  <a:pt x="705" y="184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2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9" y="1023"/>
                </a:lnTo>
                <a:lnTo>
                  <a:pt x="571" y="1019"/>
                </a:lnTo>
                <a:lnTo>
                  <a:pt x="567" y="1013"/>
                </a:lnTo>
                <a:lnTo>
                  <a:pt x="561" y="1009"/>
                </a:lnTo>
                <a:lnTo>
                  <a:pt x="555" y="1007"/>
                </a:lnTo>
                <a:lnTo>
                  <a:pt x="549" y="1009"/>
                </a:lnTo>
                <a:lnTo>
                  <a:pt x="543" y="1013"/>
                </a:lnTo>
                <a:lnTo>
                  <a:pt x="539" y="1019"/>
                </a:lnTo>
                <a:lnTo>
                  <a:pt x="537" y="1025"/>
                </a:lnTo>
                <a:lnTo>
                  <a:pt x="555" y="1025"/>
                </a:lnTo>
                <a:lnTo>
                  <a:pt x="573" y="1023"/>
                </a:lnTo>
                <a:lnTo>
                  <a:pt x="543" y="710"/>
                </a:lnTo>
                <a:lnTo>
                  <a:pt x="541" y="706"/>
                </a:lnTo>
                <a:lnTo>
                  <a:pt x="537" y="700"/>
                </a:lnTo>
                <a:lnTo>
                  <a:pt x="531" y="696"/>
                </a:lnTo>
                <a:lnTo>
                  <a:pt x="525" y="694"/>
                </a:lnTo>
                <a:lnTo>
                  <a:pt x="519" y="696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5"/>
                </a:lnTo>
                <a:lnTo>
                  <a:pt x="451" y="855"/>
                </a:lnTo>
                <a:lnTo>
                  <a:pt x="435" y="853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5" y="1073"/>
                </a:lnTo>
                <a:lnTo>
                  <a:pt x="413" y="1057"/>
                </a:lnTo>
                <a:lnTo>
                  <a:pt x="409" y="1055"/>
                </a:lnTo>
                <a:lnTo>
                  <a:pt x="407" y="1055"/>
                </a:lnTo>
                <a:lnTo>
                  <a:pt x="401" y="1053"/>
                </a:lnTo>
                <a:lnTo>
                  <a:pt x="397" y="1053"/>
                </a:lnTo>
                <a:lnTo>
                  <a:pt x="397" y="1071"/>
                </a:lnTo>
                <a:lnTo>
                  <a:pt x="401" y="1055"/>
                </a:lnTo>
                <a:lnTo>
                  <a:pt x="391" y="1053"/>
                </a:lnTo>
                <a:lnTo>
                  <a:pt x="391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1" y="1065"/>
                </a:lnTo>
                <a:lnTo>
                  <a:pt x="385" y="1053"/>
                </a:lnTo>
                <a:lnTo>
                  <a:pt x="381" y="1049"/>
                </a:lnTo>
                <a:lnTo>
                  <a:pt x="379" y="1047"/>
                </a:lnTo>
                <a:lnTo>
                  <a:pt x="375" y="1043"/>
                </a:lnTo>
                <a:lnTo>
                  <a:pt x="361" y="1055"/>
                </a:lnTo>
                <a:lnTo>
                  <a:pt x="377" y="1047"/>
                </a:lnTo>
                <a:lnTo>
                  <a:pt x="375" y="1043"/>
                </a:lnTo>
                <a:lnTo>
                  <a:pt x="373" y="1039"/>
                </a:lnTo>
                <a:lnTo>
                  <a:pt x="357" y="1047"/>
                </a:lnTo>
                <a:lnTo>
                  <a:pt x="375" y="1043"/>
                </a:lnTo>
                <a:lnTo>
                  <a:pt x="371" y="1023"/>
                </a:lnTo>
                <a:lnTo>
                  <a:pt x="353" y="1027"/>
                </a:lnTo>
                <a:lnTo>
                  <a:pt x="371" y="1025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3" y="961"/>
                </a:lnTo>
                <a:lnTo>
                  <a:pt x="361" y="939"/>
                </a:lnTo>
                <a:lnTo>
                  <a:pt x="359" y="917"/>
                </a:lnTo>
                <a:lnTo>
                  <a:pt x="341" y="919"/>
                </a:lnTo>
                <a:lnTo>
                  <a:pt x="359" y="919"/>
                </a:lnTo>
                <a:lnTo>
                  <a:pt x="359" y="875"/>
                </a:lnTo>
                <a:lnTo>
                  <a:pt x="359" y="875"/>
                </a:lnTo>
                <a:lnTo>
                  <a:pt x="357" y="833"/>
                </a:lnTo>
                <a:lnTo>
                  <a:pt x="339" y="833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0"/>
                </a:lnTo>
                <a:lnTo>
                  <a:pt x="337" y="700"/>
                </a:lnTo>
                <a:lnTo>
                  <a:pt x="355" y="700"/>
                </a:lnTo>
                <a:lnTo>
                  <a:pt x="355" y="660"/>
                </a:lnTo>
                <a:lnTo>
                  <a:pt x="355" y="658"/>
                </a:lnTo>
                <a:lnTo>
                  <a:pt x="351" y="620"/>
                </a:lnTo>
                <a:lnTo>
                  <a:pt x="333" y="622"/>
                </a:lnTo>
                <a:lnTo>
                  <a:pt x="351" y="622"/>
                </a:lnTo>
                <a:lnTo>
                  <a:pt x="349" y="584"/>
                </a:lnTo>
                <a:lnTo>
                  <a:pt x="349" y="582"/>
                </a:lnTo>
                <a:lnTo>
                  <a:pt x="345" y="542"/>
                </a:lnTo>
                <a:lnTo>
                  <a:pt x="335" y="464"/>
                </a:lnTo>
                <a:lnTo>
                  <a:pt x="331" y="426"/>
                </a:lnTo>
                <a:lnTo>
                  <a:pt x="327" y="388"/>
                </a:lnTo>
                <a:lnTo>
                  <a:pt x="327" y="388"/>
                </a:lnTo>
                <a:lnTo>
                  <a:pt x="315" y="324"/>
                </a:lnTo>
                <a:lnTo>
                  <a:pt x="315" y="322"/>
                </a:lnTo>
                <a:lnTo>
                  <a:pt x="301" y="260"/>
                </a:lnTo>
                <a:lnTo>
                  <a:pt x="287" y="196"/>
                </a:lnTo>
                <a:lnTo>
                  <a:pt x="271" y="132"/>
                </a:lnTo>
                <a:lnTo>
                  <a:pt x="269" y="130"/>
                </a:lnTo>
                <a:lnTo>
                  <a:pt x="265" y="124"/>
                </a:lnTo>
                <a:lnTo>
                  <a:pt x="259" y="120"/>
                </a:lnTo>
                <a:lnTo>
                  <a:pt x="253" y="118"/>
                </a:lnTo>
                <a:lnTo>
                  <a:pt x="247" y="120"/>
                </a:lnTo>
                <a:lnTo>
                  <a:pt x="243" y="122"/>
                </a:lnTo>
                <a:lnTo>
                  <a:pt x="231" y="132"/>
                </a:lnTo>
                <a:lnTo>
                  <a:pt x="221" y="140"/>
                </a:lnTo>
                <a:lnTo>
                  <a:pt x="231" y="154"/>
                </a:lnTo>
                <a:lnTo>
                  <a:pt x="223" y="140"/>
                </a:lnTo>
                <a:lnTo>
                  <a:pt x="213" y="146"/>
                </a:lnTo>
                <a:lnTo>
                  <a:pt x="211" y="146"/>
                </a:lnTo>
                <a:lnTo>
                  <a:pt x="203" y="152"/>
                </a:lnTo>
                <a:lnTo>
                  <a:pt x="213" y="166"/>
                </a:lnTo>
                <a:lnTo>
                  <a:pt x="205" y="150"/>
                </a:lnTo>
                <a:lnTo>
                  <a:pt x="197" y="154"/>
                </a:lnTo>
                <a:lnTo>
                  <a:pt x="195" y="156"/>
                </a:lnTo>
                <a:lnTo>
                  <a:pt x="189" y="160"/>
                </a:lnTo>
                <a:lnTo>
                  <a:pt x="183" y="164"/>
                </a:lnTo>
                <a:lnTo>
                  <a:pt x="193" y="178"/>
                </a:lnTo>
                <a:lnTo>
                  <a:pt x="193" y="160"/>
                </a:lnTo>
                <a:lnTo>
                  <a:pt x="187" y="160"/>
                </a:lnTo>
                <a:lnTo>
                  <a:pt x="187" y="160"/>
                </a:lnTo>
                <a:lnTo>
                  <a:pt x="181" y="162"/>
                </a:lnTo>
                <a:lnTo>
                  <a:pt x="175" y="164"/>
                </a:lnTo>
                <a:lnTo>
                  <a:pt x="173" y="164"/>
                </a:lnTo>
                <a:lnTo>
                  <a:pt x="169" y="166"/>
                </a:lnTo>
                <a:lnTo>
                  <a:pt x="177" y="182"/>
                </a:lnTo>
                <a:lnTo>
                  <a:pt x="177" y="164"/>
                </a:lnTo>
                <a:lnTo>
                  <a:pt x="173" y="164"/>
                </a:lnTo>
                <a:lnTo>
                  <a:pt x="173" y="164"/>
                </a:lnTo>
                <a:lnTo>
                  <a:pt x="167" y="166"/>
                </a:lnTo>
                <a:lnTo>
                  <a:pt x="161" y="170"/>
                </a:lnTo>
                <a:lnTo>
                  <a:pt x="157" y="176"/>
                </a:lnTo>
                <a:lnTo>
                  <a:pt x="155" y="182"/>
                </a:lnTo>
                <a:lnTo>
                  <a:pt x="155" y="182"/>
                </a:lnTo>
                <a:lnTo>
                  <a:pt x="155" y="184"/>
                </a:lnTo>
                <a:lnTo>
                  <a:pt x="161" y="172"/>
                </a:lnTo>
                <a:lnTo>
                  <a:pt x="157" y="178"/>
                </a:lnTo>
                <a:lnTo>
                  <a:pt x="155" y="184"/>
                </a:lnTo>
                <a:lnTo>
                  <a:pt x="173" y="184"/>
                </a:lnTo>
                <a:lnTo>
                  <a:pt x="165" y="168"/>
                </a:lnTo>
                <a:lnTo>
                  <a:pt x="161" y="170"/>
                </a:lnTo>
                <a:lnTo>
                  <a:pt x="157" y="174"/>
                </a:lnTo>
                <a:lnTo>
                  <a:pt x="155" y="176"/>
                </a:lnTo>
                <a:lnTo>
                  <a:pt x="153" y="178"/>
                </a:lnTo>
                <a:lnTo>
                  <a:pt x="153" y="178"/>
                </a:lnTo>
                <a:lnTo>
                  <a:pt x="149" y="184"/>
                </a:lnTo>
                <a:lnTo>
                  <a:pt x="147" y="190"/>
                </a:lnTo>
                <a:lnTo>
                  <a:pt x="147" y="190"/>
                </a:lnTo>
                <a:lnTo>
                  <a:pt x="147" y="192"/>
                </a:lnTo>
                <a:lnTo>
                  <a:pt x="153" y="180"/>
                </a:lnTo>
                <a:lnTo>
                  <a:pt x="149" y="186"/>
                </a:lnTo>
                <a:lnTo>
                  <a:pt x="147" y="192"/>
                </a:lnTo>
                <a:lnTo>
                  <a:pt x="165" y="192"/>
                </a:lnTo>
                <a:lnTo>
                  <a:pt x="153" y="180"/>
                </a:lnTo>
                <a:lnTo>
                  <a:pt x="151" y="182"/>
                </a:lnTo>
                <a:lnTo>
                  <a:pt x="151" y="182"/>
                </a:lnTo>
                <a:lnTo>
                  <a:pt x="147" y="188"/>
                </a:lnTo>
                <a:lnTo>
                  <a:pt x="145" y="194"/>
                </a:lnTo>
                <a:lnTo>
                  <a:pt x="145" y="194"/>
                </a:lnTo>
                <a:lnTo>
                  <a:pt x="145" y="198"/>
                </a:lnTo>
                <a:lnTo>
                  <a:pt x="145" y="204"/>
                </a:lnTo>
                <a:lnTo>
                  <a:pt x="163" y="204"/>
                </a:lnTo>
                <a:lnTo>
                  <a:pt x="147" y="198"/>
                </a:lnTo>
                <a:lnTo>
                  <a:pt x="145" y="204"/>
                </a:lnTo>
                <a:lnTo>
                  <a:pt x="143" y="210"/>
                </a:lnTo>
                <a:lnTo>
                  <a:pt x="143" y="210"/>
                </a:lnTo>
                <a:lnTo>
                  <a:pt x="143" y="218"/>
                </a:lnTo>
                <a:lnTo>
                  <a:pt x="143" y="224"/>
                </a:lnTo>
                <a:lnTo>
                  <a:pt x="143" y="234"/>
                </a:lnTo>
                <a:lnTo>
                  <a:pt x="143" y="246"/>
                </a:lnTo>
                <a:lnTo>
                  <a:pt x="143" y="260"/>
                </a:lnTo>
                <a:lnTo>
                  <a:pt x="143" y="268"/>
                </a:lnTo>
                <a:lnTo>
                  <a:pt x="143" y="274"/>
                </a:lnTo>
                <a:lnTo>
                  <a:pt x="143" y="282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2"/>
                </a:lnTo>
                <a:lnTo>
                  <a:pt x="143" y="332"/>
                </a:lnTo>
                <a:lnTo>
                  <a:pt x="143" y="344"/>
                </a:lnTo>
                <a:lnTo>
                  <a:pt x="143" y="358"/>
                </a:lnTo>
                <a:lnTo>
                  <a:pt x="143" y="370"/>
                </a:lnTo>
                <a:lnTo>
                  <a:pt x="161" y="370"/>
                </a:lnTo>
                <a:lnTo>
                  <a:pt x="143" y="368"/>
                </a:lnTo>
                <a:lnTo>
                  <a:pt x="141" y="382"/>
                </a:lnTo>
                <a:lnTo>
                  <a:pt x="141" y="384"/>
                </a:lnTo>
                <a:lnTo>
                  <a:pt x="141" y="398"/>
                </a:lnTo>
                <a:lnTo>
                  <a:pt x="141" y="414"/>
                </a:lnTo>
                <a:lnTo>
                  <a:pt x="141" y="416"/>
                </a:lnTo>
                <a:lnTo>
                  <a:pt x="159" y="398"/>
                </a:lnTo>
                <a:lnTo>
                  <a:pt x="153" y="400"/>
                </a:lnTo>
                <a:lnTo>
                  <a:pt x="147" y="404"/>
                </a:lnTo>
                <a:lnTo>
                  <a:pt x="143" y="410"/>
                </a:lnTo>
                <a:lnTo>
                  <a:pt x="141" y="416"/>
                </a:lnTo>
                <a:lnTo>
                  <a:pt x="159" y="416"/>
                </a:lnTo>
                <a:lnTo>
                  <a:pt x="159" y="398"/>
                </a:lnTo>
                <a:lnTo>
                  <a:pt x="157" y="398"/>
                </a:lnTo>
                <a:lnTo>
                  <a:pt x="157" y="398"/>
                </a:lnTo>
                <a:lnTo>
                  <a:pt x="151" y="400"/>
                </a:lnTo>
                <a:lnTo>
                  <a:pt x="145" y="404"/>
                </a:lnTo>
                <a:lnTo>
                  <a:pt x="141" y="410"/>
                </a:lnTo>
                <a:lnTo>
                  <a:pt x="139" y="416"/>
                </a:lnTo>
                <a:lnTo>
                  <a:pt x="139" y="416"/>
                </a:lnTo>
                <a:lnTo>
                  <a:pt x="139" y="420"/>
                </a:lnTo>
                <a:lnTo>
                  <a:pt x="157" y="420"/>
                </a:lnTo>
                <a:lnTo>
                  <a:pt x="141" y="414"/>
                </a:lnTo>
                <a:lnTo>
                  <a:pt x="139" y="420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31" y="444"/>
                </a:lnTo>
                <a:lnTo>
                  <a:pt x="131" y="450"/>
                </a:lnTo>
                <a:lnTo>
                  <a:pt x="149" y="450"/>
                </a:lnTo>
                <a:lnTo>
                  <a:pt x="133" y="448"/>
                </a:lnTo>
                <a:lnTo>
                  <a:pt x="131" y="460"/>
                </a:lnTo>
                <a:lnTo>
                  <a:pt x="147" y="462"/>
                </a:lnTo>
                <a:lnTo>
                  <a:pt x="131" y="458"/>
                </a:lnTo>
                <a:lnTo>
                  <a:pt x="129" y="468"/>
                </a:lnTo>
                <a:lnTo>
                  <a:pt x="145" y="472"/>
                </a:lnTo>
                <a:lnTo>
                  <a:pt x="129" y="468"/>
                </a:lnTo>
                <a:lnTo>
                  <a:pt x="125" y="482"/>
                </a:lnTo>
                <a:lnTo>
                  <a:pt x="123" y="486"/>
                </a:lnTo>
                <a:lnTo>
                  <a:pt x="125" y="484"/>
                </a:lnTo>
                <a:lnTo>
                  <a:pt x="123" y="496"/>
                </a:lnTo>
                <a:lnTo>
                  <a:pt x="139" y="498"/>
                </a:lnTo>
                <a:lnTo>
                  <a:pt x="123" y="494"/>
                </a:lnTo>
                <a:lnTo>
                  <a:pt x="109" y="540"/>
                </a:lnTo>
                <a:lnTo>
                  <a:pt x="109" y="540"/>
                </a:lnTo>
                <a:lnTo>
                  <a:pt x="99" y="584"/>
                </a:lnTo>
                <a:lnTo>
                  <a:pt x="115" y="588"/>
                </a:lnTo>
                <a:lnTo>
                  <a:pt x="99" y="582"/>
                </a:lnTo>
                <a:lnTo>
                  <a:pt x="83" y="628"/>
                </a:lnTo>
                <a:lnTo>
                  <a:pt x="99" y="634"/>
                </a:lnTo>
                <a:lnTo>
                  <a:pt x="83" y="628"/>
                </a:lnTo>
                <a:lnTo>
                  <a:pt x="76" y="648"/>
                </a:lnTo>
                <a:lnTo>
                  <a:pt x="91" y="654"/>
                </a:lnTo>
                <a:lnTo>
                  <a:pt x="76" y="648"/>
                </a:lnTo>
                <a:lnTo>
                  <a:pt x="66" y="672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698"/>
                </a:lnTo>
                <a:lnTo>
                  <a:pt x="80" y="698"/>
                </a:lnTo>
                <a:lnTo>
                  <a:pt x="64" y="690"/>
                </a:lnTo>
                <a:lnTo>
                  <a:pt x="62" y="694"/>
                </a:lnTo>
                <a:lnTo>
                  <a:pt x="62" y="696"/>
                </a:lnTo>
                <a:lnTo>
                  <a:pt x="60" y="702"/>
                </a:lnTo>
                <a:lnTo>
                  <a:pt x="60" y="702"/>
                </a:lnTo>
                <a:lnTo>
                  <a:pt x="60" y="706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70" y="694"/>
                </a:lnTo>
                <a:lnTo>
                  <a:pt x="66" y="696"/>
                </a:lnTo>
                <a:lnTo>
                  <a:pt x="74" y="712"/>
                </a:lnTo>
                <a:lnTo>
                  <a:pt x="74" y="694"/>
                </a:lnTo>
                <a:lnTo>
                  <a:pt x="72" y="694"/>
                </a:lnTo>
                <a:lnTo>
                  <a:pt x="70" y="694"/>
                </a:lnTo>
                <a:lnTo>
                  <a:pt x="82" y="700"/>
                </a:lnTo>
                <a:lnTo>
                  <a:pt x="76" y="696"/>
                </a:lnTo>
                <a:lnTo>
                  <a:pt x="70" y="712"/>
                </a:lnTo>
                <a:lnTo>
                  <a:pt x="83" y="700"/>
                </a:lnTo>
                <a:lnTo>
                  <a:pt x="80" y="696"/>
                </a:lnTo>
                <a:lnTo>
                  <a:pt x="76" y="692"/>
                </a:lnTo>
                <a:lnTo>
                  <a:pt x="74" y="692"/>
                </a:lnTo>
                <a:lnTo>
                  <a:pt x="72" y="690"/>
                </a:lnTo>
                <a:lnTo>
                  <a:pt x="66" y="686"/>
                </a:lnTo>
                <a:lnTo>
                  <a:pt x="64" y="684"/>
                </a:lnTo>
                <a:lnTo>
                  <a:pt x="60" y="682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50" y="668"/>
                </a:lnTo>
                <a:lnTo>
                  <a:pt x="48" y="662"/>
                </a:lnTo>
                <a:lnTo>
                  <a:pt x="46" y="662"/>
                </a:lnTo>
                <a:lnTo>
                  <a:pt x="44" y="656"/>
                </a:lnTo>
                <a:lnTo>
                  <a:pt x="40" y="652"/>
                </a:lnTo>
                <a:lnTo>
                  <a:pt x="36" y="648"/>
                </a:lnTo>
                <a:lnTo>
                  <a:pt x="22" y="660"/>
                </a:lnTo>
                <a:lnTo>
                  <a:pt x="38" y="652"/>
                </a:lnTo>
                <a:lnTo>
                  <a:pt x="36" y="648"/>
                </a:lnTo>
                <a:lnTo>
                  <a:pt x="34" y="644"/>
                </a:lnTo>
                <a:lnTo>
                  <a:pt x="32" y="642"/>
                </a:lnTo>
                <a:lnTo>
                  <a:pt x="36" y="654"/>
                </a:lnTo>
                <a:lnTo>
                  <a:pt x="34" y="648"/>
                </a:lnTo>
                <a:lnTo>
                  <a:pt x="18" y="654"/>
                </a:lnTo>
                <a:lnTo>
                  <a:pt x="36" y="654"/>
                </a:lnTo>
                <a:lnTo>
                  <a:pt x="36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1" name="Freeform 333"/>
          <p:cNvSpPr>
            <a:spLocks/>
          </p:cNvSpPr>
          <p:nvPr/>
        </p:nvSpPr>
        <p:spPr bwMode="auto">
          <a:xfrm>
            <a:off x="6190154" y="3747708"/>
            <a:ext cx="700087" cy="865187"/>
          </a:xfrm>
          <a:custGeom>
            <a:avLst/>
            <a:gdLst>
              <a:gd name="T0" fmla="*/ 10 w 882"/>
              <a:gd name="T1" fmla="*/ 676 h 1091"/>
              <a:gd name="T2" fmla="*/ 37 w 882"/>
              <a:gd name="T3" fmla="*/ 710 h 1091"/>
              <a:gd name="T4" fmla="*/ 59 w 882"/>
              <a:gd name="T5" fmla="*/ 730 h 1091"/>
              <a:gd name="T6" fmla="*/ 91 w 882"/>
              <a:gd name="T7" fmla="*/ 722 h 1091"/>
              <a:gd name="T8" fmla="*/ 97 w 882"/>
              <a:gd name="T9" fmla="*/ 688 h 1091"/>
              <a:gd name="T10" fmla="*/ 145 w 882"/>
              <a:gd name="T11" fmla="*/ 550 h 1091"/>
              <a:gd name="T12" fmla="*/ 163 w 882"/>
              <a:gd name="T13" fmla="*/ 466 h 1091"/>
              <a:gd name="T14" fmla="*/ 169 w 882"/>
              <a:gd name="T15" fmla="*/ 436 h 1091"/>
              <a:gd name="T16" fmla="*/ 177 w 882"/>
              <a:gd name="T17" fmla="*/ 384 h 1091"/>
              <a:gd name="T18" fmla="*/ 179 w 882"/>
              <a:gd name="T19" fmla="*/ 292 h 1091"/>
              <a:gd name="T20" fmla="*/ 179 w 882"/>
              <a:gd name="T21" fmla="*/ 200 h 1091"/>
              <a:gd name="T22" fmla="*/ 177 w 882"/>
              <a:gd name="T23" fmla="*/ 206 h 1091"/>
              <a:gd name="T24" fmla="*/ 185 w 882"/>
              <a:gd name="T25" fmla="*/ 200 h 1091"/>
              <a:gd name="T26" fmla="*/ 197 w 882"/>
              <a:gd name="T27" fmla="*/ 196 h 1091"/>
              <a:gd name="T28" fmla="*/ 221 w 882"/>
              <a:gd name="T29" fmla="*/ 182 h 1091"/>
              <a:gd name="T30" fmla="*/ 239 w 882"/>
              <a:gd name="T31" fmla="*/ 150 h 1091"/>
              <a:gd name="T32" fmla="*/ 293 w 882"/>
              <a:gd name="T33" fmla="*/ 394 h 1091"/>
              <a:gd name="T34" fmla="*/ 333 w 882"/>
              <a:gd name="T35" fmla="*/ 622 h 1091"/>
              <a:gd name="T36" fmla="*/ 321 w 882"/>
              <a:gd name="T37" fmla="*/ 833 h 1091"/>
              <a:gd name="T38" fmla="*/ 331 w 882"/>
              <a:gd name="T39" fmla="*/ 1009 h 1091"/>
              <a:gd name="T40" fmla="*/ 351 w 882"/>
              <a:gd name="T41" fmla="*/ 1073 h 1091"/>
              <a:gd name="T42" fmla="*/ 391 w 882"/>
              <a:gd name="T43" fmla="*/ 1089 h 1091"/>
              <a:gd name="T44" fmla="*/ 431 w 882"/>
              <a:gd name="T45" fmla="*/ 1077 h 1091"/>
              <a:gd name="T46" fmla="*/ 511 w 882"/>
              <a:gd name="T47" fmla="*/ 720 h 1091"/>
              <a:gd name="T48" fmla="*/ 565 w 882"/>
              <a:gd name="T49" fmla="*/ 1037 h 1091"/>
              <a:gd name="T50" fmla="*/ 687 w 882"/>
              <a:gd name="T51" fmla="*/ 18 h 1091"/>
              <a:gd name="T52" fmla="*/ 669 w 882"/>
              <a:gd name="T53" fmla="*/ 188 h 1091"/>
              <a:gd name="T54" fmla="*/ 840 w 882"/>
              <a:gd name="T55" fmla="*/ 690 h 1091"/>
              <a:gd name="T56" fmla="*/ 864 w 882"/>
              <a:gd name="T57" fmla="*/ 706 h 1091"/>
              <a:gd name="T58" fmla="*/ 880 w 882"/>
              <a:gd name="T59" fmla="*/ 694 h 1091"/>
              <a:gd name="T60" fmla="*/ 817 w 882"/>
              <a:gd name="T61" fmla="*/ 602 h 1091"/>
              <a:gd name="T62" fmla="*/ 705 w 882"/>
              <a:gd name="T63" fmla="*/ 18 h 1091"/>
              <a:gd name="T64" fmla="*/ 641 w 882"/>
              <a:gd name="T65" fmla="*/ 136 h 1091"/>
              <a:gd name="T66" fmla="*/ 553 w 882"/>
              <a:gd name="T67" fmla="*/ 1007 h 1091"/>
              <a:gd name="T68" fmla="*/ 527 w 882"/>
              <a:gd name="T69" fmla="*/ 696 h 1091"/>
              <a:gd name="T70" fmla="*/ 397 w 882"/>
              <a:gd name="T71" fmla="*/ 1071 h 1091"/>
              <a:gd name="T72" fmla="*/ 399 w 882"/>
              <a:gd name="T73" fmla="*/ 1055 h 1091"/>
              <a:gd name="T74" fmla="*/ 367 w 882"/>
              <a:gd name="T75" fmla="*/ 1063 h 1091"/>
              <a:gd name="T76" fmla="*/ 355 w 882"/>
              <a:gd name="T77" fmla="*/ 1049 h 1091"/>
              <a:gd name="T78" fmla="*/ 341 w 882"/>
              <a:gd name="T79" fmla="*/ 943 h 1091"/>
              <a:gd name="T80" fmla="*/ 353 w 882"/>
              <a:gd name="T81" fmla="*/ 702 h 1091"/>
              <a:gd name="T82" fmla="*/ 345 w 882"/>
              <a:gd name="T83" fmla="*/ 544 h 1091"/>
              <a:gd name="T84" fmla="*/ 269 w 882"/>
              <a:gd name="T85" fmla="*/ 134 h 1091"/>
              <a:gd name="T86" fmla="*/ 221 w 882"/>
              <a:gd name="T87" fmla="*/ 140 h 1091"/>
              <a:gd name="T88" fmla="*/ 191 w 882"/>
              <a:gd name="T89" fmla="*/ 160 h 1091"/>
              <a:gd name="T90" fmla="*/ 175 w 882"/>
              <a:gd name="T91" fmla="*/ 168 h 1091"/>
              <a:gd name="T92" fmla="*/ 165 w 882"/>
              <a:gd name="T93" fmla="*/ 172 h 1091"/>
              <a:gd name="T94" fmla="*/ 147 w 882"/>
              <a:gd name="T95" fmla="*/ 188 h 1091"/>
              <a:gd name="T96" fmla="*/ 143 w 882"/>
              <a:gd name="T97" fmla="*/ 260 h 1091"/>
              <a:gd name="T98" fmla="*/ 143 w 882"/>
              <a:gd name="T99" fmla="*/ 344 h 1091"/>
              <a:gd name="T100" fmla="*/ 139 w 882"/>
              <a:gd name="T101" fmla="*/ 418 h 1091"/>
              <a:gd name="T102" fmla="*/ 153 w 882"/>
              <a:gd name="T103" fmla="*/ 432 h 1091"/>
              <a:gd name="T104" fmla="*/ 127 w 882"/>
              <a:gd name="T105" fmla="*/ 472 h 1091"/>
              <a:gd name="T106" fmla="*/ 97 w 882"/>
              <a:gd name="T107" fmla="*/ 584 h 1091"/>
              <a:gd name="T108" fmla="*/ 63 w 882"/>
              <a:gd name="T109" fmla="*/ 682 h 1091"/>
              <a:gd name="T110" fmla="*/ 61 w 882"/>
              <a:gd name="T111" fmla="*/ 710 h 1091"/>
              <a:gd name="T112" fmla="*/ 67 w 882"/>
              <a:gd name="T113" fmla="*/ 714 h 1091"/>
              <a:gd name="T114" fmla="*/ 59 w 882"/>
              <a:gd name="T115" fmla="*/ 684 h 1091"/>
              <a:gd name="T116" fmla="*/ 39 w 882"/>
              <a:gd name="T117" fmla="*/ 654 h 1091"/>
              <a:gd name="T118" fmla="*/ 35 w 882"/>
              <a:gd name="T119" fmla="*/ 6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91">
                <a:moveTo>
                  <a:pt x="35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4" y="678"/>
                </a:lnTo>
                <a:lnTo>
                  <a:pt x="18" y="682"/>
                </a:lnTo>
                <a:lnTo>
                  <a:pt x="22" y="684"/>
                </a:lnTo>
                <a:lnTo>
                  <a:pt x="29" y="668"/>
                </a:lnTo>
                <a:lnTo>
                  <a:pt x="18" y="680"/>
                </a:lnTo>
                <a:lnTo>
                  <a:pt x="16" y="678"/>
                </a:lnTo>
                <a:lnTo>
                  <a:pt x="20" y="684"/>
                </a:lnTo>
                <a:lnTo>
                  <a:pt x="27" y="696"/>
                </a:lnTo>
                <a:lnTo>
                  <a:pt x="35" y="708"/>
                </a:lnTo>
                <a:lnTo>
                  <a:pt x="37" y="710"/>
                </a:lnTo>
                <a:lnTo>
                  <a:pt x="39" y="714"/>
                </a:lnTo>
                <a:lnTo>
                  <a:pt x="45" y="718"/>
                </a:lnTo>
                <a:lnTo>
                  <a:pt x="55" y="702"/>
                </a:lnTo>
                <a:lnTo>
                  <a:pt x="43" y="714"/>
                </a:lnTo>
                <a:lnTo>
                  <a:pt x="41" y="712"/>
                </a:lnTo>
                <a:lnTo>
                  <a:pt x="45" y="718"/>
                </a:lnTo>
                <a:lnTo>
                  <a:pt x="47" y="722"/>
                </a:lnTo>
                <a:lnTo>
                  <a:pt x="51" y="726"/>
                </a:lnTo>
                <a:lnTo>
                  <a:pt x="51" y="724"/>
                </a:lnTo>
                <a:lnTo>
                  <a:pt x="55" y="728"/>
                </a:lnTo>
                <a:lnTo>
                  <a:pt x="59" y="730"/>
                </a:lnTo>
                <a:lnTo>
                  <a:pt x="61" y="730"/>
                </a:lnTo>
                <a:lnTo>
                  <a:pt x="67" y="732"/>
                </a:lnTo>
                <a:lnTo>
                  <a:pt x="71" y="732"/>
                </a:lnTo>
                <a:lnTo>
                  <a:pt x="73" y="732"/>
                </a:lnTo>
                <a:lnTo>
                  <a:pt x="73" y="732"/>
                </a:lnTo>
                <a:lnTo>
                  <a:pt x="79" y="730"/>
                </a:lnTo>
                <a:lnTo>
                  <a:pt x="81" y="730"/>
                </a:lnTo>
                <a:lnTo>
                  <a:pt x="85" y="728"/>
                </a:lnTo>
                <a:lnTo>
                  <a:pt x="91" y="726"/>
                </a:lnTo>
                <a:lnTo>
                  <a:pt x="93" y="724"/>
                </a:lnTo>
                <a:lnTo>
                  <a:pt x="91" y="722"/>
                </a:lnTo>
                <a:lnTo>
                  <a:pt x="95" y="716"/>
                </a:lnTo>
                <a:lnTo>
                  <a:pt x="97" y="710"/>
                </a:lnTo>
                <a:lnTo>
                  <a:pt x="97" y="704"/>
                </a:lnTo>
                <a:lnTo>
                  <a:pt x="97" y="700"/>
                </a:lnTo>
                <a:lnTo>
                  <a:pt x="79" y="700"/>
                </a:lnTo>
                <a:lnTo>
                  <a:pt x="97" y="704"/>
                </a:lnTo>
                <a:lnTo>
                  <a:pt x="99" y="692"/>
                </a:lnTo>
                <a:lnTo>
                  <a:pt x="99" y="688"/>
                </a:lnTo>
                <a:lnTo>
                  <a:pt x="99" y="682"/>
                </a:lnTo>
                <a:lnTo>
                  <a:pt x="81" y="682"/>
                </a:lnTo>
                <a:lnTo>
                  <a:pt x="97" y="688"/>
                </a:lnTo>
                <a:lnTo>
                  <a:pt x="97" y="690"/>
                </a:lnTo>
                <a:lnTo>
                  <a:pt x="99" y="686"/>
                </a:lnTo>
                <a:lnTo>
                  <a:pt x="101" y="684"/>
                </a:lnTo>
                <a:lnTo>
                  <a:pt x="107" y="662"/>
                </a:lnTo>
                <a:lnTo>
                  <a:pt x="89" y="656"/>
                </a:lnTo>
                <a:lnTo>
                  <a:pt x="105" y="664"/>
                </a:lnTo>
                <a:lnTo>
                  <a:pt x="115" y="642"/>
                </a:lnTo>
                <a:lnTo>
                  <a:pt x="117" y="640"/>
                </a:lnTo>
                <a:lnTo>
                  <a:pt x="131" y="596"/>
                </a:lnTo>
                <a:lnTo>
                  <a:pt x="131" y="596"/>
                </a:lnTo>
                <a:lnTo>
                  <a:pt x="145" y="550"/>
                </a:lnTo>
                <a:lnTo>
                  <a:pt x="145" y="548"/>
                </a:lnTo>
                <a:lnTo>
                  <a:pt x="155" y="502"/>
                </a:lnTo>
                <a:lnTo>
                  <a:pt x="137" y="498"/>
                </a:lnTo>
                <a:lnTo>
                  <a:pt x="155" y="504"/>
                </a:lnTo>
                <a:lnTo>
                  <a:pt x="159" y="492"/>
                </a:lnTo>
                <a:lnTo>
                  <a:pt x="159" y="490"/>
                </a:lnTo>
                <a:lnTo>
                  <a:pt x="161" y="480"/>
                </a:lnTo>
                <a:lnTo>
                  <a:pt x="161" y="480"/>
                </a:lnTo>
                <a:lnTo>
                  <a:pt x="163" y="466"/>
                </a:lnTo>
                <a:lnTo>
                  <a:pt x="145" y="462"/>
                </a:lnTo>
                <a:lnTo>
                  <a:pt x="163" y="466"/>
                </a:lnTo>
                <a:lnTo>
                  <a:pt x="165" y="454"/>
                </a:lnTo>
                <a:lnTo>
                  <a:pt x="147" y="450"/>
                </a:lnTo>
                <a:lnTo>
                  <a:pt x="165" y="456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1" y="432"/>
                </a:lnTo>
                <a:lnTo>
                  <a:pt x="171" y="428"/>
                </a:lnTo>
                <a:lnTo>
                  <a:pt x="153" y="428"/>
                </a:lnTo>
                <a:lnTo>
                  <a:pt x="169" y="434"/>
                </a:lnTo>
                <a:lnTo>
                  <a:pt x="169" y="436"/>
                </a:lnTo>
                <a:lnTo>
                  <a:pt x="171" y="432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75" y="414"/>
                </a:lnTo>
                <a:lnTo>
                  <a:pt x="157" y="414"/>
                </a:lnTo>
                <a:lnTo>
                  <a:pt x="175" y="416"/>
                </a:lnTo>
                <a:lnTo>
                  <a:pt x="177" y="400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77" y="358"/>
                </a:lnTo>
                <a:lnTo>
                  <a:pt x="177" y="346"/>
                </a:lnTo>
                <a:lnTo>
                  <a:pt x="159" y="346"/>
                </a:lnTo>
                <a:lnTo>
                  <a:pt x="177" y="350"/>
                </a:lnTo>
                <a:lnTo>
                  <a:pt x="179" y="338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79" y="200"/>
                </a:lnTo>
                <a:lnTo>
                  <a:pt x="161" y="200"/>
                </a:lnTo>
                <a:lnTo>
                  <a:pt x="177" y="206"/>
                </a:lnTo>
                <a:lnTo>
                  <a:pt x="177" y="208"/>
                </a:lnTo>
                <a:lnTo>
                  <a:pt x="179" y="204"/>
                </a:lnTo>
                <a:lnTo>
                  <a:pt x="179" y="202"/>
                </a:lnTo>
                <a:lnTo>
                  <a:pt x="181" y="196"/>
                </a:lnTo>
                <a:lnTo>
                  <a:pt x="181" y="192"/>
                </a:lnTo>
                <a:lnTo>
                  <a:pt x="163" y="192"/>
                </a:lnTo>
                <a:lnTo>
                  <a:pt x="175" y="204"/>
                </a:lnTo>
                <a:lnTo>
                  <a:pt x="179" y="198"/>
                </a:lnTo>
                <a:lnTo>
                  <a:pt x="177" y="206"/>
                </a:lnTo>
                <a:lnTo>
                  <a:pt x="179" y="204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5" y="204"/>
                </a:lnTo>
                <a:lnTo>
                  <a:pt x="175" y="204"/>
                </a:lnTo>
                <a:lnTo>
                  <a:pt x="181" y="202"/>
                </a:lnTo>
                <a:lnTo>
                  <a:pt x="183" y="202"/>
                </a:lnTo>
                <a:lnTo>
                  <a:pt x="187" y="200"/>
                </a:lnTo>
                <a:lnTo>
                  <a:pt x="191" y="198"/>
                </a:lnTo>
                <a:lnTo>
                  <a:pt x="197" y="196"/>
                </a:lnTo>
                <a:lnTo>
                  <a:pt x="199" y="194"/>
                </a:lnTo>
                <a:lnTo>
                  <a:pt x="185" y="180"/>
                </a:lnTo>
                <a:lnTo>
                  <a:pt x="191" y="198"/>
                </a:lnTo>
                <a:lnTo>
                  <a:pt x="197" y="196"/>
                </a:lnTo>
                <a:lnTo>
                  <a:pt x="203" y="194"/>
                </a:lnTo>
                <a:lnTo>
                  <a:pt x="205" y="192"/>
                </a:lnTo>
                <a:lnTo>
                  <a:pt x="213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3" y="176"/>
                </a:lnTo>
                <a:lnTo>
                  <a:pt x="243" y="168"/>
                </a:lnTo>
                <a:lnTo>
                  <a:pt x="245" y="168"/>
                </a:lnTo>
                <a:lnTo>
                  <a:pt x="253" y="160"/>
                </a:lnTo>
                <a:lnTo>
                  <a:pt x="239" y="146"/>
                </a:lnTo>
                <a:lnTo>
                  <a:pt x="249" y="162"/>
                </a:lnTo>
                <a:lnTo>
                  <a:pt x="261" y="154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3" y="206"/>
                </a:lnTo>
                <a:lnTo>
                  <a:pt x="269" y="200"/>
                </a:lnTo>
                <a:lnTo>
                  <a:pt x="253" y="204"/>
                </a:lnTo>
                <a:lnTo>
                  <a:pt x="265" y="268"/>
                </a:lnTo>
                <a:lnTo>
                  <a:pt x="265" y="268"/>
                </a:lnTo>
                <a:lnTo>
                  <a:pt x="279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9" y="548"/>
                </a:lnTo>
                <a:lnTo>
                  <a:pt x="327" y="546"/>
                </a:lnTo>
                <a:lnTo>
                  <a:pt x="309" y="548"/>
                </a:lnTo>
                <a:lnTo>
                  <a:pt x="311" y="586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35" y="664"/>
                </a:lnTo>
                <a:lnTo>
                  <a:pt x="317" y="664"/>
                </a:lnTo>
                <a:lnTo>
                  <a:pt x="317" y="702"/>
                </a:lnTo>
                <a:lnTo>
                  <a:pt x="317" y="704"/>
                </a:lnTo>
                <a:lnTo>
                  <a:pt x="319" y="748"/>
                </a:lnTo>
                <a:lnTo>
                  <a:pt x="321" y="791"/>
                </a:lnTo>
                <a:lnTo>
                  <a:pt x="339" y="790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41" y="921"/>
                </a:lnTo>
                <a:lnTo>
                  <a:pt x="323" y="921"/>
                </a:lnTo>
                <a:lnTo>
                  <a:pt x="323" y="943"/>
                </a:lnTo>
                <a:lnTo>
                  <a:pt x="323" y="945"/>
                </a:lnTo>
                <a:lnTo>
                  <a:pt x="325" y="965"/>
                </a:lnTo>
                <a:lnTo>
                  <a:pt x="327" y="987"/>
                </a:lnTo>
                <a:lnTo>
                  <a:pt x="329" y="1007"/>
                </a:lnTo>
                <a:lnTo>
                  <a:pt x="331" y="1009"/>
                </a:lnTo>
                <a:lnTo>
                  <a:pt x="335" y="1033"/>
                </a:lnTo>
                <a:lnTo>
                  <a:pt x="335" y="1033"/>
                </a:lnTo>
                <a:lnTo>
                  <a:pt x="339" y="1053"/>
                </a:lnTo>
                <a:lnTo>
                  <a:pt x="339" y="1057"/>
                </a:lnTo>
                <a:lnTo>
                  <a:pt x="341" y="1061"/>
                </a:lnTo>
                <a:lnTo>
                  <a:pt x="343" y="1065"/>
                </a:lnTo>
                <a:lnTo>
                  <a:pt x="347" y="1069"/>
                </a:lnTo>
                <a:lnTo>
                  <a:pt x="351" y="1073"/>
                </a:lnTo>
                <a:lnTo>
                  <a:pt x="355" y="1075"/>
                </a:lnTo>
                <a:lnTo>
                  <a:pt x="363" y="1059"/>
                </a:lnTo>
                <a:lnTo>
                  <a:pt x="351" y="1073"/>
                </a:lnTo>
                <a:lnTo>
                  <a:pt x="355" y="1077"/>
                </a:lnTo>
                <a:lnTo>
                  <a:pt x="355" y="1075"/>
                </a:lnTo>
                <a:lnTo>
                  <a:pt x="359" y="1079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7" y="1087"/>
                </a:lnTo>
                <a:lnTo>
                  <a:pt x="391" y="1089"/>
                </a:lnTo>
                <a:lnTo>
                  <a:pt x="393" y="1089"/>
                </a:lnTo>
                <a:lnTo>
                  <a:pt x="399" y="1091"/>
                </a:lnTo>
                <a:lnTo>
                  <a:pt x="403" y="1091"/>
                </a:lnTo>
                <a:lnTo>
                  <a:pt x="407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7" y="861"/>
                </a:lnTo>
                <a:lnTo>
                  <a:pt x="467" y="857"/>
                </a:lnTo>
                <a:lnTo>
                  <a:pt x="467" y="738"/>
                </a:lnTo>
                <a:lnTo>
                  <a:pt x="449" y="738"/>
                </a:lnTo>
                <a:lnTo>
                  <a:pt x="455" y="754"/>
                </a:lnTo>
                <a:lnTo>
                  <a:pt x="461" y="750"/>
                </a:lnTo>
                <a:lnTo>
                  <a:pt x="465" y="744"/>
                </a:lnTo>
                <a:lnTo>
                  <a:pt x="455" y="756"/>
                </a:lnTo>
                <a:lnTo>
                  <a:pt x="533" y="732"/>
                </a:lnTo>
                <a:lnTo>
                  <a:pt x="527" y="714"/>
                </a:lnTo>
                <a:lnTo>
                  <a:pt x="511" y="720"/>
                </a:lnTo>
                <a:lnTo>
                  <a:pt x="515" y="726"/>
                </a:lnTo>
                <a:lnTo>
                  <a:pt x="521" y="730"/>
                </a:lnTo>
                <a:lnTo>
                  <a:pt x="527" y="732"/>
                </a:lnTo>
                <a:lnTo>
                  <a:pt x="509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6"/>
                </a:lnTo>
                <a:lnTo>
                  <a:pt x="675" y="144"/>
                </a:lnTo>
                <a:lnTo>
                  <a:pt x="705" y="22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8"/>
                </a:lnTo>
                <a:lnTo>
                  <a:pt x="669" y="188"/>
                </a:lnTo>
                <a:lnTo>
                  <a:pt x="671" y="194"/>
                </a:lnTo>
                <a:lnTo>
                  <a:pt x="673" y="198"/>
                </a:lnTo>
                <a:lnTo>
                  <a:pt x="737" y="294"/>
                </a:lnTo>
                <a:lnTo>
                  <a:pt x="751" y="284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0" y="690"/>
                </a:lnTo>
                <a:lnTo>
                  <a:pt x="854" y="678"/>
                </a:lnTo>
                <a:lnTo>
                  <a:pt x="838" y="686"/>
                </a:lnTo>
                <a:lnTo>
                  <a:pt x="840" y="690"/>
                </a:lnTo>
                <a:lnTo>
                  <a:pt x="842" y="694"/>
                </a:lnTo>
                <a:lnTo>
                  <a:pt x="858" y="686"/>
                </a:lnTo>
                <a:lnTo>
                  <a:pt x="842" y="690"/>
                </a:lnTo>
                <a:lnTo>
                  <a:pt x="844" y="698"/>
                </a:lnTo>
                <a:lnTo>
                  <a:pt x="844" y="700"/>
                </a:lnTo>
                <a:lnTo>
                  <a:pt x="846" y="706"/>
                </a:lnTo>
                <a:lnTo>
                  <a:pt x="848" y="712"/>
                </a:lnTo>
                <a:lnTo>
                  <a:pt x="864" y="706"/>
                </a:lnTo>
                <a:lnTo>
                  <a:pt x="846" y="706"/>
                </a:lnTo>
                <a:lnTo>
                  <a:pt x="846" y="710"/>
                </a:lnTo>
                <a:lnTo>
                  <a:pt x="846" y="712"/>
                </a:lnTo>
                <a:lnTo>
                  <a:pt x="846" y="714"/>
                </a:lnTo>
                <a:lnTo>
                  <a:pt x="882" y="714"/>
                </a:lnTo>
                <a:lnTo>
                  <a:pt x="882" y="712"/>
                </a:lnTo>
                <a:lnTo>
                  <a:pt x="882" y="710"/>
                </a:lnTo>
                <a:lnTo>
                  <a:pt x="882" y="706"/>
                </a:lnTo>
                <a:lnTo>
                  <a:pt x="882" y="706"/>
                </a:lnTo>
                <a:lnTo>
                  <a:pt x="882" y="700"/>
                </a:lnTo>
                <a:lnTo>
                  <a:pt x="880" y="694"/>
                </a:lnTo>
                <a:lnTo>
                  <a:pt x="878" y="688"/>
                </a:lnTo>
                <a:lnTo>
                  <a:pt x="860" y="694"/>
                </a:lnTo>
                <a:lnTo>
                  <a:pt x="878" y="690"/>
                </a:lnTo>
                <a:lnTo>
                  <a:pt x="876" y="682"/>
                </a:lnTo>
                <a:lnTo>
                  <a:pt x="874" y="678"/>
                </a:lnTo>
                <a:lnTo>
                  <a:pt x="872" y="674"/>
                </a:lnTo>
                <a:lnTo>
                  <a:pt x="870" y="670"/>
                </a:lnTo>
                <a:lnTo>
                  <a:pt x="868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3" y="178"/>
                </a:lnTo>
                <a:lnTo>
                  <a:pt x="687" y="188"/>
                </a:lnTo>
                <a:lnTo>
                  <a:pt x="705" y="188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5" y="712"/>
                </a:lnTo>
                <a:lnTo>
                  <a:pt x="543" y="708"/>
                </a:lnTo>
                <a:lnTo>
                  <a:pt x="539" y="702"/>
                </a:lnTo>
                <a:lnTo>
                  <a:pt x="533" y="698"/>
                </a:lnTo>
                <a:lnTo>
                  <a:pt x="527" y="696"/>
                </a:lnTo>
                <a:lnTo>
                  <a:pt x="523" y="698"/>
                </a:lnTo>
                <a:lnTo>
                  <a:pt x="445" y="722"/>
                </a:lnTo>
                <a:lnTo>
                  <a:pt x="443" y="722"/>
                </a:lnTo>
                <a:lnTo>
                  <a:pt x="437" y="726"/>
                </a:lnTo>
                <a:lnTo>
                  <a:pt x="433" y="732"/>
                </a:lnTo>
                <a:lnTo>
                  <a:pt x="431" y="738"/>
                </a:lnTo>
                <a:lnTo>
                  <a:pt x="431" y="738"/>
                </a:lnTo>
                <a:lnTo>
                  <a:pt x="431" y="857"/>
                </a:lnTo>
                <a:lnTo>
                  <a:pt x="449" y="857"/>
                </a:lnTo>
                <a:lnTo>
                  <a:pt x="433" y="855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7" y="1055"/>
                </a:lnTo>
                <a:lnTo>
                  <a:pt x="403" y="1055"/>
                </a:lnTo>
                <a:lnTo>
                  <a:pt x="399" y="1055"/>
                </a:lnTo>
                <a:lnTo>
                  <a:pt x="399" y="1073"/>
                </a:lnTo>
                <a:lnTo>
                  <a:pt x="407" y="1057"/>
                </a:lnTo>
                <a:lnTo>
                  <a:pt x="403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5" y="1047"/>
                </a:lnTo>
                <a:lnTo>
                  <a:pt x="367" y="1063"/>
                </a:lnTo>
                <a:lnTo>
                  <a:pt x="381" y="1051"/>
                </a:lnTo>
                <a:lnTo>
                  <a:pt x="377" y="1047"/>
                </a:lnTo>
                <a:lnTo>
                  <a:pt x="375" y="1047"/>
                </a:lnTo>
                <a:lnTo>
                  <a:pt x="371" y="1043"/>
                </a:lnTo>
                <a:lnTo>
                  <a:pt x="367" y="1041"/>
                </a:lnTo>
                <a:lnTo>
                  <a:pt x="371" y="1045"/>
                </a:lnTo>
                <a:lnTo>
                  <a:pt x="359" y="1057"/>
                </a:lnTo>
                <a:lnTo>
                  <a:pt x="375" y="1049"/>
                </a:lnTo>
                <a:lnTo>
                  <a:pt x="373" y="1045"/>
                </a:lnTo>
                <a:lnTo>
                  <a:pt x="371" y="1041"/>
                </a:lnTo>
                <a:lnTo>
                  <a:pt x="355" y="1049"/>
                </a:lnTo>
                <a:lnTo>
                  <a:pt x="373" y="1045"/>
                </a:lnTo>
                <a:lnTo>
                  <a:pt x="369" y="1025"/>
                </a:lnTo>
                <a:lnTo>
                  <a:pt x="351" y="1029"/>
                </a:lnTo>
                <a:lnTo>
                  <a:pt x="369" y="1027"/>
                </a:lnTo>
                <a:lnTo>
                  <a:pt x="365" y="1003"/>
                </a:lnTo>
                <a:lnTo>
                  <a:pt x="347" y="1005"/>
                </a:lnTo>
                <a:lnTo>
                  <a:pt x="365" y="1003"/>
                </a:lnTo>
                <a:lnTo>
                  <a:pt x="363" y="983"/>
                </a:lnTo>
                <a:lnTo>
                  <a:pt x="361" y="961"/>
                </a:lnTo>
                <a:lnTo>
                  <a:pt x="359" y="941"/>
                </a:lnTo>
                <a:lnTo>
                  <a:pt x="341" y="943"/>
                </a:lnTo>
                <a:lnTo>
                  <a:pt x="359" y="943"/>
                </a:lnTo>
                <a:lnTo>
                  <a:pt x="359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90"/>
                </a:lnTo>
                <a:lnTo>
                  <a:pt x="355" y="746"/>
                </a:lnTo>
                <a:lnTo>
                  <a:pt x="353" y="702"/>
                </a:lnTo>
                <a:lnTo>
                  <a:pt x="335" y="702"/>
                </a:lnTo>
                <a:lnTo>
                  <a:pt x="353" y="702"/>
                </a:lnTo>
                <a:lnTo>
                  <a:pt x="353" y="664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29" y="584"/>
                </a:lnTo>
                <a:lnTo>
                  <a:pt x="347" y="584"/>
                </a:lnTo>
                <a:lnTo>
                  <a:pt x="345" y="546"/>
                </a:lnTo>
                <a:lnTo>
                  <a:pt x="345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3" y="324"/>
                </a:lnTo>
                <a:lnTo>
                  <a:pt x="299" y="260"/>
                </a:lnTo>
                <a:lnTo>
                  <a:pt x="281" y="264"/>
                </a:lnTo>
                <a:lnTo>
                  <a:pt x="299" y="262"/>
                </a:lnTo>
                <a:lnTo>
                  <a:pt x="287" y="198"/>
                </a:lnTo>
                <a:lnTo>
                  <a:pt x="287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29" y="132"/>
                </a:lnTo>
                <a:lnTo>
                  <a:pt x="227" y="134"/>
                </a:lnTo>
                <a:lnTo>
                  <a:pt x="219" y="142"/>
                </a:lnTo>
                <a:lnTo>
                  <a:pt x="231" y="154"/>
                </a:lnTo>
                <a:lnTo>
                  <a:pt x="221" y="140"/>
                </a:lnTo>
                <a:lnTo>
                  <a:pt x="211" y="148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7" y="156"/>
                </a:lnTo>
                <a:lnTo>
                  <a:pt x="189" y="160"/>
                </a:lnTo>
                <a:lnTo>
                  <a:pt x="197" y="176"/>
                </a:lnTo>
                <a:lnTo>
                  <a:pt x="191" y="160"/>
                </a:lnTo>
                <a:lnTo>
                  <a:pt x="185" y="162"/>
                </a:lnTo>
                <a:lnTo>
                  <a:pt x="179" y="164"/>
                </a:lnTo>
                <a:lnTo>
                  <a:pt x="179" y="164"/>
                </a:lnTo>
                <a:lnTo>
                  <a:pt x="173" y="168"/>
                </a:lnTo>
                <a:lnTo>
                  <a:pt x="171" y="170"/>
                </a:lnTo>
                <a:lnTo>
                  <a:pt x="183" y="182"/>
                </a:lnTo>
                <a:lnTo>
                  <a:pt x="175" y="166"/>
                </a:lnTo>
                <a:lnTo>
                  <a:pt x="171" y="168"/>
                </a:lnTo>
                <a:lnTo>
                  <a:pt x="167" y="170"/>
                </a:lnTo>
                <a:lnTo>
                  <a:pt x="175" y="186"/>
                </a:lnTo>
                <a:lnTo>
                  <a:pt x="175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51" y="180"/>
                </a:lnTo>
                <a:lnTo>
                  <a:pt x="151" y="180"/>
                </a:lnTo>
                <a:lnTo>
                  <a:pt x="147" y="186"/>
                </a:lnTo>
                <a:lnTo>
                  <a:pt x="145" y="192"/>
                </a:lnTo>
                <a:lnTo>
                  <a:pt x="145" y="192"/>
                </a:lnTo>
                <a:lnTo>
                  <a:pt x="145" y="196"/>
                </a:lnTo>
                <a:lnTo>
                  <a:pt x="163" y="196"/>
                </a:lnTo>
                <a:lnTo>
                  <a:pt x="147" y="188"/>
                </a:lnTo>
                <a:lnTo>
                  <a:pt x="145" y="192"/>
                </a:lnTo>
                <a:lnTo>
                  <a:pt x="145" y="194"/>
                </a:lnTo>
                <a:lnTo>
                  <a:pt x="143" y="200"/>
                </a:lnTo>
                <a:lnTo>
                  <a:pt x="143" y="200"/>
                </a:lnTo>
                <a:lnTo>
                  <a:pt x="143" y="204"/>
                </a:lnTo>
                <a:lnTo>
                  <a:pt x="143" y="210"/>
                </a:lnTo>
                <a:lnTo>
                  <a:pt x="143" y="218"/>
                </a:lnTo>
                <a:lnTo>
                  <a:pt x="143" y="226"/>
                </a:lnTo>
                <a:lnTo>
                  <a:pt x="143" y="238"/>
                </a:lnTo>
                <a:lnTo>
                  <a:pt x="143" y="248"/>
                </a:lnTo>
                <a:lnTo>
                  <a:pt x="143" y="260"/>
                </a:lnTo>
                <a:lnTo>
                  <a:pt x="143" y="268"/>
                </a:lnTo>
                <a:lnTo>
                  <a:pt x="143" y="276"/>
                </a:lnTo>
                <a:lnTo>
                  <a:pt x="143" y="286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4"/>
                </a:lnTo>
                <a:lnTo>
                  <a:pt x="143" y="334"/>
                </a:lnTo>
                <a:lnTo>
                  <a:pt x="161" y="334"/>
                </a:lnTo>
                <a:lnTo>
                  <a:pt x="145" y="332"/>
                </a:lnTo>
                <a:lnTo>
                  <a:pt x="143" y="344"/>
                </a:lnTo>
                <a:lnTo>
                  <a:pt x="141" y="346"/>
                </a:lnTo>
                <a:lnTo>
                  <a:pt x="141" y="358"/>
                </a:lnTo>
                <a:lnTo>
                  <a:pt x="141" y="372"/>
                </a:lnTo>
                <a:lnTo>
                  <a:pt x="141" y="384"/>
                </a:lnTo>
                <a:lnTo>
                  <a:pt x="141" y="398"/>
                </a:lnTo>
                <a:lnTo>
                  <a:pt x="159" y="398"/>
                </a:lnTo>
                <a:lnTo>
                  <a:pt x="141" y="396"/>
                </a:lnTo>
                <a:lnTo>
                  <a:pt x="139" y="412"/>
                </a:lnTo>
                <a:lnTo>
                  <a:pt x="139" y="414"/>
                </a:lnTo>
                <a:lnTo>
                  <a:pt x="139" y="416"/>
                </a:lnTo>
                <a:lnTo>
                  <a:pt x="139" y="418"/>
                </a:lnTo>
                <a:lnTo>
                  <a:pt x="157" y="418"/>
                </a:lnTo>
                <a:lnTo>
                  <a:pt x="141" y="412"/>
                </a:lnTo>
                <a:lnTo>
                  <a:pt x="139" y="418"/>
                </a:lnTo>
                <a:lnTo>
                  <a:pt x="155" y="424"/>
                </a:lnTo>
                <a:lnTo>
                  <a:pt x="139" y="416"/>
                </a:lnTo>
                <a:lnTo>
                  <a:pt x="137" y="420"/>
                </a:lnTo>
                <a:lnTo>
                  <a:pt x="137" y="422"/>
                </a:lnTo>
                <a:lnTo>
                  <a:pt x="135" y="428"/>
                </a:lnTo>
                <a:lnTo>
                  <a:pt x="135" y="428"/>
                </a:lnTo>
                <a:lnTo>
                  <a:pt x="135" y="432"/>
                </a:lnTo>
                <a:lnTo>
                  <a:pt x="153" y="432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29" y="450"/>
                </a:lnTo>
                <a:lnTo>
                  <a:pt x="131" y="448"/>
                </a:lnTo>
                <a:lnTo>
                  <a:pt x="129" y="460"/>
                </a:lnTo>
                <a:lnTo>
                  <a:pt x="127" y="460"/>
                </a:lnTo>
                <a:lnTo>
                  <a:pt x="125" y="474"/>
                </a:lnTo>
                <a:lnTo>
                  <a:pt x="143" y="476"/>
                </a:lnTo>
                <a:lnTo>
                  <a:pt x="127" y="472"/>
                </a:lnTo>
                <a:lnTo>
                  <a:pt x="125" y="482"/>
                </a:lnTo>
                <a:lnTo>
                  <a:pt x="141" y="486"/>
                </a:lnTo>
                <a:lnTo>
                  <a:pt x="125" y="480"/>
                </a:lnTo>
                <a:lnTo>
                  <a:pt x="121" y="492"/>
                </a:lnTo>
                <a:lnTo>
                  <a:pt x="121" y="494"/>
                </a:lnTo>
                <a:lnTo>
                  <a:pt x="111" y="540"/>
                </a:lnTo>
                <a:lnTo>
                  <a:pt x="127" y="544"/>
                </a:lnTo>
                <a:lnTo>
                  <a:pt x="111" y="540"/>
                </a:lnTo>
                <a:lnTo>
                  <a:pt x="97" y="586"/>
                </a:lnTo>
                <a:lnTo>
                  <a:pt x="113" y="590"/>
                </a:lnTo>
                <a:lnTo>
                  <a:pt x="97" y="584"/>
                </a:lnTo>
                <a:lnTo>
                  <a:pt x="83" y="628"/>
                </a:lnTo>
                <a:lnTo>
                  <a:pt x="99" y="634"/>
                </a:lnTo>
                <a:lnTo>
                  <a:pt x="83" y="626"/>
                </a:lnTo>
                <a:lnTo>
                  <a:pt x="73" y="648"/>
                </a:lnTo>
                <a:lnTo>
                  <a:pt x="73" y="652"/>
                </a:lnTo>
                <a:lnTo>
                  <a:pt x="67" y="674"/>
                </a:lnTo>
                <a:lnTo>
                  <a:pt x="83" y="678"/>
                </a:lnTo>
                <a:lnTo>
                  <a:pt x="67" y="670"/>
                </a:lnTo>
                <a:lnTo>
                  <a:pt x="65" y="674"/>
                </a:lnTo>
                <a:lnTo>
                  <a:pt x="65" y="676"/>
                </a:lnTo>
                <a:lnTo>
                  <a:pt x="63" y="682"/>
                </a:lnTo>
                <a:lnTo>
                  <a:pt x="63" y="682"/>
                </a:lnTo>
                <a:lnTo>
                  <a:pt x="63" y="688"/>
                </a:lnTo>
                <a:lnTo>
                  <a:pt x="81" y="688"/>
                </a:lnTo>
                <a:lnTo>
                  <a:pt x="65" y="686"/>
                </a:lnTo>
                <a:lnTo>
                  <a:pt x="63" y="698"/>
                </a:lnTo>
                <a:lnTo>
                  <a:pt x="61" y="700"/>
                </a:lnTo>
                <a:lnTo>
                  <a:pt x="61" y="704"/>
                </a:lnTo>
                <a:lnTo>
                  <a:pt x="61" y="710"/>
                </a:lnTo>
                <a:lnTo>
                  <a:pt x="67" y="698"/>
                </a:lnTo>
                <a:lnTo>
                  <a:pt x="63" y="704"/>
                </a:lnTo>
                <a:lnTo>
                  <a:pt x="61" y="710"/>
                </a:lnTo>
                <a:lnTo>
                  <a:pt x="79" y="710"/>
                </a:lnTo>
                <a:lnTo>
                  <a:pt x="67" y="698"/>
                </a:lnTo>
                <a:lnTo>
                  <a:pt x="65" y="700"/>
                </a:lnTo>
                <a:lnTo>
                  <a:pt x="77" y="712"/>
                </a:lnTo>
                <a:lnTo>
                  <a:pt x="69" y="696"/>
                </a:lnTo>
                <a:lnTo>
                  <a:pt x="65" y="698"/>
                </a:lnTo>
                <a:lnTo>
                  <a:pt x="73" y="714"/>
                </a:lnTo>
                <a:lnTo>
                  <a:pt x="73" y="696"/>
                </a:lnTo>
                <a:lnTo>
                  <a:pt x="71" y="696"/>
                </a:lnTo>
                <a:lnTo>
                  <a:pt x="67" y="696"/>
                </a:lnTo>
                <a:lnTo>
                  <a:pt x="67" y="714"/>
                </a:lnTo>
                <a:lnTo>
                  <a:pt x="75" y="698"/>
                </a:lnTo>
                <a:lnTo>
                  <a:pt x="71" y="696"/>
                </a:lnTo>
                <a:lnTo>
                  <a:pt x="63" y="712"/>
                </a:lnTo>
                <a:lnTo>
                  <a:pt x="77" y="700"/>
                </a:lnTo>
                <a:lnTo>
                  <a:pt x="73" y="696"/>
                </a:lnTo>
                <a:lnTo>
                  <a:pt x="59" y="708"/>
                </a:lnTo>
                <a:lnTo>
                  <a:pt x="75" y="698"/>
                </a:lnTo>
                <a:lnTo>
                  <a:pt x="71" y="692"/>
                </a:lnTo>
                <a:lnTo>
                  <a:pt x="67" y="690"/>
                </a:lnTo>
                <a:lnTo>
                  <a:pt x="65" y="688"/>
                </a:lnTo>
                <a:lnTo>
                  <a:pt x="59" y="684"/>
                </a:lnTo>
                <a:lnTo>
                  <a:pt x="61" y="686"/>
                </a:lnTo>
                <a:lnTo>
                  <a:pt x="49" y="698"/>
                </a:lnTo>
                <a:lnTo>
                  <a:pt x="65" y="688"/>
                </a:lnTo>
                <a:lnTo>
                  <a:pt x="57" y="676"/>
                </a:lnTo>
                <a:lnTo>
                  <a:pt x="49" y="664"/>
                </a:lnTo>
                <a:lnTo>
                  <a:pt x="45" y="658"/>
                </a:lnTo>
                <a:lnTo>
                  <a:pt x="41" y="656"/>
                </a:lnTo>
                <a:lnTo>
                  <a:pt x="37" y="652"/>
                </a:lnTo>
                <a:lnTo>
                  <a:pt x="33" y="650"/>
                </a:lnTo>
                <a:lnTo>
                  <a:pt x="26" y="666"/>
                </a:lnTo>
                <a:lnTo>
                  <a:pt x="39" y="654"/>
                </a:lnTo>
                <a:lnTo>
                  <a:pt x="35" y="650"/>
                </a:lnTo>
                <a:lnTo>
                  <a:pt x="22" y="662"/>
                </a:lnTo>
                <a:lnTo>
                  <a:pt x="37" y="654"/>
                </a:lnTo>
                <a:lnTo>
                  <a:pt x="35" y="650"/>
                </a:lnTo>
                <a:lnTo>
                  <a:pt x="33" y="646"/>
                </a:lnTo>
                <a:lnTo>
                  <a:pt x="31" y="644"/>
                </a:lnTo>
                <a:lnTo>
                  <a:pt x="35" y="656"/>
                </a:lnTo>
                <a:lnTo>
                  <a:pt x="33" y="650"/>
                </a:lnTo>
                <a:lnTo>
                  <a:pt x="18" y="656"/>
                </a:lnTo>
                <a:lnTo>
                  <a:pt x="35" y="656"/>
                </a:lnTo>
                <a:lnTo>
                  <a:pt x="35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2" name="Line 334"/>
          <p:cNvSpPr>
            <a:spLocks noChangeShapeType="1"/>
          </p:cNvSpPr>
          <p:nvPr/>
        </p:nvSpPr>
        <p:spPr bwMode="auto">
          <a:xfrm flipV="1">
            <a:off x="6202854" y="3314320"/>
            <a:ext cx="1587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3" name="Line 335"/>
          <p:cNvSpPr>
            <a:spLocks noChangeShapeType="1"/>
          </p:cNvSpPr>
          <p:nvPr/>
        </p:nvSpPr>
        <p:spPr bwMode="auto">
          <a:xfrm flipV="1">
            <a:off x="5521816" y="3371470"/>
            <a:ext cx="1588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" name="Line 336"/>
          <p:cNvSpPr>
            <a:spLocks noChangeShapeType="1"/>
          </p:cNvSpPr>
          <p:nvPr/>
        </p:nvSpPr>
        <p:spPr bwMode="auto">
          <a:xfrm flipV="1">
            <a:off x="4850304" y="3314320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5" name="Line 337"/>
          <p:cNvSpPr>
            <a:spLocks noChangeShapeType="1"/>
          </p:cNvSpPr>
          <p:nvPr/>
        </p:nvSpPr>
        <p:spPr bwMode="auto">
          <a:xfrm flipV="1">
            <a:off x="6875954" y="3322258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6" name="Freeform 338"/>
          <p:cNvSpPr>
            <a:spLocks noEditPoints="1"/>
          </p:cNvSpPr>
          <p:nvPr/>
        </p:nvSpPr>
        <p:spPr bwMode="auto">
          <a:xfrm>
            <a:off x="5534516" y="3444495"/>
            <a:ext cx="657225" cy="101600"/>
          </a:xfrm>
          <a:custGeom>
            <a:avLst/>
            <a:gdLst>
              <a:gd name="T0" fmla="*/ 811 w 827"/>
              <a:gd name="T1" fmla="*/ 56 h 128"/>
              <a:gd name="T2" fmla="*/ 817 w 827"/>
              <a:gd name="T3" fmla="*/ 58 h 128"/>
              <a:gd name="T4" fmla="*/ 819 w 827"/>
              <a:gd name="T5" fmla="*/ 64 h 128"/>
              <a:gd name="T6" fmla="*/ 817 w 827"/>
              <a:gd name="T7" fmla="*/ 70 h 128"/>
              <a:gd name="T8" fmla="*/ 811 w 827"/>
              <a:gd name="T9" fmla="*/ 72 h 128"/>
              <a:gd name="T10" fmla="*/ 14 w 827"/>
              <a:gd name="T11" fmla="*/ 72 h 128"/>
              <a:gd name="T12" fmla="*/ 10 w 827"/>
              <a:gd name="T13" fmla="*/ 68 h 128"/>
              <a:gd name="T14" fmla="*/ 10 w 827"/>
              <a:gd name="T15" fmla="*/ 60 h 128"/>
              <a:gd name="T16" fmla="*/ 14 w 827"/>
              <a:gd name="T17" fmla="*/ 56 h 128"/>
              <a:gd name="T18" fmla="*/ 16 w 827"/>
              <a:gd name="T19" fmla="*/ 56 h 128"/>
              <a:gd name="T20" fmla="*/ 0 w 827"/>
              <a:gd name="T21" fmla="*/ 64 h 128"/>
              <a:gd name="T22" fmla="*/ 111 w 827"/>
              <a:gd name="T23" fmla="*/ 0 h 128"/>
              <a:gd name="T24" fmla="*/ 117 w 827"/>
              <a:gd name="T25" fmla="*/ 2 h 128"/>
              <a:gd name="T26" fmla="*/ 119 w 827"/>
              <a:gd name="T27" fmla="*/ 6 h 128"/>
              <a:gd name="T28" fmla="*/ 119 w 827"/>
              <a:gd name="T29" fmla="*/ 12 h 128"/>
              <a:gd name="T30" fmla="*/ 20 w 827"/>
              <a:gd name="T31" fmla="*/ 72 h 128"/>
              <a:gd name="T32" fmla="*/ 115 w 827"/>
              <a:gd name="T33" fmla="*/ 114 h 128"/>
              <a:gd name="T34" fmla="*/ 119 w 827"/>
              <a:gd name="T35" fmla="*/ 118 h 128"/>
              <a:gd name="T36" fmla="*/ 119 w 827"/>
              <a:gd name="T37" fmla="*/ 124 h 128"/>
              <a:gd name="T38" fmla="*/ 113 w 827"/>
              <a:gd name="T39" fmla="*/ 128 h 128"/>
              <a:gd name="T40" fmla="*/ 107 w 827"/>
              <a:gd name="T41" fmla="*/ 128 h 128"/>
              <a:gd name="T42" fmla="*/ 719 w 827"/>
              <a:gd name="T43" fmla="*/ 0 h 128"/>
              <a:gd name="T44" fmla="*/ 719 w 827"/>
              <a:gd name="T45" fmla="*/ 128 h 128"/>
              <a:gd name="T46" fmla="*/ 713 w 827"/>
              <a:gd name="T47" fmla="*/ 128 h 128"/>
              <a:gd name="T48" fmla="*/ 707 w 827"/>
              <a:gd name="T49" fmla="*/ 124 h 128"/>
              <a:gd name="T50" fmla="*/ 707 w 827"/>
              <a:gd name="T51" fmla="*/ 118 h 128"/>
              <a:gd name="T52" fmla="*/ 711 w 827"/>
              <a:gd name="T53" fmla="*/ 114 h 128"/>
              <a:gd name="T54" fmla="*/ 807 w 827"/>
              <a:gd name="T55" fmla="*/ 72 h 128"/>
              <a:gd name="T56" fmla="*/ 709 w 827"/>
              <a:gd name="T57" fmla="*/ 12 h 128"/>
              <a:gd name="T58" fmla="*/ 707 w 827"/>
              <a:gd name="T59" fmla="*/ 6 h 128"/>
              <a:gd name="T60" fmla="*/ 709 w 827"/>
              <a:gd name="T61" fmla="*/ 2 h 128"/>
              <a:gd name="T62" fmla="*/ 715 w 827"/>
              <a:gd name="T63" fmla="*/ 0 h 128"/>
              <a:gd name="T64" fmla="*/ 719 w 827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7" h="128">
                <a:moveTo>
                  <a:pt x="16" y="56"/>
                </a:moveTo>
                <a:lnTo>
                  <a:pt x="811" y="56"/>
                </a:lnTo>
                <a:lnTo>
                  <a:pt x="815" y="56"/>
                </a:lnTo>
                <a:lnTo>
                  <a:pt x="817" y="58"/>
                </a:lnTo>
                <a:lnTo>
                  <a:pt x="819" y="60"/>
                </a:lnTo>
                <a:lnTo>
                  <a:pt x="819" y="64"/>
                </a:lnTo>
                <a:lnTo>
                  <a:pt x="819" y="68"/>
                </a:lnTo>
                <a:lnTo>
                  <a:pt x="817" y="70"/>
                </a:lnTo>
                <a:lnTo>
                  <a:pt x="815" y="72"/>
                </a:lnTo>
                <a:lnTo>
                  <a:pt x="811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7" y="128"/>
                </a:moveTo>
                <a:lnTo>
                  <a:pt x="0" y="64"/>
                </a:lnTo>
                <a:lnTo>
                  <a:pt x="107" y="0"/>
                </a:lnTo>
                <a:lnTo>
                  <a:pt x="111" y="0"/>
                </a:lnTo>
                <a:lnTo>
                  <a:pt x="113" y="0"/>
                </a:lnTo>
                <a:lnTo>
                  <a:pt x="117" y="2"/>
                </a:lnTo>
                <a:lnTo>
                  <a:pt x="119" y="4"/>
                </a:lnTo>
                <a:lnTo>
                  <a:pt x="119" y="6"/>
                </a:lnTo>
                <a:lnTo>
                  <a:pt x="119" y="10"/>
                </a:lnTo>
                <a:lnTo>
                  <a:pt x="119" y="12"/>
                </a:lnTo>
                <a:lnTo>
                  <a:pt x="115" y="16"/>
                </a:lnTo>
                <a:lnTo>
                  <a:pt x="20" y="72"/>
                </a:lnTo>
                <a:lnTo>
                  <a:pt x="20" y="58"/>
                </a:lnTo>
                <a:lnTo>
                  <a:pt x="115" y="114"/>
                </a:lnTo>
                <a:lnTo>
                  <a:pt x="119" y="116"/>
                </a:lnTo>
                <a:lnTo>
                  <a:pt x="119" y="118"/>
                </a:lnTo>
                <a:lnTo>
                  <a:pt x="119" y="122"/>
                </a:lnTo>
                <a:lnTo>
                  <a:pt x="119" y="124"/>
                </a:lnTo>
                <a:lnTo>
                  <a:pt x="117" y="128"/>
                </a:lnTo>
                <a:lnTo>
                  <a:pt x="113" y="128"/>
                </a:lnTo>
                <a:lnTo>
                  <a:pt x="111" y="128"/>
                </a:lnTo>
                <a:lnTo>
                  <a:pt x="107" y="128"/>
                </a:lnTo>
                <a:lnTo>
                  <a:pt x="107" y="128"/>
                </a:lnTo>
                <a:close/>
                <a:moveTo>
                  <a:pt x="719" y="0"/>
                </a:moveTo>
                <a:lnTo>
                  <a:pt x="827" y="64"/>
                </a:lnTo>
                <a:lnTo>
                  <a:pt x="719" y="128"/>
                </a:lnTo>
                <a:lnTo>
                  <a:pt x="715" y="128"/>
                </a:lnTo>
                <a:lnTo>
                  <a:pt x="713" y="128"/>
                </a:lnTo>
                <a:lnTo>
                  <a:pt x="709" y="128"/>
                </a:lnTo>
                <a:lnTo>
                  <a:pt x="707" y="124"/>
                </a:lnTo>
                <a:lnTo>
                  <a:pt x="707" y="122"/>
                </a:lnTo>
                <a:lnTo>
                  <a:pt x="707" y="118"/>
                </a:lnTo>
                <a:lnTo>
                  <a:pt x="709" y="116"/>
                </a:lnTo>
                <a:lnTo>
                  <a:pt x="711" y="114"/>
                </a:lnTo>
                <a:lnTo>
                  <a:pt x="807" y="58"/>
                </a:lnTo>
                <a:lnTo>
                  <a:pt x="807" y="72"/>
                </a:lnTo>
                <a:lnTo>
                  <a:pt x="711" y="16"/>
                </a:lnTo>
                <a:lnTo>
                  <a:pt x="709" y="12"/>
                </a:lnTo>
                <a:lnTo>
                  <a:pt x="707" y="10"/>
                </a:lnTo>
                <a:lnTo>
                  <a:pt x="707" y="6"/>
                </a:lnTo>
                <a:lnTo>
                  <a:pt x="707" y="4"/>
                </a:lnTo>
                <a:lnTo>
                  <a:pt x="709" y="2"/>
                </a:lnTo>
                <a:lnTo>
                  <a:pt x="713" y="0"/>
                </a:lnTo>
                <a:lnTo>
                  <a:pt x="715" y="0"/>
                </a:lnTo>
                <a:lnTo>
                  <a:pt x="719" y="0"/>
                </a:lnTo>
                <a:lnTo>
                  <a:pt x="7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" name="Rectangle 339"/>
          <p:cNvSpPr>
            <a:spLocks noChangeArrowheads="1"/>
          </p:cNvSpPr>
          <p:nvPr/>
        </p:nvSpPr>
        <p:spPr bwMode="auto">
          <a:xfrm>
            <a:off x="5737716" y="3200020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" name="Rectangle 340"/>
          <p:cNvSpPr>
            <a:spLocks noChangeArrowheads="1"/>
          </p:cNvSpPr>
          <p:nvPr/>
        </p:nvSpPr>
        <p:spPr bwMode="auto">
          <a:xfrm>
            <a:off x="5737716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339" name="Line 341"/>
          <p:cNvSpPr>
            <a:spLocks noChangeShapeType="1"/>
          </p:cNvSpPr>
          <p:nvPr/>
        </p:nvSpPr>
        <p:spPr bwMode="auto">
          <a:xfrm flipV="1">
            <a:off x="76855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0" name="Line 342"/>
          <p:cNvSpPr>
            <a:spLocks noChangeShapeType="1"/>
          </p:cNvSpPr>
          <p:nvPr/>
        </p:nvSpPr>
        <p:spPr bwMode="auto">
          <a:xfrm flipV="1">
            <a:off x="801736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" name="Line 343"/>
          <p:cNvSpPr>
            <a:spLocks noChangeShapeType="1"/>
          </p:cNvSpPr>
          <p:nvPr/>
        </p:nvSpPr>
        <p:spPr bwMode="auto">
          <a:xfrm flipV="1">
            <a:off x="8347566" y="5079620"/>
            <a:ext cx="1588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2" name="Line 344"/>
          <p:cNvSpPr>
            <a:spLocks noChangeShapeType="1"/>
          </p:cNvSpPr>
          <p:nvPr/>
        </p:nvSpPr>
        <p:spPr bwMode="auto">
          <a:xfrm flipV="1">
            <a:off x="868094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" name="Line 345"/>
          <p:cNvSpPr>
            <a:spLocks noChangeShapeType="1"/>
          </p:cNvSpPr>
          <p:nvPr/>
        </p:nvSpPr>
        <p:spPr bwMode="auto">
          <a:xfrm flipV="1">
            <a:off x="901272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4" name="Line 346"/>
          <p:cNvSpPr>
            <a:spLocks noChangeShapeType="1"/>
          </p:cNvSpPr>
          <p:nvPr/>
        </p:nvSpPr>
        <p:spPr bwMode="auto">
          <a:xfrm flipV="1">
            <a:off x="934134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" name="Line 347"/>
          <p:cNvSpPr>
            <a:spLocks noChangeShapeType="1"/>
          </p:cNvSpPr>
          <p:nvPr/>
        </p:nvSpPr>
        <p:spPr bwMode="auto">
          <a:xfrm flipV="1">
            <a:off x="9674716" y="5079620"/>
            <a:ext cx="1588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6" name="Line 348"/>
          <p:cNvSpPr>
            <a:spLocks noChangeShapeType="1"/>
          </p:cNvSpPr>
          <p:nvPr/>
        </p:nvSpPr>
        <p:spPr bwMode="auto">
          <a:xfrm flipV="1">
            <a:off x="10006504" y="5079620"/>
            <a:ext cx="1587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" name="Line 349"/>
          <p:cNvSpPr>
            <a:spLocks noChangeShapeType="1"/>
          </p:cNvSpPr>
          <p:nvPr/>
        </p:nvSpPr>
        <p:spPr bwMode="auto">
          <a:xfrm flipV="1">
            <a:off x="1033670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" name="Line 350"/>
          <p:cNvSpPr>
            <a:spLocks noChangeShapeType="1"/>
          </p:cNvSpPr>
          <p:nvPr/>
        </p:nvSpPr>
        <p:spPr bwMode="auto">
          <a:xfrm flipV="1">
            <a:off x="1066849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" name="Freeform 351"/>
          <p:cNvSpPr>
            <a:spLocks/>
          </p:cNvSpPr>
          <p:nvPr/>
        </p:nvSpPr>
        <p:spPr bwMode="auto">
          <a:xfrm>
            <a:off x="7687166" y="5066920"/>
            <a:ext cx="3159125" cy="28575"/>
          </a:xfrm>
          <a:custGeom>
            <a:avLst/>
            <a:gdLst>
              <a:gd name="T0" fmla="*/ 0 w 3981"/>
              <a:gd name="T1" fmla="*/ 0 h 35"/>
              <a:gd name="T2" fmla="*/ 0 w 3981"/>
              <a:gd name="T3" fmla="*/ 33 h 35"/>
              <a:gd name="T4" fmla="*/ 3981 w 3981"/>
              <a:gd name="T5" fmla="*/ 35 h 35"/>
              <a:gd name="T6" fmla="*/ 3981 w 3981"/>
              <a:gd name="T7" fmla="*/ 2 h 35"/>
              <a:gd name="T8" fmla="*/ 0 w 3981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1" h="35">
                <a:moveTo>
                  <a:pt x="0" y="0"/>
                </a:moveTo>
                <a:lnTo>
                  <a:pt x="0" y="33"/>
                </a:lnTo>
                <a:lnTo>
                  <a:pt x="3981" y="35"/>
                </a:lnTo>
                <a:lnTo>
                  <a:pt x="398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" name="Line 352"/>
          <p:cNvSpPr>
            <a:spLocks noChangeShapeType="1"/>
          </p:cNvSpPr>
          <p:nvPr/>
        </p:nvSpPr>
        <p:spPr bwMode="auto">
          <a:xfrm>
            <a:off x="7626841" y="5079620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" name="Line 353"/>
          <p:cNvSpPr>
            <a:spLocks noChangeShapeType="1"/>
          </p:cNvSpPr>
          <p:nvPr/>
        </p:nvSpPr>
        <p:spPr bwMode="auto">
          <a:xfrm>
            <a:off x="7657004" y="48176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" name="Line 354"/>
          <p:cNvSpPr>
            <a:spLocks noChangeShapeType="1"/>
          </p:cNvSpPr>
          <p:nvPr/>
        </p:nvSpPr>
        <p:spPr bwMode="auto">
          <a:xfrm>
            <a:off x="7626841" y="4557333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" name="Line 355"/>
          <p:cNvSpPr>
            <a:spLocks noChangeShapeType="1"/>
          </p:cNvSpPr>
          <p:nvPr/>
        </p:nvSpPr>
        <p:spPr bwMode="auto">
          <a:xfrm>
            <a:off x="7657004" y="429539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" name="Line 356"/>
          <p:cNvSpPr>
            <a:spLocks noChangeShapeType="1"/>
          </p:cNvSpPr>
          <p:nvPr/>
        </p:nvSpPr>
        <p:spPr bwMode="auto">
          <a:xfrm>
            <a:off x="7626841" y="40350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5" name="Line 357"/>
          <p:cNvSpPr>
            <a:spLocks noChangeShapeType="1"/>
          </p:cNvSpPr>
          <p:nvPr/>
        </p:nvSpPr>
        <p:spPr bwMode="auto">
          <a:xfrm>
            <a:off x="7657004" y="37762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6" name="Line 358"/>
          <p:cNvSpPr>
            <a:spLocks noChangeShapeType="1"/>
          </p:cNvSpPr>
          <p:nvPr/>
        </p:nvSpPr>
        <p:spPr bwMode="auto">
          <a:xfrm>
            <a:off x="7626841" y="3512758"/>
            <a:ext cx="587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7" name="Line 359"/>
          <p:cNvSpPr>
            <a:spLocks noChangeShapeType="1"/>
          </p:cNvSpPr>
          <p:nvPr/>
        </p:nvSpPr>
        <p:spPr bwMode="auto">
          <a:xfrm>
            <a:off x="7657004" y="3252408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" name="Line 360"/>
          <p:cNvSpPr>
            <a:spLocks noChangeShapeType="1"/>
          </p:cNvSpPr>
          <p:nvPr/>
        </p:nvSpPr>
        <p:spPr bwMode="auto">
          <a:xfrm>
            <a:off x="7626841" y="29936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9" name="Line 361"/>
          <p:cNvSpPr>
            <a:spLocks noChangeShapeType="1"/>
          </p:cNvSpPr>
          <p:nvPr/>
        </p:nvSpPr>
        <p:spPr bwMode="auto">
          <a:xfrm>
            <a:off x="7657004" y="2731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0" name="Line 362"/>
          <p:cNvSpPr>
            <a:spLocks noChangeShapeType="1"/>
          </p:cNvSpPr>
          <p:nvPr/>
        </p:nvSpPr>
        <p:spPr bwMode="auto">
          <a:xfrm>
            <a:off x="7626841" y="2471358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1" name="Line 363"/>
          <p:cNvSpPr>
            <a:spLocks noChangeShapeType="1"/>
          </p:cNvSpPr>
          <p:nvPr/>
        </p:nvSpPr>
        <p:spPr bwMode="auto">
          <a:xfrm>
            <a:off x="7657004" y="221577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" name="Freeform 364"/>
          <p:cNvSpPr>
            <a:spLocks/>
          </p:cNvSpPr>
          <p:nvPr/>
        </p:nvSpPr>
        <p:spPr bwMode="auto">
          <a:xfrm>
            <a:off x="7672879" y="1953832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" name="Rectangle 365"/>
          <p:cNvSpPr>
            <a:spLocks noChangeArrowheads="1"/>
          </p:cNvSpPr>
          <p:nvPr/>
        </p:nvSpPr>
        <p:spPr bwMode="auto">
          <a:xfrm>
            <a:off x="9384204" y="531933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" name="Rectangle 366"/>
          <p:cNvSpPr>
            <a:spLocks noChangeArrowheads="1"/>
          </p:cNvSpPr>
          <p:nvPr/>
        </p:nvSpPr>
        <p:spPr bwMode="auto">
          <a:xfrm>
            <a:off x="9384204" y="5336795"/>
            <a:ext cx="598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365" name="Line 367"/>
          <p:cNvSpPr>
            <a:spLocks noChangeShapeType="1"/>
          </p:cNvSpPr>
          <p:nvPr/>
        </p:nvSpPr>
        <p:spPr bwMode="auto">
          <a:xfrm flipV="1">
            <a:off x="9728691" y="3314320"/>
            <a:ext cx="1588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6" name="Line 368"/>
          <p:cNvSpPr>
            <a:spLocks noChangeShapeType="1"/>
          </p:cNvSpPr>
          <p:nvPr/>
        </p:nvSpPr>
        <p:spPr bwMode="auto">
          <a:xfrm flipV="1">
            <a:off x="8863504" y="3371470"/>
            <a:ext cx="1587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7" name="Line 369"/>
          <p:cNvSpPr>
            <a:spLocks noChangeShapeType="1"/>
          </p:cNvSpPr>
          <p:nvPr/>
        </p:nvSpPr>
        <p:spPr bwMode="auto">
          <a:xfrm flipV="1">
            <a:off x="8007841" y="3314320"/>
            <a:ext cx="1588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" name="Line 370"/>
          <p:cNvSpPr>
            <a:spLocks noChangeShapeType="1"/>
          </p:cNvSpPr>
          <p:nvPr/>
        </p:nvSpPr>
        <p:spPr bwMode="auto">
          <a:xfrm flipV="1">
            <a:off x="10585941" y="3322258"/>
            <a:ext cx="1588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" name="Freeform 371"/>
          <p:cNvSpPr>
            <a:spLocks noEditPoints="1"/>
          </p:cNvSpPr>
          <p:nvPr/>
        </p:nvSpPr>
        <p:spPr bwMode="auto">
          <a:xfrm>
            <a:off x="8877791" y="3444495"/>
            <a:ext cx="839788" cy="101600"/>
          </a:xfrm>
          <a:custGeom>
            <a:avLst/>
            <a:gdLst>
              <a:gd name="T0" fmla="*/ 1041 w 1059"/>
              <a:gd name="T1" fmla="*/ 56 h 128"/>
              <a:gd name="T2" fmla="*/ 1049 w 1059"/>
              <a:gd name="T3" fmla="*/ 58 h 128"/>
              <a:gd name="T4" fmla="*/ 1051 w 1059"/>
              <a:gd name="T5" fmla="*/ 64 h 128"/>
              <a:gd name="T6" fmla="*/ 1049 w 1059"/>
              <a:gd name="T7" fmla="*/ 70 h 128"/>
              <a:gd name="T8" fmla="*/ 1041 w 1059"/>
              <a:gd name="T9" fmla="*/ 72 h 128"/>
              <a:gd name="T10" fmla="*/ 12 w 1059"/>
              <a:gd name="T11" fmla="*/ 72 h 128"/>
              <a:gd name="T12" fmla="*/ 8 w 1059"/>
              <a:gd name="T13" fmla="*/ 68 h 128"/>
              <a:gd name="T14" fmla="*/ 8 w 1059"/>
              <a:gd name="T15" fmla="*/ 60 h 128"/>
              <a:gd name="T16" fmla="*/ 12 w 1059"/>
              <a:gd name="T17" fmla="*/ 56 h 128"/>
              <a:gd name="T18" fmla="*/ 16 w 1059"/>
              <a:gd name="T19" fmla="*/ 56 h 128"/>
              <a:gd name="T20" fmla="*/ 0 w 1059"/>
              <a:gd name="T21" fmla="*/ 64 h 128"/>
              <a:gd name="T22" fmla="*/ 112 w 1059"/>
              <a:gd name="T23" fmla="*/ 0 h 128"/>
              <a:gd name="T24" fmla="*/ 118 w 1059"/>
              <a:gd name="T25" fmla="*/ 2 h 128"/>
              <a:gd name="T26" fmla="*/ 120 w 1059"/>
              <a:gd name="T27" fmla="*/ 6 h 128"/>
              <a:gd name="T28" fmla="*/ 118 w 1059"/>
              <a:gd name="T29" fmla="*/ 12 h 128"/>
              <a:gd name="T30" fmla="*/ 20 w 1059"/>
              <a:gd name="T31" fmla="*/ 72 h 128"/>
              <a:gd name="T32" fmla="*/ 116 w 1059"/>
              <a:gd name="T33" fmla="*/ 114 h 128"/>
              <a:gd name="T34" fmla="*/ 120 w 1059"/>
              <a:gd name="T35" fmla="*/ 118 h 128"/>
              <a:gd name="T36" fmla="*/ 120 w 1059"/>
              <a:gd name="T37" fmla="*/ 126 h 128"/>
              <a:gd name="T38" fmla="*/ 114 w 1059"/>
              <a:gd name="T39" fmla="*/ 128 h 128"/>
              <a:gd name="T40" fmla="*/ 108 w 1059"/>
              <a:gd name="T41" fmla="*/ 128 h 128"/>
              <a:gd name="T42" fmla="*/ 951 w 1059"/>
              <a:gd name="T43" fmla="*/ 0 h 128"/>
              <a:gd name="T44" fmla="*/ 951 w 1059"/>
              <a:gd name="T45" fmla="*/ 128 h 128"/>
              <a:gd name="T46" fmla="*/ 945 w 1059"/>
              <a:gd name="T47" fmla="*/ 128 h 128"/>
              <a:gd name="T48" fmla="*/ 939 w 1059"/>
              <a:gd name="T49" fmla="*/ 126 h 128"/>
              <a:gd name="T50" fmla="*/ 937 w 1059"/>
              <a:gd name="T51" fmla="*/ 118 h 128"/>
              <a:gd name="T52" fmla="*/ 941 w 1059"/>
              <a:gd name="T53" fmla="*/ 114 h 128"/>
              <a:gd name="T54" fmla="*/ 1037 w 1059"/>
              <a:gd name="T55" fmla="*/ 72 h 128"/>
              <a:gd name="T56" fmla="*/ 939 w 1059"/>
              <a:gd name="T57" fmla="*/ 12 h 128"/>
              <a:gd name="T58" fmla="*/ 937 w 1059"/>
              <a:gd name="T59" fmla="*/ 6 h 128"/>
              <a:gd name="T60" fmla="*/ 941 w 1059"/>
              <a:gd name="T61" fmla="*/ 2 h 128"/>
              <a:gd name="T62" fmla="*/ 947 w 1059"/>
              <a:gd name="T63" fmla="*/ 0 h 128"/>
              <a:gd name="T64" fmla="*/ 951 w 1059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9" h="128">
                <a:moveTo>
                  <a:pt x="16" y="56"/>
                </a:moveTo>
                <a:lnTo>
                  <a:pt x="1041" y="56"/>
                </a:lnTo>
                <a:lnTo>
                  <a:pt x="1045" y="56"/>
                </a:lnTo>
                <a:lnTo>
                  <a:pt x="1049" y="58"/>
                </a:lnTo>
                <a:lnTo>
                  <a:pt x="1049" y="60"/>
                </a:lnTo>
                <a:lnTo>
                  <a:pt x="1051" y="64"/>
                </a:lnTo>
                <a:lnTo>
                  <a:pt x="1049" y="68"/>
                </a:lnTo>
                <a:lnTo>
                  <a:pt x="1049" y="70"/>
                </a:lnTo>
                <a:lnTo>
                  <a:pt x="1045" y="72"/>
                </a:lnTo>
                <a:lnTo>
                  <a:pt x="1041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0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28"/>
                </a:lnTo>
                <a:lnTo>
                  <a:pt x="108" y="128"/>
                </a:lnTo>
                <a:lnTo>
                  <a:pt x="108" y="128"/>
                </a:lnTo>
                <a:close/>
                <a:moveTo>
                  <a:pt x="951" y="0"/>
                </a:moveTo>
                <a:lnTo>
                  <a:pt x="1059" y="64"/>
                </a:lnTo>
                <a:lnTo>
                  <a:pt x="951" y="128"/>
                </a:lnTo>
                <a:lnTo>
                  <a:pt x="947" y="128"/>
                </a:lnTo>
                <a:lnTo>
                  <a:pt x="945" y="128"/>
                </a:lnTo>
                <a:lnTo>
                  <a:pt x="941" y="128"/>
                </a:lnTo>
                <a:lnTo>
                  <a:pt x="939" y="126"/>
                </a:lnTo>
                <a:lnTo>
                  <a:pt x="937" y="122"/>
                </a:lnTo>
                <a:lnTo>
                  <a:pt x="937" y="118"/>
                </a:lnTo>
                <a:lnTo>
                  <a:pt x="939" y="116"/>
                </a:lnTo>
                <a:lnTo>
                  <a:pt x="941" y="114"/>
                </a:lnTo>
                <a:lnTo>
                  <a:pt x="1037" y="58"/>
                </a:lnTo>
                <a:lnTo>
                  <a:pt x="1037" y="72"/>
                </a:lnTo>
                <a:lnTo>
                  <a:pt x="941" y="16"/>
                </a:lnTo>
                <a:lnTo>
                  <a:pt x="939" y="12"/>
                </a:lnTo>
                <a:lnTo>
                  <a:pt x="937" y="10"/>
                </a:lnTo>
                <a:lnTo>
                  <a:pt x="937" y="6"/>
                </a:lnTo>
                <a:lnTo>
                  <a:pt x="939" y="4"/>
                </a:lnTo>
                <a:lnTo>
                  <a:pt x="941" y="2"/>
                </a:lnTo>
                <a:lnTo>
                  <a:pt x="945" y="0"/>
                </a:lnTo>
                <a:lnTo>
                  <a:pt x="947" y="0"/>
                </a:lnTo>
                <a:lnTo>
                  <a:pt x="951" y="0"/>
                </a:lnTo>
                <a:lnTo>
                  <a:pt x="95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0" name="Rectangle 372"/>
          <p:cNvSpPr>
            <a:spLocks noChangeArrowheads="1"/>
          </p:cNvSpPr>
          <p:nvPr/>
        </p:nvSpPr>
        <p:spPr bwMode="auto">
          <a:xfrm>
            <a:off x="9111154" y="3200020"/>
            <a:ext cx="3190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1" name="Rectangle 373"/>
          <p:cNvSpPr>
            <a:spLocks noChangeArrowheads="1"/>
          </p:cNvSpPr>
          <p:nvPr/>
        </p:nvSpPr>
        <p:spPr bwMode="auto">
          <a:xfrm>
            <a:off x="9111154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372" name="Freeform 374"/>
          <p:cNvSpPr>
            <a:spLocks/>
          </p:cNvSpPr>
          <p:nvPr/>
        </p:nvSpPr>
        <p:spPr bwMode="auto">
          <a:xfrm>
            <a:off x="7726854" y="3704845"/>
            <a:ext cx="547687" cy="1374775"/>
          </a:xfrm>
          <a:custGeom>
            <a:avLst/>
            <a:gdLst>
              <a:gd name="T0" fmla="*/ 0 w 691"/>
              <a:gd name="T1" fmla="*/ 1732 h 1732"/>
              <a:gd name="T2" fmla="*/ 16 w 691"/>
              <a:gd name="T3" fmla="*/ 1728 h 1732"/>
              <a:gd name="T4" fmla="*/ 30 w 691"/>
              <a:gd name="T5" fmla="*/ 1724 h 1732"/>
              <a:gd name="T6" fmla="*/ 44 w 691"/>
              <a:gd name="T7" fmla="*/ 1722 h 1732"/>
              <a:gd name="T8" fmla="*/ 58 w 691"/>
              <a:gd name="T9" fmla="*/ 1719 h 1732"/>
              <a:gd name="T10" fmla="*/ 72 w 691"/>
              <a:gd name="T11" fmla="*/ 1715 h 1732"/>
              <a:gd name="T12" fmla="*/ 86 w 691"/>
              <a:gd name="T13" fmla="*/ 1709 h 1732"/>
              <a:gd name="T14" fmla="*/ 96 w 691"/>
              <a:gd name="T15" fmla="*/ 1703 h 1732"/>
              <a:gd name="T16" fmla="*/ 110 w 691"/>
              <a:gd name="T17" fmla="*/ 1695 h 1732"/>
              <a:gd name="T18" fmla="*/ 120 w 691"/>
              <a:gd name="T19" fmla="*/ 1681 h 1732"/>
              <a:gd name="T20" fmla="*/ 130 w 691"/>
              <a:gd name="T21" fmla="*/ 1667 h 1732"/>
              <a:gd name="T22" fmla="*/ 138 w 691"/>
              <a:gd name="T23" fmla="*/ 1653 h 1732"/>
              <a:gd name="T24" fmla="*/ 144 w 691"/>
              <a:gd name="T25" fmla="*/ 1641 h 1732"/>
              <a:gd name="T26" fmla="*/ 150 w 691"/>
              <a:gd name="T27" fmla="*/ 1625 h 1732"/>
              <a:gd name="T28" fmla="*/ 154 w 691"/>
              <a:gd name="T29" fmla="*/ 1611 h 1732"/>
              <a:gd name="T30" fmla="*/ 156 w 691"/>
              <a:gd name="T31" fmla="*/ 1601 h 1732"/>
              <a:gd name="T32" fmla="*/ 156 w 691"/>
              <a:gd name="T33" fmla="*/ 1595 h 1732"/>
              <a:gd name="T34" fmla="*/ 158 w 691"/>
              <a:gd name="T35" fmla="*/ 1585 h 1732"/>
              <a:gd name="T36" fmla="*/ 158 w 691"/>
              <a:gd name="T37" fmla="*/ 1577 h 1732"/>
              <a:gd name="T38" fmla="*/ 224 w 691"/>
              <a:gd name="T39" fmla="*/ 1151 h 1732"/>
              <a:gd name="T40" fmla="*/ 272 w 691"/>
              <a:gd name="T41" fmla="*/ 492 h 1732"/>
              <a:gd name="T42" fmla="*/ 290 w 691"/>
              <a:gd name="T43" fmla="*/ 296 h 1732"/>
              <a:gd name="T44" fmla="*/ 308 w 691"/>
              <a:gd name="T45" fmla="*/ 102 h 1732"/>
              <a:gd name="T46" fmla="*/ 308 w 691"/>
              <a:gd name="T47" fmla="*/ 92 h 1732"/>
              <a:gd name="T48" fmla="*/ 310 w 691"/>
              <a:gd name="T49" fmla="*/ 80 h 1732"/>
              <a:gd name="T50" fmla="*/ 314 w 691"/>
              <a:gd name="T51" fmla="*/ 60 h 1732"/>
              <a:gd name="T52" fmla="*/ 316 w 691"/>
              <a:gd name="T53" fmla="*/ 48 h 1732"/>
              <a:gd name="T54" fmla="*/ 318 w 691"/>
              <a:gd name="T55" fmla="*/ 36 h 1732"/>
              <a:gd name="T56" fmla="*/ 322 w 691"/>
              <a:gd name="T57" fmla="*/ 28 h 1732"/>
              <a:gd name="T58" fmla="*/ 326 w 691"/>
              <a:gd name="T59" fmla="*/ 18 h 1732"/>
              <a:gd name="T60" fmla="*/ 328 w 691"/>
              <a:gd name="T61" fmla="*/ 16 h 1732"/>
              <a:gd name="T62" fmla="*/ 328 w 691"/>
              <a:gd name="T63" fmla="*/ 12 h 1732"/>
              <a:gd name="T64" fmla="*/ 332 w 691"/>
              <a:gd name="T65" fmla="*/ 6 h 1732"/>
              <a:gd name="T66" fmla="*/ 334 w 691"/>
              <a:gd name="T67" fmla="*/ 4 h 1732"/>
              <a:gd name="T68" fmla="*/ 336 w 691"/>
              <a:gd name="T69" fmla="*/ 2 h 1732"/>
              <a:gd name="T70" fmla="*/ 336 w 691"/>
              <a:gd name="T71" fmla="*/ 0 h 1732"/>
              <a:gd name="T72" fmla="*/ 346 w 691"/>
              <a:gd name="T73" fmla="*/ 2 h 1732"/>
              <a:gd name="T74" fmla="*/ 358 w 691"/>
              <a:gd name="T75" fmla="*/ 4 h 1732"/>
              <a:gd name="T76" fmla="*/ 362 w 691"/>
              <a:gd name="T77" fmla="*/ 6 h 1732"/>
              <a:gd name="T78" fmla="*/ 366 w 691"/>
              <a:gd name="T79" fmla="*/ 6 h 1732"/>
              <a:gd name="T80" fmla="*/ 370 w 691"/>
              <a:gd name="T81" fmla="*/ 8 h 1732"/>
              <a:gd name="T82" fmla="*/ 374 w 691"/>
              <a:gd name="T83" fmla="*/ 12 h 1732"/>
              <a:gd name="T84" fmla="*/ 376 w 691"/>
              <a:gd name="T85" fmla="*/ 14 h 1732"/>
              <a:gd name="T86" fmla="*/ 376 w 691"/>
              <a:gd name="T87" fmla="*/ 16 h 1732"/>
              <a:gd name="T88" fmla="*/ 378 w 691"/>
              <a:gd name="T89" fmla="*/ 20 h 1732"/>
              <a:gd name="T90" fmla="*/ 380 w 691"/>
              <a:gd name="T91" fmla="*/ 26 h 1732"/>
              <a:gd name="T92" fmla="*/ 382 w 691"/>
              <a:gd name="T93" fmla="*/ 30 h 1732"/>
              <a:gd name="T94" fmla="*/ 384 w 691"/>
              <a:gd name="T95" fmla="*/ 34 h 1732"/>
              <a:gd name="T96" fmla="*/ 388 w 691"/>
              <a:gd name="T97" fmla="*/ 48 h 1732"/>
              <a:gd name="T98" fmla="*/ 392 w 691"/>
              <a:gd name="T99" fmla="*/ 60 h 1732"/>
              <a:gd name="T100" fmla="*/ 394 w 691"/>
              <a:gd name="T101" fmla="*/ 72 h 1732"/>
              <a:gd name="T102" fmla="*/ 396 w 691"/>
              <a:gd name="T103" fmla="*/ 76 h 1732"/>
              <a:gd name="T104" fmla="*/ 396 w 691"/>
              <a:gd name="T105" fmla="*/ 82 h 1732"/>
              <a:gd name="T106" fmla="*/ 398 w 691"/>
              <a:gd name="T107" fmla="*/ 86 h 1732"/>
              <a:gd name="T108" fmla="*/ 398 w 691"/>
              <a:gd name="T109" fmla="*/ 90 h 1732"/>
              <a:gd name="T110" fmla="*/ 422 w 691"/>
              <a:gd name="T111" fmla="*/ 300 h 1732"/>
              <a:gd name="T112" fmla="*/ 473 w 691"/>
              <a:gd name="T113" fmla="*/ 897 h 1732"/>
              <a:gd name="T114" fmla="*/ 505 w 691"/>
              <a:gd name="T115" fmla="*/ 1179 h 1732"/>
              <a:gd name="T116" fmla="*/ 535 w 691"/>
              <a:gd name="T117" fmla="*/ 1349 h 1732"/>
              <a:gd name="T118" fmla="*/ 569 w 691"/>
              <a:gd name="T119" fmla="*/ 1569 h 1732"/>
              <a:gd name="T120" fmla="*/ 607 w 691"/>
              <a:gd name="T121" fmla="*/ 1665 h 1732"/>
              <a:gd name="T122" fmla="*/ 631 w 691"/>
              <a:gd name="T123" fmla="*/ 1701 h 1732"/>
              <a:gd name="T124" fmla="*/ 691 w 691"/>
              <a:gd name="T125" fmla="*/ 1713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1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4" y="1722"/>
                </a:lnTo>
                <a:lnTo>
                  <a:pt x="58" y="1719"/>
                </a:lnTo>
                <a:lnTo>
                  <a:pt x="72" y="1715"/>
                </a:lnTo>
                <a:lnTo>
                  <a:pt x="86" y="1709"/>
                </a:lnTo>
                <a:lnTo>
                  <a:pt x="96" y="1703"/>
                </a:lnTo>
                <a:lnTo>
                  <a:pt x="110" y="1695"/>
                </a:lnTo>
                <a:lnTo>
                  <a:pt x="120" y="1681"/>
                </a:lnTo>
                <a:lnTo>
                  <a:pt x="130" y="1667"/>
                </a:lnTo>
                <a:lnTo>
                  <a:pt x="138" y="1653"/>
                </a:lnTo>
                <a:lnTo>
                  <a:pt x="144" y="1641"/>
                </a:lnTo>
                <a:lnTo>
                  <a:pt x="150" y="1625"/>
                </a:lnTo>
                <a:lnTo>
                  <a:pt x="154" y="1611"/>
                </a:lnTo>
                <a:lnTo>
                  <a:pt x="156" y="1601"/>
                </a:lnTo>
                <a:lnTo>
                  <a:pt x="156" y="1595"/>
                </a:lnTo>
                <a:lnTo>
                  <a:pt x="158" y="1585"/>
                </a:lnTo>
                <a:lnTo>
                  <a:pt x="158" y="1577"/>
                </a:lnTo>
                <a:lnTo>
                  <a:pt x="224" y="1151"/>
                </a:lnTo>
                <a:lnTo>
                  <a:pt x="272" y="492"/>
                </a:lnTo>
                <a:lnTo>
                  <a:pt x="290" y="296"/>
                </a:lnTo>
                <a:lnTo>
                  <a:pt x="308" y="102"/>
                </a:lnTo>
                <a:lnTo>
                  <a:pt x="308" y="92"/>
                </a:lnTo>
                <a:lnTo>
                  <a:pt x="310" y="80"/>
                </a:lnTo>
                <a:lnTo>
                  <a:pt x="314" y="60"/>
                </a:lnTo>
                <a:lnTo>
                  <a:pt x="316" y="48"/>
                </a:lnTo>
                <a:lnTo>
                  <a:pt x="318" y="36"/>
                </a:lnTo>
                <a:lnTo>
                  <a:pt x="322" y="28"/>
                </a:lnTo>
                <a:lnTo>
                  <a:pt x="326" y="18"/>
                </a:lnTo>
                <a:lnTo>
                  <a:pt x="328" y="16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6" y="2"/>
                </a:lnTo>
                <a:lnTo>
                  <a:pt x="336" y="0"/>
                </a:lnTo>
                <a:lnTo>
                  <a:pt x="346" y="2"/>
                </a:lnTo>
                <a:lnTo>
                  <a:pt x="358" y="4"/>
                </a:lnTo>
                <a:lnTo>
                  <a:pt x="362" y="6"/>
                </a:lnTo>
                <a:lnTo>
                  <a:pt x="366" y="6"/>
                </a:lnTo>
                <a:lnTo>
                  <a:pt x="370" y="8"/>
                </a:lnTo>
                <a:lnTo>
                  <a:pt x="374" y="12"/>
                </a:lnTo>
                <a:lnTo>
                  <a:pt x="376" y="14"/>
                </a:lnTo>
                <a:lnTo>
                  <a:pt x="376" y="16"/>
                </a:lnTo>
                <a:lnTo>
                  <a:pt x="378" y="20"/>
                </a:lnTo>
                <a:lnTo>
                  <a:pt x="380" y="26"/>
                </a:lnTo>
                <a:lnTo>
                  <a:pt x="382" y="30"/>
                </a:lnTo>
                <a:lnTo>
                  <a:pt x="384" y="34"/>
                </a:lnTo>
                <a:lnTo>
                  <a:pt x="388" y="48"/>
                </a:lnTo>
                <a:lnTo>
                  <a:pt x="392" y="60"/>
                </a:lnTo>
                <a:lnTo>
                  <a:pt x="394" y="72"/>
                </a:lnTo>
                <a:lnTo>
                  <a:pt x="396" y="76"/>
                </a:lnTo>
                <a:lnTo>
                  <a:pt x="396" y="82"/>
                </a:lnTo>
                <a:lnTo>
                  <a:pt x="398" y="86"/>
                </a:lnTo>
                <a:lnTo>
                  <a:pt x="398" y="90"/>
                </a:lnTo>
                <a:lnTo>
                  <a:pt x="422" y="300"/>
                </a:lnTo>
                <a:lnTo>
                  <a:pt x="473" y="897"/>
                </a:lnTo>
                <a:lnTo>
                  <a:pt x="505" y="1179"/>
                </a:lnTo>
                <a:lnTo>
                  <a:pt x="535" y="1349"/>
                </a:lnTo>
                <a:lnTo>
                  <a:pt x="569" y="1569"/>
                </a:lnTo>
                <a:lnTo>
                  <a:pt x="607" y="1665"/>
                </a:lnTo>
                <a:lnTo>
                  <a:pt x="631" y="1701"/>
                </a:lnTo>
                <a:lnTo>
                  <a:pt x="691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3" name="Freeform 375"/>
          <p:cNvSpPr>
            <a:spLocks/>
          </p:cNvSpPr>
          <p:nvPr/>
        </p:nvSpPr>
        <p:spPr bwMode="auto">
          <a:xfrm>
            <a:off x="8587279" y="3704845"/>
            <a:ext cx="546100" cy="1374775"/>
          </a:xfrm>
          <a:custGeom>
            <a:avLst/>
            <a:gdLst>
              <a:gd name="T0" fmla="*/ 0 w 689"/>
              <a:gd name="T1" fmla="*/ 1732 h 1732"/>
              <a:gd name="T2" fmla="*/ 16 w 689"/>
              <a:gd name="T3" fmla="*/ 1728 h 1732"/>
              <a:gd name="T4" fmla="*/ 30 w 689"/>
              <a:gd name="T5" fmla="*/ 1724 h 1732"/>
              <a:gd name="T6" fmla="*/ 42 w 689"/>
              <a:gd name="T7" fmla="*/ 1722 h 1732"/>
              <a:gd name="T8" fmla="*/ 56 w 689"/>
              <a:gd name="T9" fmla="*/ 1719 h 1732"/>
              <a:gd name="T10" fmla="*/ 70 w 689"/>
              <a:gd name="T11" fmla="*/ 1715 h 1732"/>
              <a:gd name="T12" fmla="*/ 82 w 689"/>
              <a:gd name="T13" fmla="*/ 1709 h 1732"/>
              <a:gd name="T14" fmla="*/ 96 w 689"/>
              <a:gd name="T15" fmla="*/ 1703 h 1732"/>
              <a:gd name="T16" fmla="*/ 108 w 689"/>
              <a:gd name="T17" fmla="*/ 1695 h 1732"/>
              <a:gd name="T18" fmla="*/ 120 w 689"/>
              <a:gd name="T19" fmla="*/ 1681 h 1732"/>
              <a:gd name="T20" fmla="*/ 126 w 689"/>
              <a:gd name="T21" fmla="*/ 1667 h 1732"/>
              <a:gd name="T22" fmla="*/ 136 w 689"/>
              <a:gd name="T23" fmla="*/ 1653 h 1732"/>
              <a:gd name="T24" fmla="*/ 142 w 689"/>
              <a:gd name="T25" fmla="*/ 1641 h 1732"/>
              <a:gd name="T26" fmla="*/ 148 w 689"/>
              <a:gd name="T27" fmla="*/ 1625 h 1732"/>
              <a:gd name="T28" fmla="*/ 154 w 689"/>
              <a:gd name="T29" fmla="*/ 1611 h 1732"/>
              <a:gd name="T30" fmla="*/ 154 w 689"/>
              <a:gd name="T31" fmla="*/ 1601 h 1732"/>
              <a:gd name="T32" fmla="*/ 156 w 689"/>
              <a:gd name="T33" fmla="*/ 1595 h 1732"/>
              <a:gd name="T34" fmla="*/ 156 w 689"/>
              <a:gd name="T35" fmla="*/ 1585 h 1732"/>
              <a:gd name="T36" fmla="*/ 156 w 689"/>
              <a:gd name="T37" fmla="*/ 1577 h 1732"/>
              <a:gd name="T38" fmla="*/ 221 w 689"/>
              <a:gd name="T39" fmla="*/ 1151 h 1732"/>
              <a:gd name="T40" fmla="*/ 269 w 689"/>
              <a:gd name="T41" fmla="*/ 492 h 1732"/>
              <a:gd name="T42" fmla="*/ 287 w 689"/>
              <a:gd name="T43" fmla="*/ 296 h 1732"/>
              <a:gd name="T44" fmla="*/ 305 w 689"/>
              <a:gd name="T45" fmla="*/ 102 h 1732"/>
              <a:gd name="T46" fmla="*/ 307 w 689"/>
              <a:gd name="T47" fmla="*/ 92 h 1732"/>
              <a:gd name="T48" fmla="*/ 309 w 689"/>
              <a:gd name="T49" fmla="*/ 80 h 1732"/>
              <a:gd name="T50" fmla="*/ 311 w 689"/>
              <a:gd name="T51" fmla="*/ 60 h 1732"/>
              <a:gd name="T52" fmla="*/ 315 w 689"/>
              <a:gd name="T53" fmla="*/ 48 h 1732"/>
              <a:gd name="T54" fmla="*/ 317 w 689"/>
              <a:gd name="T55" fmla="*/ 36 h 1732"/>
              <a:gd name="T56" fmla="*/ 319 w 689"/>
              <a:gd name="T57" fmla="*/ 28 h 1732"/>
              <a:gd name="T58" fmla="*/ 323 w 689"/>
              <a:gd name="T59" fmla="*/ 18 h 1732"/>
              <a:gd name="T60" fmla="*/ 325 w 689"/>
              <a:gd name="T61" fmla="*/ 16 h 1732"/>
              <a:gd name="T62" fmla="*/ 327 w 689"/>
              <a:gd name="T63" fmla="*/ 12 h 1732"/>
              <a:gd name="T64" fmla="*/ 331 w 689"/>
              <a:gd name="T65" fmla="*/ 6 h 1732"/>
              <a:gd name="T66" fmla="*/ 333 w 689"/>
              <a:gd name="T67" fmla="*/ 4 h 1732"/>
              <a:gd name="T68" fmla="*/ 333 w 689"/>
              <a:gd name="T69" fmla="*/ 2 h 1732"/>
              <a:gd name="T70" fmla="*/ 335 w 689"/>
              <a:gd name="T71" fmla="*/ 0 h 1732"/>
              <a:gd name="T72" fmla="*/ 345 w 689"/>
              <a:gd name="T73" fmla="*/ 2 h 1732"/>
              <a:gd name="T74" fmla="*/ 355 w 689"/>
              <a:gd name="T75" fmla="*/ 4 h 1732"/>
              <a:gd name="T76" fmla="*/ 365 w 689"/>
              <a:gd name="T77" fmla="*/ 6 h 1732"/>
              <a:gd name="T78" fmla="*/ 367 w 689"/>
              <a:gd name="T79" fmla="*/ 8 h 1732"/>
              <a:gd name="T80" fmla="*/ 371 w 689"/>
              <a:gd name="T81" fmla="*/ 12 h 1732"/>
              <a:gd name="T82" fmla="*/ 373 w 689"/>
              <a:gd name="T83" fmla="*/ 14 h 1732"/>
              <a:gd name="T84" fmla="*/ 375 w 689"/>
              <a:gd name="T85" fmla="*/ 16 h 1732"/>
              <a:gd name="T86" fmla="*/ 377 w 689"/>
              <a:gd name="T87" fmla="*/ 20 h 1732"/>
              <a:gd name="T88" fmla="*/ 379 w 689"/>
              <a:gd name="T89" fmla="*/ 26 h 1732"/>
              <a:gd name="T90" fmla="*/ 381 w 689"/>
              <a:gd name="T91" fmla="*/ 30 h 1732"/>
              <a:gd name="T92" fmla="*/ 383 w 689"/>
              <a:gd name="T93" fmla="*/ 34 h 1732"/>
              <a:gd name="T94" fmla="*/ 387 w 689"/>
              <a:gd name="T95" fmla="*/ 48 h 1732"/>
              <a:gd name="T96" fmla="*/ 391 w 689"/>
              <a:gd name="T97" fmla="*/ 60 h 1732"/>
              <a:gd name="T98" fmla="*/ 393 w 689"/>
              <a:gd name="T99" fmla="*/ 72 h 1732"/>
              <a:gd name="T100" fmla="*/ 395 w 689"/>
              <a:gd name="T101" fmla="*/ 76 h 1732"/>
              <a:gd name="T102" fmla="*/ 395 w 689"/>
              <a:gd name="T103" fmla="*/ 82 h 1732"/>
              <a:gd name="T104" fmla="*/ 395 w 689"/>
              <a:gd name="T105" fmla="*/ 86 h 1732"/>
              <a:gd name="T106" fmla="*/ 395 w 689"/>
              <a:gd name="T107" fmla="*/ 90 h 1732"/>
              <a:gd name="T108" fmla="*/ 419 w 689"/>
              <a:gd name="T109" fmla="*/ 300 h 1732"/>
              <a:gd name="T110" fmla="*/ 473 w 689"/>
              <a:gd name="T111" fmla="*/ 897 h 1732"/>
              <a:gd name="T112" fmla="*/ 505 w 689"/>
              <a:gd name="T113" fmla="*/ 1179 h 1732"/>
              <a:gd name="T114" fmla="*/ 533 w 689"/>
              <a:gd name="T115" fmla="*/ 1349 h 1732"/>
              <a:gd name="T116" fmla="*/ 569 w 689"/>
              <a:gd name="T117" fmla="*/ 1569 h 1732"/>
              <a:gd name="T118" fmla="*/ 605 w 689"/>
              <a:gd name="T119" fmla="*/ 1665 h 1732"/>
              <a:gd name="T120" fmla="*/ 629 w 689"/>
              <a:gd name="T121" fmla="*/ 1701 h 1732"/>
              <a:gd name="T122" fmla="*/ 689 w 689"/>
              <a:gd name="T123" fmla="*/ 1713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9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2" y="1722"/>
                </a:lnTo>
                <a:lnTo>
                  <a:pt x="56" y="1719"/>
                </a:lnTo>
                <a:lnTo>
                  <a:pt x="70" y="1715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20" y="1681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41"/>
                </a:lnTo>
                <a:lnTo>
                  <a:pt x="148" y="1625"/>
                </a:lnTo>
                <a:lnTo>
                  <a:pt x="154" y="1611"/>
                </a:lnTo>
                <a:lnTo>
                  <a:pt x="154" y="1601"/>
                </a:lnTo>
                <a:lnTo>
                  <a:pt x="156" y="1595"/>
                </a:lnTo>
                <a:lnTo>
                  <a:pt x="156" y="1585"/>
                </a:lnTo>
                <a:lnTo>
                  <a:pt x="156" y="1577"/>
                </a:lnTo>
                <a:lnTo>
                  <a:pt x="221" y="1151"/>
                </a:lnTo>
                <a:lnTo>
                  <a:pt x="269" y="492"/>
                </a:lnTo>
                <a:lnTo>
                  <a:pt x="287" y="296"/>
                </a:lnTo>
                <a:lnTo>
                  <a:pt x="305" y="102"/>
                </a:lnTo>
                <a:lnTo>
                  <a:pt x="307" y="92"/>
                </a:lnTo>
                <a:lnTo>
                  <a:pt x="309" y="80"/>
                </a:lnTo>
                <a:lnTo>
                  <a:pt x="311" y="60"/>
                </a:lnTo>
                <a:lnTo>
                  <a:pt x="315" y="48"/>
                </a:lnTo>
                <a:lnTo>
                  <a:pt x="317" y="36"/>
                </a:lnTo>
                <a:lnTo>
                  <a:pt x="319" y="28"/>
                </a:lnTo>
                <a:lnTo>
                  <a:pt x="323" y="18"/>
                </a:lnTo>
                <a:lnTo>
                  <a:pt x="325" y="16"/>
                </a:lnTo>
                <a:lnTo>
                  <a:pt x="327" y="12"/>
                </a:lnTo>
                <a:lnTo>
                  <a:pt x="331" y="6"/>
                </a:lnTo>
                <a:lnTo>
                  <a:pt x="333" y="4"/>
                </a:lnTo>
                <a:lnTo>
                  <a:pt x="333" y="2"/>
                </a:lnTo>
                <a:lnTo>
                  <a:pt x="335" y="0"/>
                </a:lnTo>
                <a:lnTo>
                  <a:pt x="345" y="2"/>
                </a:lnTo>
                <a:lnTo>
                  <a:pt x="355" y="4"/>
                </a:lnTo>
                <a:lnTo>
                  <a:pt x="365" y="6"/>
                </a:lnTo>
                <a:lnTo>
                  <a:pt x="367" y="8"/>
                </a:lnTo>
                <a:lnTo>
                  <a:pt x="371" y="12"/>
                </a:lnTo>
                <a:lnTo>
                  <a:pt x="373" y="14"/>
                </a:lnTo>
                <a:lnTo>
                  <a:pt x="375" y="16"/>
                </a:lnTo>
                <a:lnTo>
                  <a:pt x="377" y="20"/>
                </a:lnTo>
                <a:lnTo>
                  <a:pt x="379" y="26"/>
                </a:lnTo>
                <a:lnTo>
                  <a:pt x="381" y="30"/>
                </a:lnTo>
                <a:lnTo>
                  <a:pt x="383" y="34"/>
                </a:lnTo>
                <a:lnTo>
                  <a:pt x="387" y="48"/>
                </a:lnTo>
                <a:lnTo>
                  <a:pt x="391" y="60"/>
                </a:lnTo>
                <a:lnTo>
                  <a:pt x="393" y="72"/>
                </a:lnTo>
                <a:lnTo>
                  <a:pt x="395" y="76"/>
                </a:lnTo>
                <a:lnTo>
                  <a:pt x="395" y="82"/>
                </a:lnTo>
                <a:lnTo>
                  <a:pt x="395" y="86"/>
                </a:lnTo>
                <a:lnTo>
                  <a:pt x="395" y="90"/>
                </a:lnTo>
                <a:lnTo>
                  <a:pt x="419" y="300"/>
                </a:lnTo>
                <a:lnTo>
                  <a:pt x="473" y="897"/>
                </a:lnTo>
                <a:lnTo>
                  <a:pt x="505" y="1179"/>
                </a:lnTo>
                <a:lnTo>
                  <a:pt x="533" y="1349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4" name="Freeform 376"/>
          <p:cNvSpPr>
            <a:spLocks/>
          </p:cNvSpPr>
          <p:nvPr/>
        </p:nvSpPr>
        <p:spPr bwMode="auto">
          <a:xfrm>
            <a:off x="9449291" y="3709608"/>
            <a:ext cx="546100" cy="1374775"/>
          </a:xfrm>
          <a:custGeom>
            <a:avLst/>
            <a:gdLst>
              <a:gd name="T0" fmla="*/ 0 w 687"/>
              <a:gd name="T1" fmla="*/ 1732 h 1732"/>
              <a:gd name="T2" fmla="*/ 14 w 687"/>
              <a:gd name="T3" fmla="*/ 1728 h 1732"/>
              <a:gd name="T4" fmla="*/ 28 w 687"/>
              <a:gd name="T5" fmla="*/ 1724 h 1732"/>
              <a:gd name="T6" fmla="*/ 42 w 687"/>
              <a:gd name="T7" fmla="*/ 1722 h 1732"/>
              <a:gd name="T8" fmla="*/ 56 w 687"/>
              <a:gd name="T9" fmla="*/ 1718 h 1732"/>
              <a:gd name="T10" fmla="*/ 68 w 687"/>
              <a:gd name="T11" fmla="*/ 1715 h 1732"/>
              <a:gd name="T12" fmla="*/ 82 w 687"/>
              <a:gd name="T13" fmla="*/ 1709 h 1732"/>
              <a:gd name="T14" fmla="*/ 96 w 687"/>
              <a:gd name="T15" fmla="*/ 1703 h 1732"/>
              <a:gd name="T16" fmla="*/ 108 w 687"/>
              <a:gd name="T17" fmla="*/ 1695 h 1732"/>
              <a:gd name="T18" fmla="*/ 116 w 687"/>
              <a:gd name="T19" fmla="*/ 1681 h 1732"/>
              <a:gd name="T20" fmla="*/ 126 w 687"/>
              <a:gd name="T21" fmla="*/ 1667 h 1732"/>
              <a:gd name="T22" fmla="*/ 134 w 687"/>
              <a:gd name="T23" fmla="*/ 1653 h 1732"/>
              <a:gd name="T24" fmla="*/ 142 w 687"/>
              <a:gd name="T25" fmla="*/ 1639 h 1732"/>
              <a:gd name="T26" fmla="*/ 148 w 687"/>
              <a:gd name="T27" fmla="*/ 1627 h 1732"/>
              <a:gd name="T28" fmla="*/ 152 w 687"/>
              <a:gd name="T29" fmla="*/ 1611 h 1732"/>
              <a:gd name="T30" fmla="*/ 154 w 687"/>
              <a:gd name="T31" fmla="*/ 1603 h 1732"/>
              <a:gd name="T32" fmla="*/ 154 w 687"/>
              <a:gd name="T33" fmla="*/ 1593 h 1732"/>
              <a:gd name="T34" fmla="*/ 156 w 687"/>
              <a:gd name="T35" fmla="*/ 1585 h 1732"/>
              <a:gd name="T36" fmla="*/ 156 w 687"/>
              <a:gd name="T37" fmla="*/ 1577 h 1732"/>
              <a:gd name="T38" fmla="*/ 220 w 687"/>
              <a:gd name="T39" fmla="*/ 1151 h 1732"/>
              <a:gd name="T40" fmla="*/ 268 w 687"/>
              <a:gd name="T41" fmla="*/ 492 h 1732"/>
              <a:gd name="T42" fmla="*/ 306 w 687"/>
              <a:gd name="T43" fmla="*/ 102 h 1732"/>
              <a:gd name="T44" fmla="*/ 306 w 687"/>
              <a:gd name="T45" fmla="*/ 92 h 1732"/>
              <a:gd name="T46" fmla="*/ 306 w 687"/>
              <a:gd name="T47" fmla="*/ 80 h 1732"/>
              <a:gd name="T48" fmla="*/ 310 w 687"/>
              <a:gd name="T49" fmla="*/ 60 h 1732"/>
              <a:gd name="T50" fmla="*/ 312 w 687"/>
              <a:gd name="T51" fmla="*/ 48 h 1732"/>
              <a:gd name="T52" fmla="*/ 314 w 687"/>
              <a:gd name="T53" fmla="*/ 36 h 1732"/>
              <a:gd name="T54" fmla="*/ 318 w 687"/>
              <a:gd name="T55" fmla="*/ 26 h 1732"/>
              <a:gd name="T56" fmla="*/ 322 w 687"/>
              <a:gd name="T57" fmla="*/ 18 h 1732"/>
              <a:gd name="T58" fmla="*/ 324 w 687"/>
              <a:gd name="T59" fmla="*/ 16 h 1732"/>
              <a:gd name="T60" fmla="*/ 326 w 687"/>
              <a:gd name="T61" fmla="*/ 12 h 1732"/>
              <a:gd name="T62" fmla="*/ 330 w 687"/>
              <a:gd name="T63" fmla="*/ 6 h 1732"/>
              <a:gd name="T64" fmla="*/ 332 w 687"/>
              <a:gd name="T65" fmla="*/ 4 h 1732"/>
              <a:gd name="T66" fmla="*/ 334 w 687"/>
              <a:gd name="T67" fmla="*/ 2 h 1732"/>
              <a:gd name="T68" fmla="*/ 336 w 687"/>
              <a:gd name="T69" fmla="*/ 0 h 1732"/>
              <a:gd name="T70" fmla="*/ 346 w 687"/>
              <a:gd name="T71" fmla="*/ 2 h 1732"/>
              <a:gd name="T72" fmla="*/ 354 w 687"/>
              <a:gd name="T73" fmla="*/ 4 h 1732"/>
              <a:gd name="T74" fmla="*/ 358 w 687"/>
              <a:gd name="T75" fmla="*/ 6 h 1732"/>
              <a:gd name="T76" fmla="*/ 364 w 687"/>
              <a:gd name="T77" fmla="*/ 8 h 1732"/>
              <a:gd name="T78" fmla="*/ 368 w 687"/>
              <a:gd name="T79" fmla="*/ 10 h 1732"/>
              <a:gd name="T80" fmla="*/ 370 w 687"/>
              <a:gd name="T81" fmla="*/ 12 h 1732"/>
              <a:gd name="T82" fmla="*/ 372 w 687"/>
              <a:gd name="T83" fmla="*/ 14 h 1732"/>
              <a:gd name="T84" fmla="*/ 374 w 687"/>
              <a:gd name="T85" fmla="*/ 18 h 1732"/>
              <a:gd name="T86" fmla="*/ 376 w 687"/>
              <a:gd name="T87" fmla="*/ 22 h 1732"/>
              <a:gd name="T88" fmla="*/ 378 w 687"/>
              <a:gd name="T89" fmla="*/ 24 h 1732"/>
              <a:gd name="T90" fmla="*/ 380 w 687"/>
              <a:gd name="T91" fmla="*/ 30 h 1732"/>
              <a:gd name="T92" fmla="*/ 382 w 687"/>
              <a:gd name="T93" fmla="*/ 36 h 1732"/>
              <a:gd name="T94" fmla="*/ 386 w 687"/>
              <a:gd name="T95" fmla="*/ 48 h 1732"/>
              <a:gd name="T96" fmla="*/ 390 w 687"/>
              <a:gd name="T97" fmla="*/ 60 h 1732"/>
              <a:gd name="T98" fmla="*/ 394 w 687"/>
              <a:gd name="T99" fmla="*/ 70 h 1732"/>
              <a:gd name="T100" fmla="*/ 394 w 687"/>
              <a:gd name="T101" fmla="*/ 76 h 1732"/>
              <a:gd name="T102" fmla="*/ 396 w 687"/>
              <a:gd name="T103" fmla="*/ 82 h 1732"/>
              <a:gd name="T104" fmla="*/ 396 w 687"/>
              <a:gd name="T105" fmla="*/ 86 h 1732"/>
              <a:gd name="T106" fmla="*/ 396 w 687"/>
              <a:gd name="T107" fmla="*/ 90 h 1732"/>
              <a:gd name="T108" fmla="*/ 418 w 687"/>
              <a:gd name="T109" fmla="*/ 300 h 1732"/>
              <a:gd name="T110" fmla="*/ 474 w 687"/>
              <a:gd name="T111" fmla="*/ 899 h 1732"/>
              <a:gd name="T112" fmla="*/ 502 w 687"/>
              <a:gd name="T113" fmla="*/ 1179 h 1732"/>
              <a:gd name="T114" fmla="*/ 534 w 687"/>
              <a:gd name="T115" fmla="*/ 1349 h 1732"/>
              <a:gd name="T116" fmla="*/ 570 w 687"/>
              <a:gd name="T117" fmla="*/ 1571 h 1732"/>
              <a:gd name="T118" fmla="*/ 604 w 687"/>
              <a:gd name="T119" fmla="*/ 1667 h 1732"/>
              <a:gd name="T120" fmla="*/ 630 w 687"/>
              <a:gd name="T121" fmla="*/ 1701 h 1732"/>
              <a:gd name="T122" fmla="*/ 687 w 687"/>
              <a:gd name="T123" fmla="*/ 1715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7" h="1732">
                <a:moveTo>
                  <a:pt x="0" y="1732"/>
                </a:moveTo>
                <a:lnTo>
                  <a:pt x="14" y="1728"/>
                </a:lnTo>
                <a:lnTo>
                  <a:pt x="28" y="1724"/>
                </a:lnTo>
                <a:lnTo>
                  <a:pt x="42" y="1722"/>
                </a:lnTo>
                <a:lnTo>
                  <a:pt x="56" y="1718"/>
                </a:lnTo>
                <a:lnTo>
                  <a:pt x="68" y="1715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16" y="1681"/>
                </a:lnTo>
                <a:lnTo>
                  <a:pt x="126" y="1667"/>
                </a:lnTo>
                <a:lnTo>
                  <a:pt x="134" y="1653"/>
                </a:lnTo>
                <a:lnTo>
                  <a:pt x="142" y="1639"/>
                </a:lnTo>
                <a:lnTo>
                  <a:pt x="148" y="1627"/>
                </a:lnTo>
                <a:lnTo>
                  <a:pt x="152" y="1611"/>
                </a:lnTo>
                <a:lnTo>
                  <a:pt x="154" y="1603"/>
                </a:lnTo>
                <a:lnTo>
                  <a:pt x="154" y="1593"/>
                </a:lnTo>
                <a:lnTo>
                  <a:pt x="156" y="1585"/>
                </a:lnTo>
                <a:lnTo>
                  <a:pt x="156" y="1577"/>
                </a:lnTo>
                <a:lnTo>
                  <a:pt x="220" y="1151"/>
                </a:lnTo>
                <a:lnTo>
                  <a:pt x="268" y="492"/>
                </a:lnTo>
                <a:lnTo>
                  <a:pt x="306" y="102"/>
                </a:lnTo>
                <a:lnTo>
                  <a:pt x="306" y="92"/>
                </a:lnTo>
                <a:lnTo>
                  <a:pt x="306" y="80"/>
                </a:lnTo>
                <a:lnTo>
                  <a:pt x="310" y="60"/>
                </a:lnTo>
                <a:lnTo>
                  <a:pt x="312" y="48"/>
                </a:lnTo>
                <a:lnTo>
                  <a:pt x="314" y="36"/>
                </a:lnTo>
                <a:lnTo>
                  <a:pt x="318" y="26"/>
                </a:lnTo>
                <a:lnTo>
                  <a:pt x="322" y="18"/>
                </a:lnTo>
                <a:lnTo>
                  <a:pt x="324" y="16"/>
                </a:lnTo>
                <a:lnTo>
                  <a:pt x="326" y="12"/>
                </a:lnTo>
                <a:lnTo>
                  <a:pt x="330" y="6"/>
                </a:lnTo>
                <a:lnTo>
                  <a:pt x="332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4" y="4"/>
                </a:lnTo>
                <a:lnTo>
                  <a:pt x="358" y="6"/>
                </a:lnTo>
                <a:lnTo>
                  <a:pt x="364" y="8"/>
                </a:lnTo>
                <a:lnTo>
                  <a:pt x="368" y="10"/>
                </a:lnTo>
                <a:lnTo>
                  <a:pt x="370" y="12"/>
                </a:lnTo>
                <a:lnTo>
                  <a:pt x="372" y="14"/>
                </a:lnTo>
                <a:lnTo>
                  <a:pt x="374" y="18"/>
                </a:lnTo>
                <a:lnTo>
                  <a:pt x="376" y="22"/>
                </a:lnTo>
                <a:lnTo>
                  <a:pt x="378" y="24"/>
                </a:lnTo>
                <a:lnTo>
                  <a:pt x="380" y="30"/>
                </a:lnTo>
                <a:lnTo>
                  <a:pt x="382" y="36"/>
                </a:lnTo>
                <a:lnTo>
                  <a:pt x="386" y="48"/>
                </a:lnTo>
                <a:lnTo>
                  <a:pt x="390" y="60"/>
                </a:lnTo>
                <a:lnTo>
                  <a:pt x="394" y="70"/>
                </a:lnTo>
                <a:lnTo>
                  <a:pt x="394" y="76"/>
                </a:lnTo>
                <a:lnTo>
                  <a:pt x="396" y="82"/>
                </a:lnTo>
                <a:lnTo>
                  <a:pt x="396" y="86"/>
                </a:lnTo>
                <a:lnTo>
                  <a:pt x="396" y="90"/>
                </a:lnTo>
                <a:lnTo>
                  <a:pt x="418" y="300"/>
                </a:lnTo>
                <a:lnTo>
                  <a:pt x="474" y="899"/>
                </a:lnTo>
                <a:lnTo>
                  <a:pt x="502" y="1179"/>
                </a:lnTo>
                <a:lnTo>
                  <a:pt x="534" y="1349"/>
                </a:lnTo>
                <a:lnTo>
                  <a:pt x="570" y="1571"/>
                </a:lnTo>
                <a:lnTo>
                  <a:pt x="604" y="1667"/>
                </a:lnTo>
                <a:lnTo>
                  <a:pt x="630" y="1701"/>
                </a:lnTo>
                <a:lnTo>
                  <a:pt x="687" y="1715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" name="Line 377"/>
          <p:cNvSpPr>
            <a:spLocks noChangeShapeType="1"/>
          </p:cNvSpPr>
          <p:nvPr/>
        </p:nvSpPr>
        <p:spPr bwMode="auto">
          <a:xfrm flipV="1">
            <a:off x="8103091" y="2847595"/>
            <a:ext cx="1588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6" name="Line 378"/>
          <p:cNvSpPr>
            <a:spLocks noChangeShapeType="1"/>
          </p:cNvSpPr>
          <p:nvPr/>
        </p:nvSpPr>
        <p:spPr bwMode="auto">
          <a:xfrm flipV="1">
            <a:off x="7915766" y="2841245"/>
            <a:ext cx="1588" cy="157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" name="Freeform 379"/>
          <p:cNvSpPr>
            <a:spLocks noEditPoints="1"/>
          </p:cNvSpPr>
          <p:nvPr/>
        </p:nvSpPr>
        <p:spPr bwMode="auto">
          <a:xfrm>
            <a:off x="7741141" y="2799970"/>
            <a:ext cx="160338" cy="103188"/>
          </a:xfrm>
          <a:custGeom>
            <a:avLst/>
            <a:gdLst>
              <a:gd name="T0" fmla="*/ 8 w 204"/>
              <a:gd name="T1" fmla="*/ 56 h 130"/>
              <a:gd name="T2" fmla="*/ 190 w 204"/>
              <a:gd name="T3" fmla="*/ 56 h 130"/>
              <a:gd name="T4" fmla="*/ 192 w 204"/>
              <a:gd name="T5" fmla="*/ 56 h 130"/>
              <a:gd name="T6" fmla="*/ 194 w 204"/>
              <a:gd name="T7" fmla="*/ 58 h 130"/>
              <a:gd name="T8" fmla="*/ 196 w 204"/>
              <a:gd name="T9" fmla="*/ 62 h 130"/>
              <a:gd name="T10" fmla="*/ 196 w 204"/>
              <a:gd name="T11" fmla="*/ 64 h 130"/>
              <a:gd name="T12" fmla="*/ 196 w 204"/>
              <a:gd name="T13" fmla="*/ 68 h 130"/>
              <a:gd name="T14" fmla="*/ 194 w 204"/>
              <a:gd name="T15" fmla="*/ 70 h 130"/>
              <a:gd name="T16" fmla="*/ 192 w 204"/>
              <a:gd name="T17" fmla="*/ 72 h 130"/>
              <a:gd name="T18" fmla="*/ 190 w 204"/>
              <a:gd name="T19" fmla="*/ 72 h 130"/>
              <a:gd name="T20" fmla="*/ 8 w 204"/>
              <a:gd name="T21" fmla="*/ 72 h 130"/>
              <a:gd name="T22" fmla="*/ 4 w 204"/>
              <a:gd name="T23" fmla="*/ 72 h 130"/>
              <a:gd name="T24" fmla="*/ 2 w 204"/>
              <a:gd name="T25" fmla="*/ 70 h 130"/>
              <a:gd name="T26" fmla="*/ 0 w 204"/>
              <a:gd name="T27" fmla="*/ 68 h 130"/>
              <a:gd name="T28" fmla="*/ 0 w 204"/>
              <a:gd name="T29" fmla="*/ 64 h 130"/>
              <a:gd name="T30" fmla="*/ 0 w 204"/>
              <a:gd name="T31" fmla="*/ 62 h 130"/>
              <a:gd name="T32" fmla="*/ 2 w 204"/>
              <a:gd name="T33" fmla="*/ 58 h 130"/>
              <a:gd name="T34" fmla="*/ 4 w 204"/>
              <a:gd name="T35" fmla="*/ 56 h 130"/>
              <a:gd name="T36" fmla="*/ 8 w 204"/>
              <a:gd name="T37" fmla="*/ 56 h 130"/>
              <a:gd name="T38" fmla="*/ 8 w 204"/>
              <a:gd name="T39" fmla="*/ 56 h 130"/>
              <a:gd name="T40" fmla="*/ 98 w 204"/>
              <a:gd name="T41" fmla="*/ 2 h 130"/>
              <a:gd name="T42" fmla="*/ 204 w 204"/>
              <a:gd name="T43" fmla="*/ 64 h 130"/>
              <a:gd name="T44" fmla="*/ 98 w 204"/>
              <a:gd name="T45" fmla="*/ 128 h 130"/>
              <a:gd name="T46" fmla="*/ 94 w 204"/>
              <a:gd name="T47" fmla="*/ 130 h 130"/>
              <a:gd name="T48" fmla="*/ 92 w 204"/>
              <a:gd name="T49" fmla="*/ 128 h 130"/>
              <a:gd name="T50" fmla="*/ 88 w 204"/>
              <a:gd name="T51" fmla="*/ 128 h 130"/>
              <a:gd name="T52" fmla="*/ 86 w 204"/>
              <a:gd name="T53" fmla="*/ 126 h 130"/>
              <a:gd name="T54" fmla="*/ 86 w 204"/>
              <a:gd name="T55" fmla="*/ 122 h 130"/>
              <a:gd name="T56" fmla="*/ 86 w 204"/>
              <a:gd name="T57" fmla="*/ 118 h 130"/>
              <a:gd name="T58" fmla="*/ 86 w 204"/>
              <a:gd name="T59" fmla="*/ 116 h 130"/>
              <a:gd name="T60" fmla="*/ 90 w 204"/>
              <a:gd name="T61" fmla="*/ 114 h 130"/>
              <a:gd name="T62" fmla="*/ 186 w 204"/>
              <a:gd name="T63" fmla="*/ 58 h 130"/>
              <a:gd name="T64" fmla="*/ 186 w 204"/>
              <a:gd name="T65" fmla="*/ 72 h 130"/>
              <a:gd name="T66" fmla="*/ 90 w 204"/>
              <a:gd name="T67" fmla="*/ 16 h 130"/>
              <a:gd name="T68" fmla="*/ 86 w 204"/>
              <a:gd name="T69" fmla="*/ 14 h 130"/>
              <a:gd name="T70" fmla="*/ 86 w 204"/>
              <a:gd name="T71" fmla="*/ 10 h 130"/>
              <a:gd name="T72" fmla="*/ 86 w 204"/>
              <a:gd name="T73" fmla="*/ 8 h 130"/>
              <a:gd name="T74" fmla="*/ 86 w 204"/>
              <a:gd name="T75" fmla="*/ 4 h 130"/>
              <a:gd name="T76" fmla="*/ 88 w 204"/>
              <a:gd name="T77" fmla="*/ 2 h 130"/>
              <a:gd name="T78" fmla="*/ 92 w 204"/>
              <a:gd name="T79" fmla="*/ 0 h 130"/>
              <a:gd name="T80" fmla="*/ 94 w 204"/>
              <a:gd name="T81" fmla="*/ 0 h 130"/>
              <a:gd name="T82" fmla="*/ 98 w 204"/>
              <a:gd name="T83" fmla="*/ 2 h 130"/>
              <a:gd name="T84" fmla="*/ 98 w 204"/>
              <a:gd name="T85" fmla="*/ 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" h="130">
                <a:moveTo>
                  <a:pt x="8" y="56"/>
                </a:moveTo>
                <a:lnTo>
                  <a:pt x="190" y="56"/>
                </a:lnTo>
                <a:lnTo>
                  <a:pt x="192" y="56"/>
                </a:lnTo>
                <a:lnTo>
                  <a:pt x="194" y="58"/>
                </a:lnTo>
                <a:lnTo>
                  <a:pt x="196" y="62"/>
                </a:lnTo>
                <a:lnTo>
                  <a:pt x="196" y="64"/>
                </a:lnTo>
                <a:lnTo>
                  <a:pt x="196" y="68"/>
                </a:lnTo>
                <a:lnTo>
                  <a:pt x="194" y="70"/>
                </a:lnTo>
                <a:lnTo>
                  <a:pt x="192" y="72"/>
                </a:lnTo>
                <a:lnTo>
                  <a:pt x="190" y="72"/>
                </a:lnTo>
                <a:lnTo>
                  <a:pt x="8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4"/>
                </a:lnTo>
                <a:lnTo>
                  <a:pt x="0" y="62"/>
                </a:lnTo>
                <a:lnTo>
                  <a:pt x="2" y="58"/>
                </a:lnTo>
                <a:lnTo>
                  <a:pt x="4" y="56"/>
                </a:lnTo>
                <a:lnTo>
                  <a:pt x="8" y="56"/>
                </a:lnTo>
                <a:lnTo>
                  <a:pt x="8" y="56"/>
                </a:lnTo>
                <a:close/>
                <a:moveTo>
                  <a:pt x="98" y="2"/>
                </a:moveTo>
                <a:lnTo>
                  <a:pt x="204" y="64"/>
                </a:lnTo>
                <a:lnTo>
                  <a:pt x="98" y="128"/>
                </a:lnTo>
                <a:lnTo>
                  <a:pt x="94" y="130"/>
                </a:lnTo>
                <a:lnTo>
                  <a:pt x="92" y="128"/>
                </a:lnTo>
                <a:lnTo>
                  <a:pt x="88" y="128"/>
                </a:lnTo>
                <a:lnTo>
                  <a:pt x="86" y="126"/>
                </a:lnTo>
                <a:lnTo>
                  <a:pt x="86" y="122"/>
                </a:lnTo>
                <a:lnTo>
                  <a:pt x="86" y="118"/>
                </a:lnTo>
                <a:lnTo>
                  <a:pt x="86" y="116"/>
                </a:lnTo>
                <a:lnTo>
                  <a:pt x="90" y="114"/>
                </a:lnTo>
                <a:lnTo>
                  <a:pt x="186" y="58"/>
                </a:lnTo>
                <a:lnTo>
                  <a:pt x="186" y="72"/>
                </a:lnTo>
                <a:lnTo>
                  <a:pt x="90" y="16"/>
                </a:lnTo>
                <a:lnTo>
                  <a:pt x="86" y="14"/>
                </a:lnTo>
                <a:lnTo>
                  <a:pt x="86" y="10"/>
                </a:lnTo>
                <a:lnTo>
                  <a:pt x="86" y="8"/>
                </a:lnTo>
                <a:lnTo>
                  <a:pt x="86" y="4"/>
                </a:lnTo>
                <a:lnTo>
                  <a:pt x="88" y="2"/>
                </a:lnTo>
                <a:lnTo>
                  <a:pt x="92" y="0"/>
                </a:lnTo>
                <a:lnTo>
                  <a:pt x="94" y="0"/>
                </a:lnTo>
                <a:lnTo>
                  <a:pt x="98" y="2"/>
                </a:lnTo>
                <a:lnTo>
                  <a:pt x="98" y="2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" name="Freeform 380"/>
          <p:cNvSpPr>
            <a:spLocks noEditPoints="1"/>
          </p:cNvSpPr>
          <p:nvPr/>
        </p:nvSpPr>
        <p:spPr bwMode="auto">
          <a:xfrm>
            <a:off x="8118966" y="2799970"/>
            <a:ext cx="257175" cy="103188"/>
          </a:xfrm>
          <a:custGeom>
            <a:avLst/>
            <a:gdLst>
              <a:gd name="T0" fmla="*/ 16 w 324"/>
              <a:gd name="T1" fmla="*/ 56 h 130"/>
              <a:gd name="T2" fmla="*/ 314 w 324"/>
              <a:gd name="T3" fmla="*/ 56 h 130"/>
              <a:gd name="T4" fmla="*/ 318 w 324"/>
              <a:gd name="T5" fmla="*/ 56 h 130"/>
              <a:gd name="T6" fmla="*/ 320 w 324"/>
              <a:gd name="T7" fmla="*/ 58 h 130"/>
              <a:gd name="T8" fmla="*/ 322 w 324"/>
              <a:gd name="T9" fmla="*/ 62 h 130"/>
              <a:gd name="T10" fmla="*/ 324 w 324"/>
              <a:gd name="T11" fmla="*/ 64 h 130"/>
              <a:gd name="T12" fmla="*/ 322 w 324"/>
              <a:gd name="T13" fmla="*/ 68 h 130"/>
              <a:gd name="T14" fmla="*/ 320 w 324"/>
              <a:gd name="T15" fmla="*/ 70 h 130"/>
              <a:gd name="T16" fmla="*/ 318 w 324"/>
              <a:gd name="T17" fmla="*/ 72 h 130"/>
              <a:gd name="T18" fmla="*/ 314 w 324"/>
              <a:gd name="T19" fmla="*/ 72 h 130"/>
              <a:gd name="T20" fmla="*/ 16 w 324"/>
              <a:gd name="T21" fmla="*/ 72 h 130"/>
              <a:gd name="T22" fmla="*/ 14 w 324"/>
              <a:gd name="T23" fmla="*/ 72 h 130"/>
              <a:gd name="T24" fmla="*/ 10 w 324"/>
              <a:gd name="T25" fmla="*/ 70 h 130"/>
              <a:gd name="T26" fmla="*/ 8 w 324"/>
              <a:gd name="T27" fmla="*/ 68 h 130"/>
              <a:gd name="T28" fmla="*/ 8 w 324"/>
              <a:gd name="T29" fmla="*/ 64 h 130"/>
              <a:gd name="T30" fmla="*/ 8 w 324"/>
              <a:gd name="T31" fmla="*/ 62 h 130"/>
              <a:gd name="T32" fmla="*/ 10 w 324"/>
              <a:gd name="T33" fmla="*/ 58 h 130"/>
              <a:gd name="T34" fmla="*/ 14 w 324"/>
              <a:gd name="T35" fmla="*/ 56 h 130"/>
              <a:gd name="T36" fmla="*/ 16 w 324"/>
              <a:gd name="T37" fmla="*/ 56 h 130"/>
              <a:gd name="T38" fmla="*/ 16 w 324"/>
              <a:gd name="T39" fmla="*/ 56 h 130"/>
              <a:gd name="T40" fmla="*/ 108 w 324"/>
              <a:gd name="T41" fmla="*/ 128 h 130"/>
              <a:gd name="T42" fmla="*/ 0 w 324"/>
              <a:gd name="T43" fmla="*/ 64 h 130"/>
              <a:gd name="T44" fmla="*/ 108 w 324"/>
              <a:gd name="T45" fmla="*/ 2 h 130"/>
              <a:gd name="T46" fmla="*/ 112 w 324"/>
              <a:gd name="T47" fmla="*/ 0 h 130"/>
              <a:gd name="T48" fmla="*/ 114 w 324"/>
              <a:gd name="T49" fmla="*/ 0 h 130"/>
              <a:gd name="T50" fmla="*/ 118 w 324"/>
              <a:gd name="T51" fmla="*/ 2 h 130"/>
              <a:gd name="T52" fmla="*/ 120 w 324"/>
              <a:gd name="T53" fmla="*/ 4 h 130"/>
              <a:gd name="T54" fmla="*/ 120 w 324"/>
              <a:gd name="T55" fmla="*/ 8 h 130"/>
              <a:gd name="T56" fmla="*/ 120 w 324"/>
              <a:gd name="T57" fmla="*/ 10 h 130"/>
              <a:gd name="T58" fmla="*/ 118 w 324"/>
              <a:gd name="T59" fmla="*/ 14 h 130"/>
              <a:gd name="T60" fmla="*/ 116 w 324"/>
              <a:gd name="T61" fmla="*/ 16 h 130"/>
              <a:gd name="T62" fmla="*/ 20 w 324"/>
              <a:gd name="T63" fmla="*/ 72 h 130"/>
              <a:gd name="T64" fmla="*/ 20 w 324"/>
              <a:gd name="T65" fmla="*/ 58 h 130"/>
              <a:gd name="T66" fmla="*/ 116 w 324"/>
              <a:gd name="T67" fmla="*/ 114 h 130"/>
              <a:gd name="T68" fmla="*/ 118 w 324"/>
              <a:gd name="T69" fmla="*/ 116 h 130"/>
              <a:gd name="T70" fmla="*/ 120 w 324"/>
              <a:gd name="T71" fmla="*/ 118 h 130"/>
              <a:gd name="T72" fmla="*/ 120 w 324"/>
              <a:gd name="T73" fmla="*/ 122 h 130"/>
              <a:gd name="T74" fmla="*/ 120 w 324"/>
              <a:gd name="T75" fmla="*/ 126 h 130"/>
              <a:gd name="T76" fmla="*/ 118 w 324"/>
              <a:gd name="T77" fmla="*/ 128 h 130"/>
              <a:gd name="T78" fmla="*/ 114 w 324"/>
              <a:gd name="T79" fmla="*/ 128 h 130"/>
              <a:gd name="T80" fmla="*/ 112 w 324"/>
              <a:gd name="T81" fmla="*/ 130 h 130"/>
              <a:gd name="T82" fmla="*/ 108 w 324"/>
              <a:gd name="T83" fmla="*/ 128 h 130"/>
              <a:gd name="T84" fmla="*/ 108 w 324"/>
              <a:gd name="T85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130">
                <a:moveTo>
                  <a:pt x="16" y="56"/>
                </a:moveTo>
                <a:lnTo>
                  <a:pt x="314" y="56"/>
                </a:lnTo>
                <a:lnTo>
                  <a:pt x="318" y="56"/>
                </a:lnTo>
                <a:lnTo>
                  <a:pt x="320" y="58"/>
                </a:lnTo>
                <a:lnTo>
                  <a:pt x="322" y="62"/>
                </a:lnTo>
                <a:lnTo>
                  <a:pt x="324" y="64"/>
                </a:lnTo>
                <a:lnTo>
                  <a:pt x="322" y="68"/>
                </a:lnTo>
                <a:lnTo>
                  <a:pt x="320" y="70"/>
                </a:lnTo>
                <a:lnTo>
                  <a:pt x="318" y="72"/>
                </a:lnTo>
                <a:lnTo>
                  <a:pt x="314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2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2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8"/>
                </a:lnTo>
                <a:lnTo>
                  <a:pt x="120" y="10"/>
                </a:lnTo>
                <a:lnTo>
                  <a:pt x="118" y="14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30"/>
                </a:lnTo>
                <a:lnTo>
                  <a:pt x="108" y="128"/>
                </a:lnTo>
                <a:lnTo>
                  <a:pt x="108" y="12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" name="Rectangle 381"/>
          <p:cNvSpPr>
            <a:spLocks noChangeArrowheads="1"/>
          </p:cNvSpPr>
          <p:nvPr/>
        </p:nvSpPr>
        <p:spPr bwMode="auto">
          <a:xfrm>
            <a:off x="7944341" y="2372933"/>
            <a:ext cx="35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" name="Rectangle 382"/>
          <p:cNvSpPr>
            <a:spLocks noChangeArrowheads="1"/>
          </p:cNvSpPr>
          <p:nvPr/>
        </p:nvSpPr>
        <p:spPr bwMode="auto">
          <a:xfrm>
            <a:off x="7944341" y="2368170"/>
            <a:ext cx="111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endParaRPr lang="en-US" altLang="en-US"/>
          </a:p>
        </p:txBody>
      </p:sp>
      <p:sp>
        <p:nvSpPr>
          <p:cNvPr id="381" name="Rectangle 383"/>
          <p:cNvSpPr>
            <a:spLocks noChangeArrowheads="1"/>
          </p:cNvSpPr>
          <p:nvPr/>
        </p:nvSpPr>
        <p:spPr bwMode="auto">
          <a:xfrm>
            <a:off x="8057054" y="2538033"/>
            <a:ext cx="825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300">
                <a:solidFill>
                  <a:srgbClr val="000000"/>
                </a:solidFill>
              </a:rPr>
              <a:t>p</a:t>
            </a:r>
            <a:endParaRPr lang="en-US" altLang="en-US"/>
          </a:p>
        </p:txBody>
      </p:sp>
      <p:sp>
        <p:nvSpPr>
          <p:cNvPr id="382" name="Freeform 384"/>
          <p:cNvSpPr>
            <a:spLocks/>
          </p:cNvSpPr>
          <p:nvPr/>
        </p:nvSpPr>
        <p:spPr bwMode="auto">
          <a:xfrm>
            <a:off x="10298604" y="3698495"/>
            <a:ext cx="547687" cy="1373188"/>
          </a:xfrm>
          <a:custGeom>
            <a:avLst/>
            <a:gdLst>
              <a:gd name="T0" fmla="*/ 0 w 689"/>
              <a:gd name="T1" fmla="*/ 1730 h 1730"/>
              <a:gd name="T2" fmla="*/ 16 w 689"/>
              <a:gd name="T3" fmla="*/ 1727 h 1730"/>
              <a:gd name="T4" fmla="*/ 28 w 689"/>
              <a:gd name="T5" fmla="*/ 1725 h 1730"/>
              <a:gd name="T6" fmla="*/ 42 w 689"/>
              <a:gd name="T7" fmla="*/ 1721 h 1730"/>
              <a:gd name="T8" fmla="*/ 56 w 689"/>
              <a:gd name="T9" fmla="*/ 1717 h 1730"/>
              <a:gd name="T10" fmla="*/ 70 w 689"/>
              <a:gd name="T11" fmla="*/ 1713 h 1730"/>
              <a:gd name="T12" fmla="*/ 82 w 689"/>
              <a:gd name="T13" fmla="*/ 1709 h 1730"/>
              <a:gd name="T14" fmla="*/ 96 w 689"/>
              <a:gd name="T15" fmla="*/ 1703 h 1730"/>
              <a:gd name="T16" fmla="*/ 108 w 689"/>
              <a:gd name="T17" fmla="*/ 1695 h 1730"/>
              <a:gd name="T18" fmla="*/ 118 w 689"/>
              <a:gd name="T19" fmla="*/ 1679 h 1730"/>
              <a:gd name="T20" fmla="*/ 126 w 689"/>
              <a:gd name="T21" fmla="*/ 1667 h 1730"/>
              <a:gd name="T22" fmla="*/ 136 w 689"/>
              <a:gd name="T23" fmla="*/ 1653 h 1730"/>
              <a:gd name="T24" fmla="*/ 142 w 689"/>
              <a:gd name="T25" fmla="*/ 1637 h 1730"/>
              <a:gd name="T26" fmla="*/ 148 w 689"/>
              <a:gd name="T27" fmla="*/ 1625 h 1730"/>
              <a:gd name="T28" fmla="*/ 154 w 689"/>
              <a:gd name="T29" fmla="*/ 1609 h 1730"/>
              <a:gd name="T30" fmla="*/ 156 w 689"/>
              <a:gd name="T31" fmla="*/ 1593 h 1730"/>
              <a:gd name="T32" fmla="*/ 156 w 689"/>
              <a:gd name="T33" fmla="*/ 1583 h 1730"/>
              <a:gd name="T34" fmla="*/ 156 w 689"/>
              <a:gd name="T35" fmla="*/ 1575 h 1730"/>
              <a:gd name="T36" fmla="*/ 222 w 689"/>
              <a:gd name="T37" fmla="*/ 1151 h 1730"/>
              <a:gd name="T38" fmla="*/ 270 w 689"/>
              <a:gd name="T39" fmla="*/ 490 h 1730"/>
              <a:gd name="T40" fmla="*/ 306 w 689"/>
              <a:gd name="T41" fmla="*/ 102 h 1730"/>
              <a:gd name="T42" fmla="*/ 308 w 689"/>
              <a:gd name="T43" fmla="*/ 90 h 1730"/>
              <a:gd name="T44" fmla="*/ 310 w 689"/>
              <a:gd name="T45" fmla="*/ 80 h 1730"/>
              <a:gd name="T46" fmla="*/ 310 w 689"/>
              <a:gd name="T47" fmla="*/ 58 h 1730"/>
              <a:gd name="T48" fmla="*/ 314 w 689"/>
              <a:gd name="T49" fmla="*/ 48 h 1730"/>
              <a:gd name="T50" fmla="*/ 316 w 689"/>
              <a:gd name="T51" fmla="*/ 36 h 1730"/>
              <a:gd name="T52" fmla="*/ 320 w 689"/>
              <a:gd name="T53" fmla="*/ 26 h 1730"/>
              <a:gd name="T54" fmla="*/ 324 w 689"/>
              <a:gd name="T55" fmla="*/ 16 h 1730"/>
              <a:gd name="T56" fmla="*/ 326 w 689"/>
              <a:gd name="T57" fmla="*/ 14 h 1730"/>
              <a:gd name="T58" fmla="*/ 328 w 689"/>
              <a:gd name="T59" fmla="*/ 12 h 1730"/>
              <a:gd name="T60" fmla="*/ 332 w 689"/>
              <a:gd name="T61" fmla="*/ 6 h 1730"/>
              <a:gd name="T62" fmla="*/ 334 w 689"/>
              <a:gd name="T63" fmla="*/ 4 h 1730"/>
              <a:gd name="T64" fmla="*/ 334 w 689"/>
              <a:gd name="T65" fmla="*/ 2 h 1730"/>
              <a:gd name="T66" fmla="*/ 336 w 689"/>
              <a:gd name="T67" fmla="*/ 0 h 1730"/>
              <a:gd name="T68" fmla="*/ 346 w 689"/>
              <a:gd name="T69" fmla="*/ 2 h 1730"/>
              <a:gd name="T70" fmla="*/ 356 w 689"/>
              <a:gd name="T71" fmla="*/ 4 h 1730"/>
              <a:gd name="T72" fmla="*/ 360 w 689"/>
              <a:gd name="T73" fmla="*/ 4 h 1730"/>
              <a:gd name="T74" fmla="*/ 364 w 689"/>
              <a:gd name="T75" fmla="*/ 6 h 1730"/>
              <a:gd name="T76" fmla="*/ 368 w 689"/>
              <a:gd name="T77" fmla="*/ 8 h 1730"/>
              <a:gd name="T78" fmla="*/ 372 w 689"/>
              <a:gd name="T79" fmla="*/ 12 h 1730"/>
              <a:gd name="T80" fmla="*/ 374 w 689"/>
              <a:gd name="T81" fmla="*/ 14 h 1730"/>
              <a:gd name="T82" fmla="*/ 376 w 689"/>
              <a:gd name="T83" fmla="*/ 14 h 1730"/>
              <a:gd name="T84" fmla="*/ 378 w 689"/>
              <a:gd name="T85" fmla="*/ 18 h 1730"/>
              <a:gd name="T86" fmla="*/ 380 w 689"/>
              <a:gd name="T87" fmla="*/ 24 h 1730"/>
              <a:gd name="T88" fmla="*/ 382 w 689"/>
              <a:gd name="T89" fmla="*/ 28 h 1730"/>
              <a:gd name="T90" fmla="*/ 384 w 689"/>
              <a:gd name="T91" fmla="*/ 34 h 1730"/>
              <a:gd name="T92" fmla="*/ 388 w 689"/>
              <a:gd name="T93" fmla="*/ 46 h 1730"/>
              <a:gd name="T94" fmla="*/ 392 w 689"/>
              <a:gd name="T95" fmla="*/ 60 h 1730"/>
              <a:gd name="T96" fmla="*/ 393 w 689"/>
              <a:gd name="T97" fmla="*/ 70 h 1730"/>
              <a:gd name="T98" fmla="*/ 395 w 689"/>
              <a:gd name="T99" fmla="*/ 76 h 1730"/>
              <a:gd name="T100" fmla="*/ 395 w 689"/>
              <a:gd name="T101" fmla="*/ 80 h 1730"/>
              <a:gd name="T102" fmla="*/ 395 w 689"/>
              <a:gd name="T103" fmla="*/ 86 h 1730"/>
              <a:gd name="T104" fmla="*/ 395 w 689"/>
              <a:gd name="T105" fmla="*/ 88 h 1730"/>
              <a:gd name="T106" fmla="*/ 419 w 689"/>
              <a:gd name="T107" fmla="*/ 300 h 1730"/>
              <a:gd name="T108" fmla="*/ 473 w 689"/>
              <a:gd name="T109" fmla="*/ 897 h 1730"/>
              <a:gd name="T110" fmla="*/ 503 w 689"/>
              <a:gd name="T111" fmla="*/ 1179 h 1730"/>
              <a:gd name="T112" fmla="*/ 533 w 689"/>
              <a:gd name="T113" fmla="*/ 1347 h 1730"/>
              <a:gd name="T114" fmla="*/ 569 w 689"/>
              <a:gd name="T115" fmla="*/ 1569 h 1730"/>
              <a:gd name="T116" fmla="*/ 605 w 689"/>
              <a:gd name="T117" fmla="*/ 1665 h 1730"/>
              <a:gd name="T118" fmla="*/ 629 w 689"/>
              <a:gd name="T119" fmla="*/ 1701 h 1730"/>
              <a:gd name="T120" fmla="*/ 689 w 689"/>
              <a:gd name="T121" fmla="*/ 1713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9" h="1730">
                <a:moveTo>
                  <a:pt x="0" y="1730"/>
                </a:moveTo>
                <a:lnTo>
                  <a:pt x="16" y="1727"/>
                </a:lnTo>
                <a:lnTo>
                  <a:pt x="28" y="1725"/>
                </a:lnTo>
                <a:lnTo>
                  <a:pt x="42" y="1721"/>
                </a:lnTo>
                <a:lnTo>
                  <a:pt x="56" y="1717"/>
                </a:lnTo>
                <a:lnTo>
                  <a:pt x="70" y="1713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18" y="1679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37"/>
                </a:lnTo>
                <a:lnTo>
                  <a:pt x="148" y="1625"/>
                </a:lnTo>
                <a:lnTo>
                  <a:pt x="154" y="1609"/>
                </a:lnTo>
                <a:lnTo>
                  <a:pt x="156" y="1593"/>
                </a:lnTo>
                <a:lnTo>
                  <a:pt x="156" y="1583"/>
                </a:lnTo>
                <a:lnTo>
                  <a:pt x="156" y="1575"/>
                </a:lnTo>
                <a:lnTo>
                  <a:pt x="222" y="1151"/>
                </a:lnTo>
                <a:lnTo>
                  <a:pt x="270" y="490"/>
                </a:lnTo>
                <a:lnTo>
                  <a:pt x="306" y="102"/>
                </a:lnTo>
                <a:lnTo>
                  <a:pt x="308" y="90"/>
                </a:lnTo>
                <a:lnTo>
                  <a:pt x="310" y="80"/>
                </a:lnTo>
                <a:lnTo>
                  <a:pt x="310" y="58"/>
                </a:lnTo>
                <a:lnTo>
                  <a:pt x="314" y="48"/>
                </a:lnTo>
                <a:lnTo>
                  <a:pt x="316" y="36"/>
                </a:lnTo>
                <a:lnTo>
                  <a:pt x="320" y="26"/>
                </a:lnTo>
                <a:lnTo>
                  <a:pt x="324" y="16"/>
                </a:lnTo>
                <a:lnTo>
                  <a:pt x="326" y="14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6" y="4"/>
                </a:lnTo>
                <a:lnTo>
                  <a:pt x="360" y="4"/>
                </a:lnTo>
                <a:lnTo>
                  <a:pt x="364" y="6"/>
                </a:lnTo>
                <a:lnTo>
                  <a:pt x="368" y="8"/>
                </a:lnTo>
                <a:lnTo>
                  <a:pt x="372" y="12"/>
                </a:lnTo>
                <a:lnTo>
                  <a:pt x="374" y="14"/>
                </a:lnTo>
                <a:lnTo>
                  <a:pt x="376" y="14"/>
                </a:lnTo>
                <a:lnTo>
                  <a:pt x="378" y="18"/>
                </a:lnTo>
                <a:lnTo>
                  <a:pt x="380" y="24"/>
                </a:lnTo>
                <a:lnTo>
                  <a:pt x="382" y="28"/>
                </a:lnTo>
                <a:lnTo>
                  <a:pt x="384" y="34"/>
                </a:lnTo>
                <a:lnTo>
                  <a:pt x="388" y="46"/>
                </a:lnTo>
                <a:lnTo>
                  <a:pt x="392" y="60"/>
                </a:lnTo>
                <a:lnTo>
                  <a:pt x="393" y="70"/>
                </a:lnTo>
                <a:lnTo>
                  <a:pt x="395" y="76"/>
                </a:lnTo>
                <a:lnTo>
                  <a:pt x="395" y="80"/>
                </a:lnTo>
                <a:lnTo>
                  <a:pt x="395" y="86"/>
                </a:lnTo>
                <a:lnTo>
                  <a:pt x="395" y="88"/>
                </a:lnTo>
                <a:lnTo>
                  <a:pt x="419" y="300"/>
                </a:lnTo>
                <a:lnTo>
                  <a:pt x="473" y="897"/>
                </a:lnTo>
                <a:lnTo>
                  <a:pt x="503" y="1179"/>
                </a:lnTo>
                <a:lnTo>
                  <a:pt x="533" y="1347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" name="Line 385"/>
          <p:cNvSpPr>
            <a:spLocks noChangeShapeType="1"/>
          </p:cNvSpPr>
          <p:nvPr/>
        </p:nvSpPr>
        <p:spPr bwMode="auto">
          <a:xfrm flipV="1">
            <a:off x="3751754" y="2423733"/>
            <a:ext cx="1587" cy="912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4" name="Line 386"/>
          <p:cNvSpPr>
            <a:spLocks noChangeShapeType="1"/>
          </p:cNvSpPr>
          <p:nvPr/>
        </p:nvSpPr>
        <p:spPr bwMode="auto">
          <a:xfrm flipV="1">
            <a:off x="1848341" y="2458658"/>
            <a:ext cx="1588" cy="823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5" name="Rectangle 387"/>
          <p:cNvSpPr>
            <a:spLocks noChangeArrowheads="1"/>
          </p:cNvSpPr>
          <p:nvPr/>
        </p:nvSpPr>
        <p:spPr bwMode="auto">
          <a:xfrm>
            <a:off x="2399204" y="5728908"/>
            <a:ext cx="339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6" name="Rectangle 388"/>
          <p:cNvSpPr>
            <a:spLocks noChangeArrowheads="1"/>
          </p:cNvSpPr>
          <p:nvPr/>
        </p:nvSpPr>
        <p:spPr bwMode="auto">
          <a:xfrm>
            <a:off x="2399204" y="5749545"/>
            <a:ext cx="338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(a)</a:t>
            </a:r>
            <a:endParaRPr lang="en-US" altLang="en-US"/>
          </a:p>
        </p:txBody>
      </p:sp>
      <p:sp>
        <p:nvSpPr>
          <p:cNvPr id="387" name="Rectangle 389"/>
          <p:cNvSpPr>
            <a:spLocks noChangeArrowheads="1"/>
          </p:cNvSpPr>
          <p:nvPr/>
        </p:nvSpPr>
        <p:spPr bwMode="auto">
          <a:xfrm>
            <a:off x="5391641" y="5728908"/>
            <a:ext cx="3571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8" name="Rectangle 390"/>
          <p:cNvSpPr>
            <a:spLocks noChangeArrowheads="1"/>
          </p:cNvSpPr>
          <p:nvPr/>
        </p:nvSpPr>
        <p:spPr bwMode="auto">
          <a:xfrm>
            <a:off x="5391641" y="5749545"/>
            <a:ext cx="35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(b)</a:t>
            </a:r>
            <a:endParaRPr lang="en-US" altLang="en-US"/>
          </a:p>
        </p:txBody>
      </p:sp>
      <p:sp>
        <p:nvSpPr>
          <p:cNvPr id="389" name="Rectangle 391"/>
          <p:cNvSpPr>
            <a:spLocks noChangeArrowheads="1"/>
          </p:cNvSpPr>
          <p:nvPr/>
        </p:nvSpPr>
        <p:spPr bwMode="auto">
          <a:xfrm>
            <a:off x="8957166" y="5728908"/>
            <a:ext cx="338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0" name="Rectangle 392"/>
          <p:cNvSpPr>
            <a:spLocks noChangeArrowheads="1"/>
          </p:cNvSpPr>
          <p:nvPr/>
        </p:nvSpPr>
        <p:spPr bwMode="auto">
          <a:xfrm>
            <a:off x="8957166" y="5749545"/>
            <a:ext cx="338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(c)</a:t>
            </a:r>
            <a:endParaRPr lang="en-US" altLang="en-US"/>
          </a:p>
        </p:txBody>
      </p:sp>
      <p:sp>
        <p:nvSpPr>
          <p:cNvPr id="391" name="Line 393"/>
          <p:cNvSpPr>
            <a:spLocks noChangeShapeType="1"/>
          </p:cNvSpPr>
          <p:nvPr/>
        </p:nvSpPr>
        <p:spPr bwMode="auto">
          <a:xfrm flipV="1">
            <a:off x="153560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2" name="Line 394"/>
          <p:cNvSpPr>
            <a:spLocks noChangeShapeType="1"/>
          </p:cNvSpPr>
          <p:nvPr/>
        </p:nvSpPr>
        <p:spPr bwMode="auto">
          <a:xfrm flipV="1">
            <a:off x="1851516" y="5087558"/>
            <a:ext cx="1588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3" name="Line 395"/>
          <p:cNvSpPr>
            <a:spLocks noChangeShapeType="1"/>
          </p:cNvSpPr>
          <p:nvPr/>
        </p:nvSpPr>
        <p:spPr bwMode="auto">
          <a:xfrm flipV="1">
            <a:off x="2169016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4" name="Line 396"/>
          <p:cNvSpPr>
            <a:spLocks noChangeShapeType="1"/>
          </p:cNvSpPr>
          <p:nvPr/>
        </p:nvSpPr>
        <p:spPr bwMode="auto">
          <a:xfrm flipV="1">
            <a:off x="248492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5" name="Line 397"/>
          <p:cNvSpPr>
            <a:spLocks noChangeShapeType="1"/>
          </p:cNvSpPr>
          <p:nvPr/>
        </p:nvSpPr>
        <p:spPr bwMode="auto">
          <a:xfrm flipV="1">
            <a:off x="2800841" y="5087558"/>
            <a:ext cx="1588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6" name="Line 398"/>
          <p:cNvSpPr>
            <a:spLocks noChangeShapeType="1"/>
          </p:cNvSpPr>
          <p:nvPr/>
        </p:nvSpPr>
        <p:spPr bwMode="auto">
          <a:xfrm flipV="1">
            <a:off x="3116754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7" name="Line 399"/>
          <p:cNvSpPr>
            <a:spLocks noChangeShapeType="1"/>
          </p:cNvSpPr>
          <p:nvPr/>
        </p:nvSpPr>
        <p:spPr bwMode="auto">
          <a:xfrm flipV="1">
            <a:off x="3434254" y="5087558"/>
            <a:ext cx="1587" cy="55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8" name="Line 400"/>
          <p:cNvSpPr>
            <a:spLocks noChangeShapeType="1"/>
          </p:cNvSpPr>
          <p:nvPr/>
        </p:nvSpPr>
        <p:spPr bwMode="auto">
          <a:xfrm flipV="1">
            <a:off x="3748579" y="5087558"/>
            <a:ext cx="1587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" name="Freeform 401"/>
          <p:cNvSpPr>
            <a:spLocks/>
          </p:cNvSpPr>
          <p:nvPr/>
        </p:nvSpPr>
        <p:spPr bwMode="auto">
          <a:xfrm>
            <a:off x="1535604" y="5074858"/>
            <a:ext cx="2455862" cy="26987"/>
          </a:xfrm>
          <a:custGeom>
            <a:avLst/>
            <a:gdLst>
              <a:gd name="T0" fmla="*/ 0 w 3092"/>
              <a:gd name="T1" fmla="*/ 0 h 34"/>
              <a:gd name="T2" fmla="*/ 0 w 3092"/>
              <a:gd name="T3" fmla="*/ 32 h 34"/>
              <a:gd name="T4" fmla="*/ 3092 w 3092"/>
              <a:gd name="T5" fmla="*/ 34 h 34"/>
              <a:gd name="T6" fmla="*/ 3092 w 3092"/>
              <a:gd name="T7" fmla="*/ 2 h 34"/>
              <a:gd name="T8" fmla="*/ 0 w 3092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92" h="34">
                <a:moveTo>
                  <a:pt x="0" y="0"/>
                </a:moveTo>
                <a:lnTo>
                  <a:pt x="0" y="32"/>
                </a:lnTo>
                <a:lnTo>
                  <a:pt x="3092" y="34"/>
                </a:lnTo>
                <a:lnTo>
                  <a:pt x="309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0" name="Line 402"/>
          <p:cNvSpPr>
            <a:spLocks noChangeShapeType="1"/>
          </p:cNvSpPr>
          <p:nvPr/>
        </p:nvSpPr>
        <p:spPr bwMode="auto">
          <a:xfrm>
            <a:off x="1478454" y="50875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" name="Line 403"/>
          <p:cNvSpPr>
            <a:spLocks noChangeShapeType="1"/>
          </p:cNvSpPr>
          <p:nvPr/>
        </p:nvSpPr>
        <p:spPr bwMode="auto">
          <a:xfrm>
            <a:off x="1507029" y="482403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2" name="Line 404"/>
          <p:cNvSpPr>
            <a:spLocks noChangeShapeType="1"/>
          </p:cNvSpPr>
          <p:nvPr/>
        </p:nvSpPr>
        <p:spPr bwMode="auto">
          <a:xfrm>
            <a:off x="1478454" y="4558920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3" name="Line 405"/>
          <p:cNvSpPr>
            <a:spLocks noChangeShapeType="1"/>
          </p:cNvSpPr>
          <p:nvPr/>
        </p:nvSpPr>
        <p:spPr bwMode="auto">
          <a:xfrm>
            <a:off x="1507029" y="429539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4" name="Line 406"/>
          <p:cNvSpPr>
            <a:spLocks noChangeShapeType="1"/>
          </p:cNvSpPr>
          <p:nvPr/>
        </p:nvSpPr>
        <p:spPr bwMode="auto">
          <a:xfrm>
            <a:off x="1478454" y="4030283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5" name="Line 407"/>
          <p:cNvSpPr>
            <a:spLocks noChangeShapeType="1"/>
          </p:cNvSpPr>
          <p:nvPr/>
        </p:nvSpPr>
        <p:spPr bwMode="auto">
          <a:xfrm>
            <a:off x="1507029" y="3768345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6" name="Line 408"/>
          <p:cNvSpPr>
            <a:spLocks noChangeShapeType="1"/>
          </p:cNvSpPr>
          <p:nvPr/>
        </p:nvSpPr>
        <p:spPr bwMode="auto">
          <a:xfrm>
            <a:off x="1478454" y="3501645"/>
            <a:ext cx="57150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7" name="Line 409"/>
          <p:cNvSpPr>
            <a:spLocks noChangeShapeType="1"/>
          </p:cNvSpPr>
          <p:nvPr/>
        </p:nvSpPr>
        <p:spPr bwMode="auto">
          <a:xfrm>
            <a:off x="1507029" y="3238120"/>
            <a:ext cx="285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" name="Line 410"/>
          <p:cNvSpPr>
            <a:spLocks noChangeShapeType="1"/>
          </p:cNvSpPr>
          <p:nvPr/>
        </p:nvSpPr>
        <p:spPr bwMode="auto">
          <a:xfrm>
            <a:off x="1478454" y="297300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" name="Line 411"/>
          <p:cNvSpPr>
            <a:spLocks noChangeShapeType="1"/>
          </p:cNvSpPr>
          <p:nvPr/>
        </p:nvSpPr>
        <p:spPr bwMode="auto">
          <a:xfrm>
            <a:off x="1507029" y="2709483"/>
            <a:ext cx="285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" name="Line 412"/>
          <p:cNvSpPr>
            <a:spLocks noChangeShapeType="1"/>
          </p:cNvSpPr>
          <p:nvPr/>
        </p:nvSpPr>
        <p:spPr bwMode="auto">
          <a:xfrm>
            <a:off x="1478454" y="2445958"/>
            <a:ext cx="5715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" name="Line 413"/>
          <p:cNvSpPr>
            <a:spLocks noChangeShapeType="1"/>
          </p:cNvSpPr>
          <p:nvPr/>
        </p:nvSpPr>
        <p:spPr bwMode="auto">
          <a:xfrm>
            <a:off x="1507029" y="2182433"/>
            <a:ext cx="28575" cy="3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" name="Freeform 414"/>
          <p:cNvSpPr>
            <a:spLocks/>
          </p:cNvSpPr>
          <p:nvPr/>
        </p:nvSpPr>
        <p:spPr bwMode="auto">
          <a:xfrm>
            <a:off x="1522904" y="2182433"/>
            <a:ext cx="26987" cy="2905125"/>
          </a:xfrm>
          <a:custGeom>
            <a:avLst/>
            <a:gdLst>
              <a:gd name="T0" fmla="*/ 0 w 34"/>
              <a:gd name="T1" fmla="*/ 3659 h 3659"/>
              <a:gd name="T2" fmla="*/ 32 w 34"/>
              <a:gd name="T3" fmla="*/ 3659 h 3659"/>
              <a:gd name="T4" fmla="*/ 34 w 34"/>
              <a:gd name="T5" fmla="*/ 0 h 3659"/>
              <a:gd name="T6" fmla="*/ 2 w 34"/>
              <a:gd name="T7" fmla="*/ 0 h 3659"/>
              <a:gd name="T8" fmla="*/ 0 w 34"/>
              <a:gd name="T9" fmla="*/ 3659 h 3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659">
                <a:moveTo>
                  <a:pt x="0" y="3659"/>
                </a:moveTo>
                <a:lnTo>
                  <a:pt x="32" y="3659"/>
                </a:lnTo>
                <a:lnTo>
                  <a:pt x="34" y="0"/>
                </a:lnTo>
                <a:lnTo>
                  <a:pt x="2" y="0"/>
                </a:lnTo>
                <a:lnTo>
                  <a:pt x="0" y="36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" name="Rectangle 415"/>
          <p:cNvSpPr>
            <a:spLocks noChangeArrowheads="1"/>
          </p:cNvSpPr>
          <p:nvPr/>
        </p:nvSpPr>
        <p:spPr bwMode="auto">
          <a:xfrm>
            <a:off x="2081704" y="5319333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" name="Rectangle 416"/>
          <p:cNvSpPr>
            <a:spLocks noChangeArrowheads="1"/>
          </p:cNvSpPr>
          <p:nvPr/>
        </p:nvSpPr>
        <p:spPr bwMode="auto">
          <a:xfrm>
            <a:off x="2081704" y="5336795"/>
            <a:ext cx="1071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Frequency</a:t>
            </a:r>
            <a:endParaRPr lang="en-US" altLang="en-US"/>
          </a:p>
        </p:txBody>
      </p:sp>
      <p:sp>
        <p:nvSpPr>
          <p:cNvPr id="415" name="Freeform 417"/>
          <p:cNvSpPr>
            <a:spLocks/>
          </p:cNvSpPr>
          <p:nvPr/>
        </p:nvSpPr>
        <p:spPr bwMode="auto">
          <a:xfrm>
            <a:off x="27897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" name="Freeform 418"/>
          <p:cNvSpPr>
            <a:spLocks/>
          </p:cNvSpPr>
          <p:nvPr/>
        </p:nvSpPr>
        <p:spPr bwMode="auto">
          <a:xfrm>
            <a:off x="3419966" y="3349245"/>
            <a:ext cx="30163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" name="Freeform 419"/>
          <p:cNvSpPr>
            <a:spLocks/>
          </p:cNvSpPr>
          <p:nvPr/>
        </p:nvSpPr>
        <p:spPr bwMode="auto">
          <a:xfrm>
            <a:off x="310087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" name="Freeform 420"/>
          <p:cNvSpPr>
            <a:spLocks/>
          </p:cNvSpPr>
          <p:nvPr/>
        </p:nvSpPr>
        <p:spPr bwMode="auto">
          <a:xfrm>
            <a:off x="3735879" y="3347658"/>
            <a:ext cx="30162" cy="1738312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" name="Freeform 421"/>
          <p:cNvSpPr>
            <a:spLocks/>
          </p:cNvSpPr>
          <p:nvPr/>
        </p:nvSpPr>
        <p:spPr bwMode="auto">
          <a:xfrm>
            <a:off x="2472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" name="Freeform 422"/>
          <p:cNvSpPr>
            <a:spLocks/>
          </p:cNvSpPr>
          <p:nvPr/>
        </p:nvSpPr>
        <p:spPr bwMode="auto">
          <a:xfrm>
            <a:off x="2157904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" name="Freeform 423"/>
          <p:cNvSpPr>
            <a:spLocks/>
          </p:cNvSpPr>
          <p:nvPr/>
        </p:nvSpPr>
        <p:spPr bwMode="auto">
          <a:xfrm>
            <a:off x="1837229" y="3349245"/>
            <a:ext cx="30162" cy="1738313"/>
          </a:xfrm>
          <a:custGeom>
            <a:avLst/>
            <a:gdLst>
              <a:gd name="T0" fmla="*/ 36 w 38"/>
              <a:gd name="T1" fmla="*/ 0 h 2189"/>
              <a:gd name="T2" fmla="*/ 0 w 38"/>
              <a:gd name="T3" fmla="*/ 0 h 2189"/>
              <a:gd name="T4" fmla="*/ 2 w 38"/>
              <a:gd name="T5" fmla="*/ 2189 h 2189"/>
              <a:gd name="T6" fmla="*/ 38 w 38"/>
              <a:gd name="T7" fmla="*/ 2189 h 2189"/>
              <a:gd name="T8" fmla="*/ 36 w 38"/>
              <a:gd name="T9" fmla="*/ 0 h 2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189">
                <a:moveTo>
                  <a:pt x="36" y="0"/>
                </a:moveTo>
                <a:lnTo>
                  <a:pt x="0" y="0"/>
                </a:lnTo>
                <a:lnTo>
                  <a:pt x="2" y="2189"/>
                </a:lnTo>
                <a:lnTo>
                  <a:pt x="38" y="2189"/>
                </a:lnTo>
                <a:lnTo>
                  <a:pt x="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2" name="Freeform 424"/>
          <p:cNvSpPr>
            <a:spLocks noEditPoints="1"/>
          </p:cNvSpPr>
          <p:nvPr/>
        </p:nvSpPr>
        <p:spPr bwMode="auto">
          <a:xfrm>
            <a:off x="1861041" y="2569783"/>
            <a:ext cx="1868488" cy="100012"/>
          </a:xfrm>
          <a:custGeom>
            <a:avLst/>
            <a:gdLst>
              <a:gd name="T0" fmla="*/ 2337 w 2353"/>
              <a:gd name="T1" fmla="*/ 56 h 128"/>
              <a:gd name="T2" fmla="*/ 2343 w 2353"/>
              <a:gd name="T3" fmla="*/ 58 h 128"/>
              <a:gd name="T4" fmla="*/ 2345 w 2353"/>
              <a:gd name="T5" fmla="*/ 64 h 128"/>
              <a:gd name="T6" fmla="*/ 2343 w 2353"/>
              <a:gd name="T7" fmla="*/ 70 h 128"/>
              <a:gd name="T8" fmla="*/ 2337 w 2353"/>
              <a:gd name="T9" fmla="*/ 72 h 128"/>
              <a:gd name="T10" fmla="*/ 14 w 2353"/>
              <a:gd name="T11" fmla="*/ 72 h 128"/>
              <a:gd name="T12" fmla="*/ 10 w 2353"/>
              <a:gd name="T13" fmla="*/ 68 h 128"/>
              <a:gd name="T14" fmla="*/ 10 w 2353"/>
              <a:gd name="T15" fmla="*/ 60 h 128"/>
              <a:gd name="T16" fmla="*/ 14 w 2353"/>
              <a:gd name="T17" fmla="*/ 56 h 128"/>
              <a:gd name="T18" fmla="*/ 18 w 2353"/>
              <a:gd name="T19" fmla="*/ 56 h 128"/>
              <a:gd name="T20" fmla="*/ 0 w 2353"/>
              <a:gd name="T21" fmla="*/ 64 h 128"/>
              <a:gd name="T22" fmla="*/ 112 w 2353"/>
              <a:gd name="T23" fmla="*/ 0 h 128"/>
              <a:gd name="T24" fmla="*/ 118 w 2353"/>
              <a:gd name="T25" fmla="*/ 2 h 128"/>
              <a:gd name="T26" fmla="*/ 122 w 2353"/>
              <a:gd name="T27" fmla="*/ 6 h 128"/>
              <a:gd name="T28" fmla="*/ 120 w 2353"/>
              <a:gd name="T29" fmla="*/ 12 h 128"/>
              <a:gd name="T30" fmla="*/ 22 w 2353"/>
              <a:gd name="T31" fmla="*/ 72 h 128"/>
              <a:gd name="T32" fmla="*/ 118 w 2353"/>
              <a:gd name="T33" fmla="*/ 114 h 128"/>
              <a:gd name="T34" fmla="*/ 122 w 2353"/>
              <a:gd name="T35" fmla="*/ 118 h 128"/>
              <a:gd name="T36" fmla="*/ 120 w 2353"/>
              <a:gd name="T37" fmla="*/ 124 h 128"/>
              <a:gd name="T38" fmla="*/ 116 w 2353"/>
              <a:gd name="T39" fmla="*/ 128 h 128"/>
              <a:gd name="T40" fmla="*/ 110 w 2353"/>
              <a:gd name="T41" fmla="*/ 128 h 128"/>
              <a:gd name="T42" fmla="*/ 2246 w 2353"/>
              <a:gd name="T43" fmla="*/ 0 h 128"/>
              <a:gd name="T44" fmla="*/ 2246 w 2353"/>
              <a:gd name="T45" fmla="*/ 128 h 128"/>
              <a:gd name="T46" fmla="*/ 2240 w 2353"/>
              <a:gd name="T47" fmla="*/ 128 h 128"/>
              <a:gd name="T48" fmla="*/ 2234 w 2353"/>
              <a:gd name="T49" fmla="*/ 124 h 128"/>
              <a:gd name="T50" fmla="*/ 2234 w 2353"/>
              <a:gd name="T51" fmla="*/ 118 h 128"/>
              <a:gd name="T52" fmla="*/ 2238 w 2353"/>
              <a:gd name="T53" fmla="*/ 114 h 128"/>
              <a:gd name="T54" fmla="*/ 2333 w 2353"/>
              <a:gd name="T55" fmla="*/ 72 h 128"/>
              <a:gd name="T56" fmla="*/ 2236 w 2353"/>
              <a:gd name="T57" fmla="*/ 12 h 128"/>
              <a:gd name="T58" fmla="*/ 2234 w 2353"/>
              <a:gd name="T59" fmla="*/ 6 h 128"/>
              <a:gd name="T60" fmla="*/ 2238 w 2353"/>
              <a:gd name="T61" fmla="*/ 2 h 128"/>
              <a:gd name="T62" fmla="*/ 2244 w 2353"/>
              <a:gd name="T63" fmla="*/ 0 h 128"/>
              <a:gd name="T64" fmla="*/ 2246 w 2353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353" h="128">
                <a:moveTo>
                  <a:pt x="18" y="56"/>
                </a:moveTo>
                <a:lnTo>
                  <a:pt x="2337" y="56"/>
                </a:lnTo>
                <a:lnTo>
                  <a:pt x="2341" y="56"/>
                </a:lnTo>
                <a:lnTo>
                  <a:pt x="2343" y="58"/>
                </a:lnTo>
                <a:lnTo>
                  <a:pt x="2345" y="60"/>
                </a:lnTo>
                <a:lnTo>
                  <a:pt x="2345" y="64"/>
                </a:lnTo>
                <a:lnTo>
                  <a:pt x="2345" y="68"/>
                </a:lnTo>
                <a:lnTo>
                  <a:pt x="2343" y="70"/>
                </a:lnTo>
                <a:lnTo>
                  <a:pt x="2341" y="72"/>
                </a:lnTo>
                <a:lnTo>
                  <a:pt x="2337" y="72"/>
                </a:lnTo>
                <a:lnTo>
                  <a:pt x="18" y="72"/>
                </a:lnTo>
                <a:lnTo>
                  <a:pt x="14" y="72"/>
                </a:lnTo>
                <a:lnTo>
                  <a:pt x="12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2" y="58"/>
                </a:lnTo>
                <a:lnTo>
                  <a:pt x="14" y="56"/>
                </a:lnTo>
                <a:lnTo>
                  <a:pt x="18" y="56"/>
                </a:lnTo>
                <a:lnTo>
                  <a:pt x="18" y="56"/>
                </a:lnTo>
                <a:close/>
                <a:moveTo>
                  <a:pt x="110" y="128"/>
                </a:moveTo>
                <a:lnTo>
                  <a:pt x="0" y="64"/>
                </a:lnTo>
                <a:lnTo>
                  <a:pt x="110" y="0"/>
                </a:lnTo>
                <a:lnTo>
                  <a:pt x="112" y="0"/>
                </a:lnTo>
                <a:lnTo>
                  <a:pt x="116" y="0"/>
                </a:lnTo>
                <a:lnTo>
                  <a:pt x="118" y="2"/>
                </a:lnTo>
                <a:lnTo>
                  <a:pt x="120" y="4"/>
                </a:lnTo>
                <a:lnTo>
                  <a:pt x="122" y="6"/>
                </a:lnTo>
                <a:lnTo>
                  <a:pt x="122" y="10"/>
                </a:lnTo>
                <a:lnTo>
                  <a:pt x="120" y="12"/>
                </a:lnTo>
                <a:lnTo>
                  <a:pt x="118" y="14"/>
                </a:lnTo>
                <a:lnTo>
                  <a:pt x="22" y="72"/>
                </a:lnTo>
                <a:lnTo>
                  <a:pt x="22" y="56"/>
                </a:lnTo>
                <a:lnTo>
                  <a:pt x="118" y="114"/>
                </a:lnTo>
                <a:lnTo>
                  <a:pt x="120" y="116"/>
                </a:lnTo>
                <a:lnTo>
                  <a:pt x="122" y="118"/>
                </a:lnTo>
                <a:lnTo>
                  <a:pt x="122" y="122"/>
                </a:lnTo>
                <a:lnTo>
                  <a:pt x="120" y="124"/>
                </a:lnTo>
                <a:lnTo>
                  <a:pt x="118" y="128"/>
                </a:lnTo>
                <a:lnTo>
                  <a:pt x="116" y="128"/>
                </a:lnTo>
                <a:lnTo>
                  <a:pt x="112" y="128"/>
                </a:lnTo>
                <a:lnTo>
                  <a:pt x="110" y="128"/>
                </a:lnTo>
                <a:lnTo>
                  <a:pt x="110" y="128"/>
                </a:lnTo>
                <a:close/>
                <a:moveTo>
                  <a:pt x="2246" y="0"/>
                </a:moveTo>
                <a:lnTo>
                  <a:pt x="2353" y="64"/>
                </a:lnTo>
                <a:lnTo>
                  <a:pt x="2246" y="128"/>
                </a:lnTo>
                <a:lnTo>
                  <a:pt x="2244" y="128"/>
                </a:lnTo>
                <a:lnTo>
                  <a:pt x="2240" y="128"/>
                </a:lnTo>
                <a:lnTo>
                  <a:pt x="2238" y="128"/>
                </a:lnTo>
                <a:lnTo>
                  <a:pt x="2234" y="124"/>
                </a:lnTo>
                <a:lnTo>
                  <a:pt x="2234" y="122"/>
                </a:lnTo>
                <a:lnTo>
                  <a:pt x="2234" y="118"/>
                </a:lnTo>
                <a:lnTo>
                  <a:pt x="2236" y="116"/>
                </a:lnTo>
                <a:lnTo>
                  <a:pt x="2238" y="114"/>
                </a:lnTo>
                <a:lnTo>
                  <a:pt x="2333" y="56"/>
                </a:lnTo>
                <a:lnTo>
                  <a:pt x="2333" y="72"/>
                </a:lnTo>
                <a:lnTo>
                  <a:pt x="2238" y="14"/>
                </a:lnTo>
                <a:lnTo>
                  <a:pt x="2236" y="12"/>
                </a:lnTo>
                <a:lnTo>
                  <a:pt x="2234" y="10"/>
                </a:lnTo>
                <a:lnTo>
                  <a:pt x="2234" y="6"/>
                </a:lnTo>
                <a:lnTo>
                  <a:pt x="2234" y="4"/>
                </a:lnTo>
                <a:lnTo>
                  <a:pt x="2238" y="2"/>
                </a:lnTo>
                <a:lnTo>
                  <a:pt x="2240" y="0"/>
                </a:lnTo>
                <a:lnTo>
                  <a:pt x="2244" y="0"/>
                </a:lnTo>
                <a:lnTo>
                  <a:pt x="2246" y="0"/>
                </a:lnTo>
                <a:lnTo>
                  <a:pt x="224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" name="Line 425"/>
          <p:cNvSpPr>
            <a:spLocks noChangeShapeType="1"/>
          </p:cNvSpPr>
          <p:nvPr/>
        </p:nvSpPr>
        <p:spPr bwMode="auto">
          <a:xfrm flipV="1">
            <a:off x="3123104" y="2923795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4" name="Line 426"/>
          <p:cNvSpPr>
            <a:spLocks noChangeShapeType="1"/>
          </p:cNvSpPr>
          <p:nvPr/>
        </p:nvSpPr>
        <p:spPr bwMode="auto">
          <a:xfrm flipV="1">
            <a:off x="2808779" y="2895220"/>
            <a:ext cx="1587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5" name="Freeform 427"/>
          <p:cNvSpPr>
            <a:spLocks noEditPoints="1"/>
          </p:cNvSpPr>
          <p:nvPr/>
        </p:nvSpPr>
        <p:spPr bwMode="auto">
          <a:xfrm>
            <a:off x="2821479" y="2911095"/>
            <a:ext cx="288925" cy="101600"/>
          </a:xfrm>
          <a:custGeom>
            <a:avLst/>
            <a:gdLst>
              <a:gd name="T0" fmla="*/ 347 w 363"/>
              <a:gd name="T1" fmla="*/ 56 h 127"/>
              <a:gd name="T2" fmla="*/ 353 w 363"/>
              <a:gd name="T3" fmla="*/ 58 h 127"/>
              <a:gd name="T4" fmla="*/ 355 w 363"/>
              <a:gd name="T5" fmla="*/ 64 h 127"/>
              <a:gd name="T6" fmla="*/ 353 w 363"/>
              <a:gd name="T7" fmla="*/ 70 h 127"/>
              <a:gd name="T8" fmla="*/ 347 w 363"/>
              <a:gd name="T9" fmla="*/ 72 h 127"/>
              <a:gd name="T10" fmla="*/ 12 w 363"/>
              <a:gd name="T11" fmla="*/ 72 h 127"/>
              <a:gd name="T12" fmla="*/ 8 w 363"/>
              <a:gd name="T13" fmla="*/ 68 h 127"/>
              <a:gd name="T14" fmla="*/ 8 w 363"/>
              <a:gd name="T15" fmla="*/ 60 h 127"/>
              <a:gd name="T16" fmla="*/ 12 w 363"/>
              <a:gd name="T17" fmla="*/ 56 h 127"/>
              <a:gd name="T18" fmla="*/ 16 w 363"/>
              <a:gd name="T19" fmla="*/ 56 h 127"/>
              <a:gd name="T20" fmla="*/ 0 w 363"/>
              <a:gd name="T21" fmla="*/ 64 h 127"/>
              <a:gd name="T22" fmla="*/ 110 w 363"/>
              <a:gd name="T23" fmla="*/ 0 h 127"/>
              <a:gd name="T24" fmla="*/ 116 w 363"/>
              <a:gd name="T25" fmla="*/ 2 h 127"/>
              <a:gd name="T26" fmla="*/ 120 w 363"/>
              <a:gd name="T27" fmla="*/ 6 h 127"/>
              <a:gd name="T28" fmla="*/ 118 w 363"/>
              <a:gd name="T29" fmla="*/ 12 h 127"/>
              <a:gd name="T30" fmla="*/ 20 w 363"/>
              <a:gd name="T31" fmla="*/ 72 h 127"/>
              <a:gd name="T32" fmla="*/ 116 w 363"/>
              <a:gd name="T33" fmla="*/ 113 h 127"/>
              <a:gd name="T34" fmla="*/ 120 w 363"/>
              <a:gd name="T35" fmla="*/ 117 h 127"/>
              <a:gd name="T36" fmla="*/ 120 w 363"/>
              <a:gd name="T37" fmla="*/ 123 h 127"/>
              <a:gd name="T38" fmla="*/ 114 w 363"/>
              <a:gd name="T39" fmla="*/ 127 h 127"/>
              <a:gd name="T40" fmla="*/ 108 w 363"/>
              <a:gd name="T41" fmla="*/ 127 h 127"/>
              <a:gd name="T42" fmla="*/ 256 w 363"/>
              <a:gd name="T43" fmla="*/ 0 h 127"/>
              <a:gd name="T44" fmla="*/ 256 w 363"/>
              <a:gd name="T45" fmla="*/ 127 h 127"/>
              <a:gd name="T46" fmla="*/ 250 w 363"/>
              <a:gd name="T47" fmla="*/ 127 h 127"/>
              <a:gd name="T48" fmla="*/ 244 w 363"/>
              <a:gd name="T49" fmla="*/ 123 h 127"/>
              <a:gd name="T50" fmla="*/ 244 w 363"/>
              <a:gd name="T51" fmla="*/ 117 h 127"/>
              <a:gd name="T52" fmla="*/ 248 w 363"/>
              <a:gd name="T53" fmla="*/ 113 h 127"/>
              <a:gd name="T54" fmla="*/ 343 w 363"/>
              <a:gd name="T55" fmla="*/ 72 h 127"/>
              <a:gd name="T56" fmla="*/ 244 w 363"/>
              <a:gd name="T57" fmla="*/ 12 h 127"/>
              <a:gd name="T58" fmla="*/ 244 w 363"/>
              <a:gd name="T59" fmla="*/ 6 h 127"/>
              <a:gd name="T60" fmla="*/ 246 w 363"/>
              <a:gd name="T61" fmla="*/ 2 h 127"/>
              <a:gd name="T62" fmla="*/ 252 w 363"/>
              <a:gd name="T63" fmla="*/ 0 h 127"/>
              <a:gd name="T64" fmla="*/ 256 w 363"/>
              <a:gd name="T65" fmla="*/ 0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3" h="127">
                <a:moveTo>
                  <a:pt x="16" y="56"/>
                </a:moveTo>
                <a:lnTo>
                  <a:pt x="347" y="56"/>
                </a:lnTo>
                <a:lnTo>
                  <a:pt x="349" y="56"/>
                </a:lnTo>
                <a:lnTo>
                  <a:pt x="353" y="58"/>
                </a:lnTo>
                <a:lnTo>
                  <a:pt x="355" y="60"/>
                </a:lnTo>
                <a:lnTo>
                  <a:pt x="355" y="64"/>
                </a:lnTo>
                <a:lnTo>
                  <a:pt x="355" y="68"/>
                </a:lnTo>
                <a:lnTo>
                  <a:pt x="353" y="70"/>
                </a:lnTo>
                <a:lnTo>
                  <a:pt x="349" y="72"/>
                </a:lnTo>
                <a:lnTo>
                  <a:pt x="347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7"/>
                </a:moveTo>
                <a:lnTo>
                  <a:pt x="0" y="64"/>
                </a:lnTo>
                <a:lnTo>
                  <a:pt x="108" y="0"/>
                </a:lnTo>
                <a:lnTo>
                  <a:pt x="110" y="0"/>
                </a:lnTo>
                <a:lnTo>
                  <a:pt x="114" y="0"/>
                </a:lnTo>
                <a:lnTo>
                  <a:pt x="116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4"/>
                </a:lnTo>
                <a:lnTo>
                  <a:pt x="20" y="72"/>
                </a:lnTo>
                <a:lnTo>
                  <a:pt x="20" y="56"/>
                </a:lnTo>
                <a:lnTo>
                  <a:pt x="116" y="113"/>
                </a:lnTo>
                <a:lnTo>
                  <a:pt x="118" y="115"/>
                </a:lnTo>
                <a:lnTo>
                  <a:pt x="120" y="117"/>
                </a:lnTo>
                <a:lnTo>
                  <a:pt x="120" y="121"/>
                </a:lnTo>
                <a:lnTo>
                  <a:pt x="120" y="123"/>
                </a:lnTo>
                <a:lnTo>
                  <a:pt x="116" y="127"/>
                </a:lnTo>
                <a:lnTo>
                  <a:pt x="114" y="127"/>
                </a:lnTo>
                <a:lnTo>
                  <a:pt x="110" y="127"/>
                </a:lnTo>
                <a:lnTo>
                  <a:pt x="108" y="127"/>
                </a:lnTo>
                <a:lnTo>
                  <a:pt x="108" y="127"/>
                </a:lnTo>
                <a:close/>
                <a:moveTo>
                  <a:pt x="256" y="0"/>
                </a:moveTo>
                <a:lnTo>
                  <a:pt x="363" y="64"/>
                </a:lnTo>
                <a:lnTo>
                  <a:pt x="256" y="127"/>
                </a:lnTo>
                <a:lnTo>
                  <a:pt x="252" y="127"/>
                </a:lnTo>
                <a:lnTo>
                  <a:pt x="250" y="127"/>
                </a:lnTo>
                <a:lnTo>
                  <a:pt x="246" y="127"/>
                </a:lnTo>
                <a:lnTo>
                  <a:pt x="244" y="123"/>
                </a:lnTo>
                <a:lnTo>
                  <a:pt x="244" y="121"/>
                </a:lnTo>
                <a:lnTo>
                  <a:pt x="244" y="117"/>
                </a:lnTo>
                <a:lnTo>
                  <a:pt x="244" y="115"/>
                </a:lnTo>
                <a:lnTo>
                  <a:pt x="248" y="113"/>
                </a:lnTo>
                <a:lnTo>
                  <a:pt x="343" y="56"/>
                </a:lnTo>
                <a:lnTo>
                  <a:pt x="343" y="72"/>
                </a:lnTo>
                <a:lnTo>
                  <a:pt x="248" y="14"/>
                </a:lnTo>
                <a:lnTo>
                  <a:pt x="244" y="12"/>
                </a:lnTo>
                <a:lnTo>
                  <a:pt x="244" y="10"/>
                </a:lnTo>
                <a:lnTo>
                  <a:pt x="244" y="6"/>
                </a:lnTo>
                <a:lnTo>
                  <a:pt x="244" y="4"/>
                </a:lnTo>
                <a:lnTo>
                  <a:pt x="246" y="2"/>
                </a:lnTo>
                <a:lnTo>
                  <a:pt x="250" y="0"/>
                </a:lnTo>
                <a:lnTo>
                  <a:pt x="252" y="0"/>
                </a:lnTo>
                <a:lnTo>
                  <a:pt x="256" y="0"/>
                </a:lnTo>
                <a:lnTo>
                  <a:pt x="25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6" name="Rectangle 428"/>
          <p:cNvSpPr>
            <a:spLocks noChangeArrowheads="1"/>
          </p:cNvSpPr>
          <p:nvPr/>
        </p:nvSpPr>
        <p:spPr bwMode="auto">
          <a:xfrm>
            <a:off x="2900854" y="2666620"/>
            <a:ext cx="141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7" name="Rectangle 429"/>
          <p:cNvSpPr>
            <a:spLocks noChangeArrowheads="1"/>
          </p:cNvSpPr>
          <p:nvPr/>
        </p:nvSpPr>
        <p:spPr bwMode="auto">
          <a:xfrm>
            <a:off x="2900854" y="2661858"/>
            <a:ext cx="139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endParaRPr lang="en-US" altLang="en-US"/>
          </a:p>
        </p:txBody>
      </p:sp>
      <p:sp>
        <p:nvSpPr>
          <p:cNvPr id="428" name="Line 430"/>
          <p:cNvSpPr>
            <a:spLocks noChangeShapeType="1"/>
          </p:cNvSpPr>
          <p:nvPr/>
        </p:nvSpPr>
        <p:spPr bwMode="auto">
          <a:xfrm flipV="1">
            <a:off x="452645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9" name="Line 431"/>
          <p:cNvSpPr>
            <a:spLocks noChangeShapeType="1"/>
          </p:cNvSpPr>
          <p:nvPr/>
        </p:nvSpPr>
        <p:spPr bwMode="auto">
          <a:xfrm flipV="1">
            <a:off x="48614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" name="Line 432"/>
          <p:cNvSpPr>
            <a:spLocks noChangeShapeType="1"/>
          </p:cNvSpPr>
          <p:nvPr/>
        </p:nvSpPr>
        <p:spPr bwMode="auto">
          <a:xfrm flipV="1">
            <a:off x="519002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1" name="Line 433"/>
          <p:cNvSpPr>
            <a:spLocks noChangeShapeType="1"/>
          </p:cNvSpPr>
          <p:nvPr/>
        </p:nvSpPr>
        <p:spPr bwMode="auto">
          <a:xfrm flipV="1">
            <a:off x="552181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2" name="Line 434"/>
          <p:cNvSpPr>
            <a:spLocks noChangeShapeType="1"/>
          </p:cNvSpPr>
          <p:nvPr/>
        </p:nvSpPr>
        <p:spPr bwMode="auto">
          <a:xfrm flipV="1">
            <a:off x="5853604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3" name="Line 435"/>
          <p:cNvSpPr>
            <a:spLocks noChangeShapeType="1"/>
          </p:cNvSpPr>
          <p:nvPr/>
        </p:nvSpPr>
        <p:spPr bwMode="auto">
          <a:xfrm flipV="1">
            <a:off x="6183804" y="5079620"/>
            <a:ext cx="3175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4" name="Line 436"/>
          <p:cNvSpPr>
            <a:spLocks noChangeShapeType="1"/>
          </p:cNvSpPr>
          <p:nvPr/>
        </p:nvSpPr>
        <p:spPr bwMode="auto">
          <a:xfrm flipV="1">
            <a:off x="65171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5" name="Line 437"/>
          <p:cNvSpPr>
            <a:spLocks noChangeShapeType="1"/>
          </p:cNvSpPr>
          <p:nvPr/>
        </p:nvSpPr>
        <p:spPr bwMode="auto">
          <a:xfrm flipV="1">
            <a:off x="6847379" y="5079620"/>
            <a:ext cx="1587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6" name="Freeform 438"/>
          <p:cNvSpPr>
            <a:spLocks/>
          </p:cNvSpPr>
          <p:nvPr/>
        </p:nvSpPr>
        <p:spPr bwMode="auto">
          <a:xfrm>
            <a:off x="4528041" y="5066920"/>
            <a:ext cx="2474913" cy="28575"/>
          </a:xfrm>
          <a:custGeom>
            <a:avLst/>
            <a:gdLst>
              <a:gd name="T0" fmla="*/ 0 w 3118"/>
              <a:gd name="T1" fmla="*/ 0 h 35"/>
              <a:gd name="T2" fmla="*/ 0 w 3118"/>
              <a:gd name="T3" fmla="*/ 33 h 35"/>
              <a:gd name="T4" fmla="*/ 3118 w 3118"/>
              <a:gd name="T5" fmla="*/ 35 h 35"/>
              <a:gd name="T6" fmla="*/ 3118 w 3118"/>
              <a:gd name="T7" fmla="*/ 2 h 35"/>
              <a:gd name="T8" fmla="*/ 0 w 3118"/>
              <a:gd name="T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8" h="35">
                <a:moveTo>
                  <a:pt x="0" y="0"/>
                </a:moveTo>
                <a:lnTo>
                  <a:pt x="0" y="33"/>
                </a:lnTo>
                <a:lnTo>
                  <a:pt x="3118" y="35"/>
                </a:lnTo>
                <a:lnTo>
                  <a:pt x="3118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" name="Line 439"/>
          <p:cNvSpPr>
            <a:spLocks noChangeShapeType="1"/>
          </p:cNvSpPr>
          <p:nvPr/>
        </p:nvSpPr>
        <p:spPr bwMode="auto">
          <a:xfrm>
            <a:off x="4467716" y="5079620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" name="Line 440"/>
          <p:cNvSpPr>
            <a:spLocks noChangeShapeType="1"/>
          </p:cNvSpPr>
          <p:nvPr/>
        </p:nvSpPr>
        <p:spPr bwMode="auto">
          <a:xfrm>
            <a:off x="4497879" y="48176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" name="Line 441"/>
          <p:cNvSpPr>
            <a:spLocks noChangeShapeType="1"/>
          </p:cNvSpPr>
          <p:nvPr/>
        </p:nvSpPr>
        <p:spPr bwMode="auto">
          <a:xfrm>
            <a:off x="4467716" y="4557333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" name="Line 442"/>
          <p:cNvSpPr>
            <a:spLocks noChangeShapeType="1"/>
          </p:cNvSpPr>
          <p:nvPr/>
        </p:nvSpPr>
        <p:spPr bwMode="auto">
          <a:xfrm>
            <a:off x="4497879" y="429539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" name="Line 443"/>
          <p:cNvSpPr>
            <a:spLocks noChangeShapeType="1"/>
          </p:cNvSpPr>
          <p:nvPr/>
        </p:nvSpPr>
        <p:spPr bwMode="auto">
          <a:xfrm>
            <a:off x="4467716" y="40350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2" name="Line 444"/>
          <p:cNvSpPr>
            <a:spLocks noChangeShapeType="1"/>
          </p:cNvSpPr>
          <p:nvPr/>
        </p:nvSpPr>
        <p:spPr bwMode="auto">
          <a:xfrm>
            <a:off x="4497879" y="3776283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3" name="Line 445"/>
          <p:cNvSpPr>
            <a:spLocks noChangeShapeType="1"/>
          </p:cNvSpPr>
          <p:nvPr/>
        </p:nvSpPr>
        <p:spPr bwMode="auto">
          <a:xfrm>
            <a:off x="4467716" y="3512758"/>
            <a:ext cx="587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4" name="Line 446"/>
          <p:cNvSpPr>
            <a:spLocks noChangeShapeType="1"/>
          </p:cNvSpPr>
          <p:nvPr/>
        </p:nvSpPr>
        <p:spPr bwMode="auto">
          <a:xfrm>
            <a:off x="4497879" y="3252408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5" name="Line 447"/>
          <p:cNvSpPr>
            <a:spLocks noChangeShapeType="1"/>
          </p:cNvSpPr>
          <p:nvPr/>
        </p:nvSpPr>
        <p:spPr bwMode="auto">
          <a:xfrm>
            <a:off x="4467716" y="2993645"/>
            <a:ext cx="58738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6" name="Line 448"/>
          <p:cNvSpPr>
            <a:spLocks noChangeShapeType="1"/>
          </p:cNvSpPr>
          <p:nvPr/>
        </p:nvSpPr>
        <p:spPr bwMode="auto">
          <a:xfrm>
            <a:off x="4497879" y="2731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7" name="Line 449"/>
          <p:cNvSpPr>
            <a:spLocks noChangeShapeType="1"/>
          </p:cNvSpPr>
          <p:nvPr/>
        </p:nvSpPr>
        <p:spPr bwMode="auto">
          <a:xfrm>
            <a:off x="4467716" y="2471358"/>
            <a:ext cx="58738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" name="Line 450"/>
          <p:cNvSpPr>
            <a:spLocks noChangeShapeType="1"/>
          </p:cNvSpPr>
          <p:nvPr/>
        </p:nvSpPr>
        <p:spPr bwMode="auto">
          <a:xfrm>
            <a:off x="4497879" y="221577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9" name="Freeform 451"/>
          <p:cNvSpPr>
            <a:spLocks/>
          </p:cNvSpPr>
          <p:nvPr/>
        </p:nvSpPr>
        <p:spPr bwMode="auto">
          <a:xfrm>
            <a:off x="4513754" y="1953832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" name="Rectangle 452"/>
          <p:cNvSpPr>
            <a:spLocks noChangeArrowheads="1"/>
          </p:cNvSpPr>
          <p:nvPr/>
        </p:nvSpPr>
        <p:spPr bwMode="auto">
          <a:xfrm rot="16200000">
            <a:off x="3901772" y="303412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Power</a:t>
            </a:r>
            <a:endParaRPr lang="en-US" altLang="en-US"/>
          </a:p>
        </p:txBody>
      </p:sp>
      <p:sp>
        <p:nvSpPr>
          <p:cNvPr id="451" name="Rectangle 453"/>
          <p:cNvSpPr>
            <a:spLocks noChangeArrowheads="1"/>
          </p:cNvSpPr>
          <p:nvPr/>
        </p:nvSpPr>
        <p:spPr bwMode="auto">
          <a:xfrm>
            <a:off x="5645641" y="5319333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" name="Rectangle 454"/>
          <p:cNvSpPr>
            <a:spLocks noChangeArrowheads="1"/>
          </p:cNvSpPr>
          <p:nvPr/>
        </p:nvSpPr>
        <p:spPr bwMode="auto">
          <a:xfrm>
            <a:off x="5645641" y="5336795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453" name="Freeform 455"/>
          <p:cNvSpPr>
            <a:spLocks/>
          </p:cNvSpPr>
          <p:nvPr/>
        </p:nvSpPr>
        <p:spPr bwMode="auto">
          <a:xfrm>
            <a:off x="4836016" y="3747708"/>
            <a:ext cx="700088" cy="865187"/>
          </a:xfrm>
          <a:custGeom>
            <a:avLst/>
            <a:gdLst>
              <a:gd name="T0" fmla="*/ 10 w 883"/>
              <a:gd name="T1" fmla="*/ 676 h 1091"/>
              <a:gd name="T2" fmla="*/ 50 w 883"/>
              <a:gd name="T3" fmla="*/ 722 h 1091"/>
              <a:gd name="T4" fmla="*/ 88 w 883"/>
              <a:gd name="T5" fmla="*/ 728 h 1091"/>
              <a:gd name="T6" fmla="*/ 96 w 883"/>
              <a:gd name="T7" fmla="*/ 706 h 1091"/>
              <a:gd name="T8" fmla="*/ 108 w 883"/>
              <a:gd name="T9" fmla="*/ 664 h 1091"/>
              <a:gd name="T10" fmla="*/ 142 w 883"/>
              <a:gd name="T11" fmla="*/ 486 h 1091"/>
              <a:gd name="T12" fmla="*/ 167 w 883"/>
              <a:gd name="T13" fmla="*/ 450 h 1091"/>
              <a:gd name="T14" fmla="*/ 175 w 883"/>
              <a:gd name="T15" fmla="*/ 424 h 1091"/>
              <a:gd name="T16" fmla="*/ 177 w 883"/>
              <a:gd name="T17" fmla="*/ 398 h 1091"/>
              <a:gd name="T18" fmla="*/ 179 w 883"/>
              <a:gd name="T19" fmla="*/ 302 h 1091"/>
              <a:gd name="T20" fmla="*/ 179 w 883"/>
              <a:gd name="T21" fmla="*/ 204 h 1091"/>
              <a:gd name="T22" fmla="*/ 181 w 883"/>
              <a:gd name="T23" fmla="*/ 200 h 1091"/>
              <a:gd name="T24" fmla="*/ 167 w 883"/>
              <a:gd name="T25" fmla="*/ 208 h 1091"/>
              <a:gd name="T26" fmla="*/ 179 w 883"/>
              <a:gd name="T27" fmla="*/ 202 h 1091"/>
              <a:gd name="T28" fmla="*/ 217 w 883"/>
              <a:gd name="T29" fmla="*/ 186 h 1091"/>
              <a:gd name="T30" fmla="*/ 263 w 883"/>
              <a:gd name="T31" fmla="*/ 152 h 1091"/>
              <a:gd name="T32" fmla="*/ 267 w 883"/>
              <a:gd name="T33" fmla="*/ 268 h 1091"/>
              <a:gd name="T34" fmla="*/ 315 w 883"/>
              <a:gd name="T35" fmla="*/ 624 h 1091"/>
              <a:gd name="T36" fmla="*/ 323 w 883"/>
              <a:gd name="T37" fmla="*/ 923 h 1091"/>
              <a:gd name="T38" fmla="*/ 337 w 883"/>
              <a:gd name="T39" fmla="*/ 1033 h 1091"/>
              <a:gd name="T40" fmla="*/ 363 w 883"/>
              <a:gd name="T41" fmla="*/ 1059 h 1091"/>
              <a:gd name="T42" fmla="*/ 381 w 883"/>
              <a:gd name="T43" fmla="*/ 1087 h 1091"/>
              <a:gd name="T44" fmla="*/ 423 w 883"/>
              <a:gd name="T45" fmla="*/ 1085 h 1091"/>
              <a:gd name="T46" fmla="*/ 531 w 883"/>
              <a:gd name="T47" fmla="*/ 732 h 1091"/>
              <a:gd name="T48" fmla="*/ 553 w 883"/>
              <a:gd name="T49" fmla="*/ 1043 h 1091"/>
              <a:gd name="T50" fmla="*/ 675 w 883"/>
              <a:gd name="T51" fmla="*/ 144 h 1091"/>
              <a:gd name="T52" fmla="*/ 667 w 883"/>
              <a:gd name="T53" fmla="*/ 18 h 1091"/>
              <a:gd name="T54" fmla="*/ 781 w 883"/>
              <a:gd name="T55" fmla="*/ 610 h 1091"/>
              <a:gd name="T56" fmla="*/ 861 w 883"/>
              <a:gd name="T57" fmla="*/ 694 h 1091"/>
              <a:gd name="T58" fmla="*/ 851 w 883"/>
              <a:gd name="T59" fmla="*/ 724 h 1091"/>
              <a:gd name="T60" fmla="*/ 879 w 883"/>
              <a:gd name="T61" fmla="*/ 700 h 1091"/>
              <a:gd name="T62" fmla="*/ 879 w 883"/>
              <a:gd name="T63" fmla="*/ 700 h 1091"/>
              <a:gd name="T64" fmla="*/ 797 w 883"/>
              <a:gd name="T65" fmla="*/ 606 h 1091"/>
              <a:gd name="T66" fmla="*/ 685 w 883"/>
              <a:gd name="T67" fmla="*/ 188 h 1091"/>
              <a:gd name="T68" fmla="*/ 669 w 883"/>
              <a:gd name="T69" fmla="*/ 14 h 1091"/>
              <a:gd name="T70" fmla="*/ 569 w 883"/>
              <a:gd name="T71" fmla="*/ 1019 h 1091"/>
              <a:gd name="T72" fmla="*/ 541 w 883"/>
              <a:gd name="T73" fmla="*/ 708 h 1091"/>
              <a:gd name="T74" fmla="*/ 433 w 883"/>
              <a:gd name="T75" fmla="*/ 857 h 1091"/>
              <a:gd name="T76" fmla="*/ 409 w 883"/>
              <a:gd name="T77" fmla="*/ 1055 h 1091"/>
              <a:gd name="T78" fmla="*/ 379 w 883"/>
              <a:gd name="T79" fmla="*/ 1049 h 1091"/>
              <a:gd name="T80" fmla="*/ 375 w 883"/>
              <a:gd name="T81" fmla="*/ 1053 h 1091"/>
              <a:gd name="T82" fmla="*/ 349 w 883"/>
              <a:gd name="T83" fmla="*/ 1005 h 1091"/>
              <a:gd name="T84" fmla="*/ 359 w 883"/>
              <a:gd name="T85" fmla="*/ 921 h 1091"/>
              <a:gd name="T86" fmla="*/ 351 w 883"/>
              <a:gd name="T87" fmla="*/ 620 h 1091"/>
              <a:gd name="T88" fmla="*/ 269 w 883"/>
              <a:gd name="T89" fmla="*/ 134 h 1091"/>
              <a:gd name="T90" fmla="*/ 217 w 883"/>
              <a:gd name="T91" fmla="*/ 142 h 1091"/>
              <a:gd name="T92" fmla="*/ 193 w 883"/>
              <a:gd name="T93" fmla="*/ 160 h 1091"/>
              <a:gd name="T94" fmla="*/ 165 w 883"/>
              <a:gd name="T95" fmla="*/ 170 h 1091"/>
              <a:gd name="T96" fmla="*/ 153 w 883"/>
              <a:gd name="T97" fmla="*/ 178 h 1091"/>
              <a:gd name="T98" fmla="*/ 146 w 883"/>
              <a:gd name="T99" fmla="*/ 200 h 1091"/>
              <a:gd name="T100" fmla="*/ 144 w 883"/>
              <a:gd name="T101" fmla="*/ 248 h 1091"/>
              <a:gd name="T102" fmla="*/ 144 w 883"/>
              <a:gd name="T103" fmla="*/ 358 h 1091"/>
              <a:gd name="T104" fmla="*/ 159 w 883"/>
              <a:gd name="T105" fmla="*/ 414 h 1091"/>
              <a:gd name="T106" fmla="*/ 138 w 883"/>
              <a:gd name="T107" fmla="*/ 424 h 1091"/>
              <a:gd name="T108" fmla="*/ 132 w 883"/>
              <a:gd name="T109" fmla="*/ 450 h 1091"/>
              <a:gd name="T110" fmla="*/ 124 w 883"/>
              <a:gd name="T111" fmla="*/ 496 h 1091"/>
              <a:gd name="T112" fmla="*/ 76 w 883"/>
              <a:gd name="T113" fmla="*/ 648 h 1091"/>
              <a:gd name="T114" fmla="*/ 62 w 883"/>
              <a:gd name="T115" fmla="*/ 700 h 1091"/>
              <a:gd name="T116" fmla="*/ 78 w 883"/>
              <a:gd name="T117" fmla="*/ 710 h 1091"/>
              <a:gd name="T118" fmla="*/ 78 w 883"/>
              <a:gd name="T119" fmla="*/ 698 h 1091"/>
              <a:gd name="T120" fmla="*/ 32 w 883"/>
              <a:gd name="T121" fmla="*/ 674 h 1091"/>
              <a:gd name="T122" fmla="*/ 36 w 883"/>
              <a:gd name="T123" fmla="*/ 656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3" h="1091">
                <a:moveTo>
                  <a:pt x="36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6" y="682"/>
                </a:lnTo>
                <a:lnTo>
                  <a:pt x="28" y="668"/>
                </a:lnTo>
                <a:lnTo>
                  <a:pt x="14" y="678"/>
                </a:lnTo>
                <a:lnTo>
                  <a:pt x="18" y="684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2"/>
                </a:lnTo>
                <a:lnTo>
                  <a:pt x="44" y="716"/>
                </a:lnTo>
                <a:lnTo>
                  <a:pt x="50" y="722"/>
                </a:lnTo>
                <a:lnTo>
                  <a:pt x="54" y="726"/>
                </a:lnTo>
                <a:lnTo>
                  <a:pt x="54" y="724"/>
                </a:lnTo>
                <a:lnTo>
                  <a:pt x="58" y="728"/>
                </a:lnTo>
                <a:lnTo>
                  <a:pt x="62" y="730"/>
                </a:lnTo>
                <a:lnTo>
                  <a:pt x="64" y="730"/>
                </a:lnTo>
                <a:lnTo>
                  <a:pt x="70" y="732"/>
                </a:lnTo>
                <a:lnTo>
                  <a:pt x="72" y="732"/>
                </a:lnTo>
                <a:lnTo>
                  <a:pt x="74" y="732"/>
                </a:lnTo>
                <a:lnTo>
                  <a:pt x="74" y="732"/>
                </a:lnTo>
                <a:lnTo>
                  <a:pt x="80" y="730"/>
                </a:lnTo>
                <a:lnTo>
                  <a:pt x="88" y="728"/>
                </a:lnTo>
                <a:lnTo>
                  <a:pt x="90" y="726"/>
                </a:lnTo>
                <a:lnTo>
                  <a:pt x="92" y="724"/>
                </a:lnTo>
                <a:lnTo>
                  <a:pt x="90" y="722"/>
                </a:lnTo>
                <a:lnTo>
                  <a:pt x="94" y="716"/>
                </a:lnTo>
                <a:lnTo>
                  <a:pt x="96" y="710"/>
                </a:lnTo>
                <a:lnTo>
                  <a:pt x="96" y="704"/>
                </a:lnTo>
                <a:lnTo>
                  <a:pt x="78" y="704"/>
                </a:lnTo>
                <a:lnTo>
                  <a:pt x="94" y="710"/>
                </a:lnTo>
                <a:lnTo>
                  <a:pt x="94" y="712"/>
                </a:lnTo>
                <a:lnTo>
                  <a:pt x="96" y="708"/>
                </a:lnTo>
                <a:lnTo>
                  <a:pt x="96" y="706"/>
                </a:lnTo>
                <a:lnTo>
                  <a:pt x="98" y="700"/>
                </a:lnTo>
                <a:lnTo>
                  <a:pt x="98" y="688"/>
                </a:lnTo>
                <a:lnTo>
                  <a:pt x="80" y="688"/>
                </a:lnTo>
                <a:lnTo>
                  <a:pt x="98" y="694"/>
                </a:lnTo>
                <a:lnTo>
                  <a:pt x="100" y="688"/>
                </a:lnTo>
                <a:lnTo>
                  <a:pt x="100" y="682"/>
                </a:lnTo>
                <a:lnTo>
                  <a:pt x="100" y="678"/>
                </a:lnTo>
                <a:lnTo>
                  <a:pt x="82" y="678"/>
                </a:lnTo>
                <a:lnTo>
                  <a:pt x="98" y="684"/>
                </a:lnTo>
                <a:lnTo>
                  <a:pt x="98" y="686"/>
                </a:lnTo>
                <a:lnTo>
                  <a:pt x="108" y="664"/>
                </a:lnTo>
                <a:lnTo>
                  <a:pt x="110" y="662"/>
                </a:lnTo>
                <a:lnTo>
                  <a:pt x="118" y="640"/>
                </a:lnTo>
                <a:lnTo>
                  <a:pt x="134" y="596"/>
                </a:lnTo>
                <a:lnTo>
                  <a:pt x="134" y="594"/>
                </a:lnTo>
                <a:lnTo>
                  <a:pt x="144" y="548"/>
                </a:lnTo>
                <a:lnTo>
                  <a:pt x="126" y="544"/>
                </a:lnTo>
                <a:lnTo>
                  <a:pt x="144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2" y="486"/>
                </a:lnTo>
                <a:lnTo>
                  <a:pt x="159" y="494"/>
                </a:lnTo>
                <a:lnTo>
                  <a:pt x="163" y="484"/>
                </a:lnTo>
                <a:lnTo>
                  <a:pt x="163" y="480"/>
                </a:lnTo>
                <a:lnTo>
                  <a:pt x="165" y="466"/>
                </a:lnTo>
                <a:lnTo>
                  <a:pt x="148" y="462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53" y="432"/>
                </a:lnTo>
                <a:lnTo>
                  <a:pt x="169" y="440"/>
                </a:lnTo>
                <a:lnTo>
                  <a:pt x="171" y="436"/>
                </a:lnTo>
                <a:lnTo>
                  <a:pt x="171" y="434"/>
                </a:lnTo>
                <a:lnTo>
                  <a:pt x="173" y="428"/>
                </a:lnTo>
                <a:lnTo>
                  <a:pt x="173" y="424"/>
                </a:lnTo>
                <a:lnTo>
                  <a:pt x="155" y="424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57" y="416"/>
                </a:lnTo>
                <a:lnTo>
                  <a:pt x="169" y="428"/>
                </a:lnTo>
                <a:lnTo>
                  <a:pt x="173" y="422"/>
                </a:lnTo>
                <a:lnTo>
                  <a:pt x="171" y="430"/>
                </a:lnTo>
                <a:lnTo>
                  <a:pt x="173" y="428"/>
                </a:lnTo>
                <a:lnTo>
                  <a:pt x="171" y="426"/>
                </a:lnTo>
                <a:lnTo>
                  <a:pt x="175" y="420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59" y="372"/>
                </a:lnTo>
                <a:lnTo>
                  <a:pt x="177" y="376"/>
                </a:lnTo>
                <a:lnTo>
                  <a:pt x="179" y="362"/>
                </a:lnTo>
                <a:lnTo>
                  <a:pt x="179" y="358"/>
                </a:lnTo>
                <a:lnTo>
                  <a:pt x="179" y="346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61" y="204"/>
                </a:lnTo>
                <a:lnTo>
                  <a:pt x="177" y="210"/>
                </a:lnTo>
                <a:lnTo>
                  <a:pt x="177" y="212"/>
                </a:lnTo>
                <a:lnTo>
                  <a:pt x="179" y="208"/>
                </a:lnTo>
                <a:lnTo>
                  <a:pt x="179" y="206"/>
                </a:lnTo>
                <a:lnTo>
                  <a:pt x="181" y="200"/>
                </a:lnTo>
                <a:lnTo>
                  <a:pt x="181" y="196"/>
                </a:lnTo>
                <a:lnTo>
                  <a:pt x="163" y="196"/>
                </a:lnTo>
                <a:lnTo>
                  <a:pt x="179" y="202"/>
                </a:lnTo>
                <a:lnTo>
                  <a:pt x="179" y="204"/>
                </a:lnTo>
                <a:lnTo>
                  <a:pt x="181" y="200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77" y="202"/>
                </a:lnTo>
                <a:lnTo>
                  <a:pt x="181" y="19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3" y="204"/>
                </a:lnTo>
                <a:lnTo>
                  <a:pt x="173" y="204"/>
                </a:lnTo>
                <a:lnTo>
                  <a:pt x="179" y="202"/>
                </a:lnTo>
                <a:lnTo>
                  <a:pt x="181" y="202"/>
                </a:lnTo>
                <a:lnTo>
                  <a:pt x="185" y="200"/>
                </a:lnTo>
                <a:lnTo>
                  <a:pt x="189" y="198"/>
                </a:lnTo>
                <a:lnTo>
                  <a:pt x="181" y="182"/>
                </a:lnTo>
                <a:lnTo>
                  <a:pt x="187" y="200"/>
                </a:lnTo>
                <a:lnTo>
                  <a:pt x="193" y="198"/>
                </a:lnTo>
                <a:lnTo>
                  <a:pt x="199" y="196"/>
                </a:lnTo>
                <a:lnTo>
                  <a:pt x="205" y="194"/>
                </a:lnTo>
                <a:lnTo>
                  <a:pt x="209" y="192"/>
                </a:lnTo>
                <a:lnTo>
                  <a:pt x="215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5" y="176"/>
                </a:lnTo>
                <a:lnTo>
                  <a:pt x="243" y="168"/>
                </a:lnTo>
                <a:lnTo>
                  <a:pt x="229" y="154"/>
                </a:lnTo>
                <a:lnTo>
                  <a:pt x="239" y="170"/>
                </a:lnTo>
                <a:lnTo>
                  <a:pt x="251" y="162"/>
                </a:lnTo>
                <a:lnTo>
                  <a:pt x="253" y="160"/>
                </a:lnTo>
                <a:lnTo>
                  <a:pt x="263" y="152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1" y="206"/>
                </a:lnTo>
                <a:lnTo>
                  <a:pt x="267" y="200"/>
                </a:lnTo>
                <a:lnTo>
                  <a:pt x="251" y="204"/>
                </a:lnTo>
                <a:lnTo>
                  <a:pt x="267" y="268"/>
                </a:lnTo>
                <a:lnTo>
                  <a:pt x="281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7" y="548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19" y="704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23" y="923"/>
                </a:lnTo>
                <a:lnTo>
                  <a:pt x="325" y="945"/>
                </a:lnTo>
                <a:lnTo>
                  <a:pt x="343" y="943"/>
                </a:lnTo>
                <a:lnTo>
                  <a:pt x="325" y="943"/>
                </a:lnTo>
                <a:lnTo>
                  <a:pt x="325" y="963"/>
                </a:lnTo>
                <a:lnTo>
                  <a:pt x="327" y="967"/>
                </a:lnTo>
                <a:lnTo>
                  <a:pt x="331" y="989"/>
                </a:lnTo>
                <a:lnTo>
                  <a:pt x="347" y="98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3"/>
                </a:lnTo>
                <a:lnTo>
                  <a:pt x="337" y="1033"/>
                </a:lnTo>
                <a:lnTo>
                  <a:pt x="341" y="1053"/>
                </a:lnTo>
                <a:lnTo>
                  <a:pt x="357" y="1049"/>
                </a:lnTo>
                <a:lnTo>
                  <a:pt x="339" y="1049"/>
                </a:lnTo>
                <a:lnTo>
                  <a:pt x="339" y="1053"/>
                </a:lnTo>
                <a:lnTo>
                  <a:pt x="339" y="1053"/>
                </a:lnTo>
                <a:lnTo>
                  <a:pt x="341" y="1059"/>
                </a:lnTo>
                <a:lnTo>
                  <a:pt x="345" y="1067"/>
                </a:lnTo>
                <a:lnTo>
                  <a:pt x="349" y="1071"/>
                </a:lnTo>
                <a:lnTo>
                  <a:pt x="351" y="1073"/>
                </a:lnTo>
                <a:lnTo>
                  <a:pt x="363" y="1059"/>
                </a:lnTo>
                <a:lnTo>
                  <a:pt x="347" y="1067"/>
                </a:lnTo>
                <a:lnTo>
                  <a:pt x="349" y="1071"/>
                </a:lnTo>
                <a:lnTo>
                  <a:pt x="353" y="1075"/>
                </a:lnTo>
                <a:lnTo>
                  <a:pt x="359" y="1079"/>
                </a:lnTo>
                <a:lnTo>
                  <a:pt x="359" y="1081"/>
                </a:lnTo>
                <a:lnTo>
                  <a:pt x="365" y="1083"/>
                </a:lnTo>
                <a:lnTo>
                  <a:pt x="371" y="1065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9" y="1089"/>
                </a:lnTo>
                <a:lnTo>
                  <a:pt x="395" y="1091"/>
                </a:lnTo>
                <a:lnTo>
                  <a:pt x="401" y="1091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1" y="1091"/>
                </a:lnTo>
                <a:lnTo>
                  <a:pt x="417" y="1089"/>
                </a:lnTo>
                <a:lnTo>
                  <a:pt x="423" y="1085"/>
                </a:lnTo>
                <a:lnTo>
                  <a:pt x="427" y="1079"/>
                </a:lnTo>
                <a:lnTo>
                  <a:pt x="429" y="1077"/>
                </a:lnTo>
                <a:lnTo>
                  <a:pt x="469" y="861"/>
                </a:lnTo>
                <a:lnTo>
                  <a:pt x="469" y="857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2"/>
                </a:lnTo>
                <a:lnTo>
                  <a:pt x="525" y="714"/>
                </a:lnTo>
                <a:lnTo>
                  <a:pt x="509" y="720"/>
                </a:lnTo>
                <a:lnTo>
                  <a:pt x="513" y="726"/>
                </a:lnTo>
                <a:lnTo>
                  <a:pt x="519" y="730"/>
                </a:lnTo>
                <a:lnTo>
                  <a:pt x="525" y="732"/>
                </a:lnTo>
                <a:lnTo>
                  <a:pt x="507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7" y="682"/>
                </a:lnTo>
                <a:lnTo>
                  <a:pt x="627" y="678"/>
                </a:lnTo>
                <a:lnTo>
                  <a:pt x="627" y="306"/>
                </a:lnTo>
                <a:lnTo>
                  <a:pt x="609" y="306"/>
                </a:lnTo>
                <a:lnTo>
                  <a:pt x="627" y="312"/>
                </a:lnTo>
                <a:lnTo>
                  <a:pt x="675" y="146"/>
                </a:lnTo>
                <a:lnTo>
                  <a:pt x="675" y="144"/>
                </a:lnTo>
                <a:lnTo>
                  <a:pt x="703" y="22"/>
                </a:lnTo>
                <a:lnTo>
                  <a:pt x="685" y="18"/>
                </a:lnTo>
                <a:lnTo>
                  <a:pt x="667" y="18"/>
                </a:lnTo>
                <a:lnTo>
                  <a:pt x="669" y="24"/>
                </a:lnTo>
                <a:lnTo>
                  <a:pt x="673" y="30"/>
                </a:lnTo>
                <a:lnTo>
                  <a:pt x="679" y="34"/>
                </a:lnTo>
                <a:lnTo>
                  <a:pt x="685" y="36"/>
                </a:lnTo>
                <a:lnTo>
                  <a:pt x="691" y="34"/>
                </a:lnTo>
                <a:lnTo>
                  <a:pt x="697" y="30"/>
                </a:lnTo>
                <a:lnTo>
                  <a:pt x="701" y="24"/>
                </a:lnTo>
                <a:lnTo>
                  <a:pt x="667" y="18"/>
                </a:lnTo>
                <a:lnTo>
                  <a:pt x="667" y="188"/>
                </a:lnTo>
                <a:lnTo>
                  <a:pt x="667" y="188"/>
                </a:lnTo>
                <a:lnTo>
                  <a:pt x="669" y="194"/>
                </a:lnTo>
                <a:lnTo>
                  <a:pt x="671" y="198"/>
                </a:lnTo>
                <a:lnTo>
                  <a:pt x="737" y="294"/>
                </a:lnTo>
                <a:lnTo>
                  <a:pt x="751" y="284"/>
                </a:lnTo>
                <a:lnTo>
                  <a:pt x="735" y="290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1" y="610"/>
                </a:lnTo>
                <a:lnTo>
                  <a:pt x="781" y="612"/>
                </a:lnTo>
                <a:lnTo>
                  <a:pt x="783" y="618"/>
                </a:lnTo>
                <a:lnTo>
                  <a:pt x="841" y="690"/>
                </a:lnTo>
                <a:lnTo>
                  <a:pt x="855" y="678"/>
                </a:lnTo>
                <a:lnTo>
                  <a:pt x="839" y="686"/>
                </a:lnTo>
                <a:lnTo>
                  <a:pt x="841" y="690"/>
                </a:lnTo>
                <a:lnTo>
                  <a:pt x="843" y="694"/>
                </a:lnTo>
                <a:lnTo>
                  <a:pt x="859" y="686"/>
                </a:lnTo>
                <a:lnTo>
                  <a:pt x="843" y="690"/>
                </a:lnTo>
                <a:lnTo>
                  <a:pt x="845" y="698"/>
                </a:lnTo>
                <a:lnTo>
                  <a:pt x="861" y="694"/>
                </a:lnTo>
                <a:lnTo>
                  <a:pt x="843" y="694"/>
                </a:lnTo>
                <a:lnTo>
                  <a:pt x="843" y="700"/>
                </a:lnTo>
                <a:lnTo>
                  <a:pt x="843" y="700"/>
                </a:lnTo>
                <a:lnTo>
                  <a:pt x="845" y="706"/>
                </a:lnTo>
                <a:lnTo>
                  <a:pt x="847" y="712"/>
                </a:lnTo>
                <a:lnTo>
                  <a:pt x="863" y="706"/>
                </a:lnTo>
                <a:lnTo>
                  <a:pt x="845" y="706"/>
                </a:lnTo>
                <a:lnTo>
                  <a:pt x="845" y="710"/>
                </a:lnTo>
                <a:lnTo>
                  <a:pt x="845" y="710"/>
                </a:lnTo>
                <a:lnTo>
                  <a:pt x="847" y="716"/>
                </a:lnTo>
                <a:lnTo>
                  <a:pt x="851" y="724"/>
                </a:lnTo>
                <a:lnTo>
                  <a:pt x="853" y="726"/>
                </a:lnTo>
                <a:lnTo>
                  <a:pt x="865" y="712"/>
                </a:lnTo>
                <a:lnTo>
                  <a:pt x="847" y="712"/>
                </a:lnTo>
                <a:lnTo>
                  <a:pt x="849" y="718"/>
                </a:lnTo>
                <a:lnTo>
                  <a:pt x="847" y="712"/>
                </a:lnTo>
                <a:lnTo>
                  <a:pt x="847" y="714"/>
                </a:lnTo>
                <a:lnTo>
                  <a:pt x="883" y="714"/>
                </a:lnTo>
                <a:lnTo>
                  <a:pt x="883" y="712"/>
                </a:lnTo>
                <a:lnTo>
                  <a:pt x="883" y="712"/>
                </a:lnTo>
                <a:lnTo>
                  <a:pt x="881" y="706"/>
                </a:lnTo>
                <a:lnTo>
                  <a:pt x="879" y="700"/>
                </a:lnTo>
                <a:lnTo>
                  <a:pt x="877" y="698"/>
                </a:lnTo>
                <a:lnTo>
                  <a:pt x="881" y="710"/>
                </a:lnTo>
                <a:lnTo>
                  <a:pt x="879" y="704"/>
                </a:lnTo>
                <a:lnTo>
                  <a:pt x="863" y="710"/>
                </a:lnTo>
                <a:lnTo>
                  <a:pt x="881" y="710"/>
                </a:lnTo>
                <a:lnTo>
                  <a:pt x="881" y="706"/>
                </a:lnTo>
                <a:lnTo>
                  <a:pt x="881" y="706"/>
                </a:lnTo>
                <a:lnTo>
                  <a:pt x="881" y="700"/>
                </a:lnTo>
                <a:lnTo>
                  <a:pt x="879" y="694"/>
                </a:lnTo>
                <a:lnTo>
                  <a:pt x="861" y="700"/>
                </a:lnTo>
                <a:lnTo>
                  <a:pt x="879" y="700"/>
                </a:lnTo>
                <a:lnTo>
                  <a:pt x="879" y="694"/>
                </a:lnTo>
                <a:lnTo>
                  <a:pt x="879" y="694"/>
                </a:lnTo>
                <a:lnTo>
                  <a:pt x="879" y="690"/>
                </a:lnTo>
                <a:lnTo>
                  <a:pt x="877" y="682"/>
                </a:lnTo>
                <a:lnTo>
                  <a:pt x="875" y="678"/>
                </a:lnTo>
                <a:lnTo>
                  <a:pt x="873" y="674"/>
                </a:lnTo>
                <a:lnTo>
                  <a:pt x="871" y="670"/>
                </a:lnTo>
                <a:lnTo>
                  <a:pt x="869" y="668"/>
                </a:lnTo>
                <a:lnTo>
                  <a:pt x="811" y="596"/>
                </a:lnTo>
                <a:lnTo>
                  <a:pt x="813" y="600"/>
                </a:lnTo>
                <a:lnTo>
                  <a:pt x="797" y="606"/>
                </a:lnTo>
                <a:lnTo>
                  <a:pt x="815" y="604"/>
                </a:lnTo>
                <a:lnTo>
                  <a:pt x="779" y="412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1" y="178"/>
                </a:lnTo>
                <a:lnTo>
                  <a:pt x="703" y="188"/>
                </a:lnTo>
                <a:lnTo>
                  <a:pt x="701" y="182"/>
                </a:lnTo>
                <a:lnTo>
                  <a:pt x="685" y="188"/>
                </a:lnTo>
                <a:lnTo>
                  <a:pt x="703" y="188"/>
                </a:lnTo>
                <a:lnTo>
                  <a:pt x="703" y="18"/>
                </a:lnTo>
                <a:lnTo>
                  <a:pt x="703" y="18"/>
                </a:lnTo>
                <a:lnTo>
                  <a:pt x="701" y="12"/>
                </a:lnTo>
                <a:lnTo>
                  <a:pt x="697" y="6"/>
                </a:lnTo>
                <a:lnTo>
                  <a:pt x="691" y="2"/>
                </a:lnTo>
                <a:lnTo>
                  <a:pt x="685" y="0"/>
                </a:lnTo>
                <a:lnTo>
                  <a:pt x="679" y="2"/>
                </a:lnTo>
                <a:lnTo>
                  <a:pt x="673" y="6"/>
                </a:lnTo>
                <a:lnTo>
                  <a:pt x="669" y="12"/>
                </a:lnTo>
                <a:lnTo>
                  <a:pt x="669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3" y="302"/>
                </a:lnTo>
                <a:lnTo>
                  <a:pt x="591" y="306"/>
                </a:lnTo>
                <a:lnTo>
                  <a:pt x="591" y="306"/>
                </a:lnTo>
                <a:lnTo>
                  <a:pt x="591" y="678"/>
                </a:lnTo>
                <a:lnTo>
                  <a:pt x="609" y="678"/>
                </a:lnTo>
                <a:lnTo>
                  <a:pt x="593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3" y="712"/>
                </a:lnTo>
                <a:lnTo>
                  <a:pt x="541" y="708"/>
                </a:lnTo>
                <a:lnTo>
                  <a:pt x="537" y="702"/>
                </a:lnTo>
                <a:lnTo>
                  <a:pt x="531" y="698"/>
                </a:lnTo>
                <a:lnTo>
                  <a:pt x="525" y="696"/>
                </a:lnTo>
                <a:lnTo>
                  <a:pt x="519" y="698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7"/>
                </a:lnTo>
                <a:lnTo>
                  <a:pt x="451" y="857"/>
                </a:lnTo>
                <a:lnTo>
                  <a:pt x="435" y="855"/>
                </a:lnTo>
                <a:lnTo>
                  <a:pt x="395" y="1071"/>
                </a:lnTo>
                <a:lnTo>
                  <a:pt x="411" y="1055"/>
                </a:lnTo>
                <a:lnTo>
                  <a:pt x="405" y="1057"/>
                </a:lnTo>
                <a:lnTo>
                  <a:pt x="399" y="1061"/>
                </a:lnTo>
                <a:lnTo>
                  <a:pt x="395" y="1067"/>
                </a:lnTo>
                <a:lnTo>
                  <a:pt x="393" y="1073"/>
                </a:lnTo>
                <a:lnTo>
                  <a:pt x="411" y="1073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1" y="1055"/>
                </a:lnTo>
                <a:lnTo>
                  <a:pt x="401" y="1073"/>
                </a:lnTo>
                <a:lnTo>
                  <a:pt x="407" y="1057"/>
                </a:lnTo>
                <a:lnTo>
                  <a:pt x="401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7" y="1049"/>
                </a:lnTo>
                <a:lnTo>
                  <a:pt x="371" y="1047"/>
                </a:lnTo>
                <a:lnTo>
                  <a:pt x="377" y="1051"/>
                </a:lnTo>
                <a:lnTo>
                  <a:pt x="371" y="1047"/>
                </a:lnTo>
                <a:lnTo>
                  <a:pt x="365" y="1063"/>
                </a:lnTo>
                <a:lnTo>
                  <a:pt x="381" y="1055"/>
                </a:lnTo>
                <a:lnTo>
                  <a:pt x="379" y="1051"/>
                </a:lnTo>
                <a:lnTo>
                  <a:pt x="377" y="1047"/>
                </a:lnTo>
                <a:lnTo>
                  <a:pt x="375" y="1045"/>
                </a:lnTo>
                <a:lnTo>
                  <a:pt x="371" y="1041"/>
                </a:lnTo>
                <a:lnTo>
                  <a:pt x="375" y="1053"/>
                </a:lnTo>
                <a:lnTo>
                  <a:pt x="373" y="1047"/>
                </a:lnTo>
                <a:lnTo>
                  <a:pt x="357" y="1053"/>
                </a:lnTo>
                <a:lnTo>
                  <a:pt x="375" y="1053"/>
                </a:lnTo>
                <a:lnTo>
                  <a:pt x="375" y="1049"/>
                </a:lnTo>
                <a:lnTo>
                  <a:pt x="375" y="1049"/>
                </a:lnTo>
                <a:lnTo>
                  <a:pt x="375" y="1045"/>
                </a:lnTo>
                <a:lnTo>
                  <a:pt x="371" y="1025"/>
                </a:lnTo>
                <a:lnTo>
                  <a:pt x="353" y="1029"/>
                </a:lnTo>
                <a:lnTo>
                  <a:pt x="371" y="1027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5" y="983"/>
                </a:lnTo>
                <a:lnTo>
                  <a:pt x="361" y="961"/>
                </a:lnTo>
                <a:lnTo>
                  <a:pt x="343" y="963"/>
                </a:lnTo>
                <a:lnTo>
                  <a:pt x="361" y="963"/>
                </a:lnTo>
                <a:lnTo>
                  <a:pt x="361" y="943"/>
                </a:lnTo>
                <a:lnTo>
                  <a:pt x="361" y="941"/>
                </a:lnTo>
                <a:lnTo>
                  <a:pt x="359" y="919"/>
                </a:lnTo>
                <a:lnTo>
                  <a:pt x="341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2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43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5" y="324"/>
                </a:lnTo>
                <a:lnTo>
                  <a:pt x="301" y="260"/>
                </a:lnTo>
                <a:lnTo>
                  <a:pt x="285" y="196"/>
                </a:lnTo>
                <a:lnTo>
                  <a:pt x="285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31" y="132"/>
                </a:lnTo>
                <a:lnTo>
                  <a:pt x="241" y="146"/>
                </a:lnTo>
                <a:lnTo>
                  <a:pt x="231" y="132"/>
                </a:lnTo>
                <a:lnTo>
                  <a:pt x="219" y="140"/>
                </a:lnTo>
                <a:lnTo>
                  <a:pt x="217" y="142"/>
                </a:lnTo>
                <a:lnTo>
                  <a:pt x="209" y="150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5" y="158"/>
                </a:lnTo>
                <a:lnTo>
                  <a:pt x="189" y="162"/>
                </a:lnTo>
                <a:lnTo>
                  <a:pt x="199" y="176"/>
                </a:lnTo>
                <a:lnTo>
                  <a:pt x="193" y="160"/>
                </a:lnTo>
                <a:lnTo>
                  <a:pt x="187" y="162"/>
                </a:lnTo>
                <a:lnTo>
                  <a:pt x="181" y="164"/>
                </a:lnTo>
                <a:lnTo>
                  <a:pt x="175" y="166"/>
                </a:lnTo>
                <a:lnTo>
                  <a:pt x="173" y="166"/>
                </a:lnTo>
                <a:lnTo>
                  <a:pt x="169" y="168"/>
                </a:lnTo>
                <a:lnTo>
                  <a:pt x="165" y="170"/>
                </a:lnTo>
                <a:lnTo>
                  <a:pt x="173" y="186"/>
                </a:lnTo>
                <a:lnTo>
                  <a:pt x="173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49" y="184"/>
                </a:lnTo>
                <a:lnTo>
                  <a:pt x="148" y="190"/>
                </a:lnTo>
                <a:lnTo>
                  <a:pt x="148" y="190"/>
                </a:lnTo>
                <a:lnTo>
                  <a:pt x="148" y="192"/>
                </a:lnTo>
                <a:lnTo>
                  <a:pt x="165" y="192"/>
                </a:lnTo>
                <a:lnTo>
                  <a:pt x="149" y="184"/>
                </a:lnTo>
                <a:lnTo>
                  <a:pt x="148" y="188"/>
                </a:lnTo>
                <a:lnTo>
                  <a:pt x="148" y="190"/>
                </a:lnTo>
                <a:lnTo>
                  <a:pt x="146" y="196"/>
                </a:lnTo>
                <a:lnTo>
                  <a:pt x="146" y="196"/>
                </a:lnTo>
                <a:lnTo>
                  <a:pt x="146" y="200"/>
                </a:lnTo>
                <a:lnTo>
                  <a:pt x="163" y="200"/>
                </a:lnTo>
                <a:lnTo>
                  <a:pt x="148" y="192"/>
                </a:lnTo>
                <a:lnTo>
                  <a:pt x="146" y="196"/>
                </a:lnTo>
                <a:lnTo>
                  <a:pt x="146" y="198"/>
                </a:lnTo>
                <a:lnTo>
                  <a:pt x="144" y="204"/>
                </a:lnTo>
                <a:lnTo>
                  <a:pt x="144" y="204"/>
                </a:lnTo>
                <a:lnTo>
                  <a:pt x="144" y="210"/>
                </a:lnTo>
                <a:lnTo>
                  <a:pt x="144" y="218"/>
                </a:lnTo>
                <a:lnTo>
                  <a:pt x="144" y="226"/>
                </a:lnTo>
                <a:lnTo>
                  <a:pt x="144" y="238"/>
                </a:lnTo>
                <a:lnTo>
                  <a:pt x="144" y="248"/>
                </a:lnTo>
                <a:lnTo>
                  <a:pt x="144" y="260"/>
                </a:lnTo>
                <a:lnTo>
                  <a:pt x="144" y="268"/>
                </a:lnTo>
                <a:lnTo>
                  <a:pt x="144" y="276"/>
                </a:lnTo>
                <a:lnTo>
                  <a:pt x="144" y="286"/>
                </a:lnTo>
                <a:lnTo>
                  <a:pt x="144" y="292"/>
                </a:lnTo>
                <a:lnTo>
                  <a:pt x="144" y="302"/>
                </a:lnTo>
                <a:lnTo>
                  <a:pt x="144" y="312"/>
                </a:lnTo>
                <a:lnTo>
                  <a:pt x="144" y="324"/>
                </a:lnTo>
                <a:lnTo>
                  <a:pt x="144" y="334"/>
                </a:lnTo>
                <a:lnTo>
                  <a:pt x="144" y="346"/>
                </a:lnTo>
                <a:lnTo>
                  <a:pt x="144" y="358"/>
                </a:lnTo>
                <a:lnTo>
                  <a:pt x="161" y="358"/>
                </a:lnTo>
                <a:lnTo>
                  <a:pt x="144" y="356"/>
                </a:lnTo>
                <a:lnTo>
                  <a:pt x="142" y="370"/>
                </a:lnTo>
                <a:lnTo>
                  <a:pt x="142" y="372"/>
                </a:lnTo>
                <a:lnTo>
                  <a:pt x="142" y="384"/>
                </a:lnTo>
                <a:lnTo>
                  <a:pt x="142" y="398"/>
                </a:lnTo>
                <a:lnTo>
                  <a:pt x="142" y="414"/>
                </a:lnTo>
                <a:lnTo>
                  <a:pt x="148" y="402"/>
                </a:lnTo>
                <a:lnTo>
                  <a:pt x="144" y="408"/>
                </a:lnTo>
                <a:lnTo>
                  <a:pt x="142" y="414"/>
                </a:lnTo>
                <a:lnTo>
                  <a:pt x="159" y="414"/>
                </a:lnTo>
                <a:lnTo>
                  <a:pt x="148" y="402"/>
                </a:lnTo>
                <a:lnTo>
                  <a:pt x="146" y="404"/>
                </a:lnTo>
                <a:lnTo>
                  <a:pt x="146" y="404"/>
                </a:lnTo>
                <a:lnTo>
                  <a:pt x="142" y="410"/>
                </a:lnTo>
                <a:lnTo>
                  <a:pt x="140" y="416"/>
                </a:lnTo>
                <a:lnTo>
                  <a:pt x="140" y="416"/>
                </a:lnTo>
                <a:lnTo>
                  <a:pt x="140" y="418"/>
                </a:lnTo>
                <a:lnTo>
                  <a:pt x="157" y="418"/>
                </a:lnTo>
                <a:lnTo>
                  <a:pt x="142" y="412"/>
                </a:lnTo>
                <a:lnTo>
                  <a:pt x="140" y="418"/>
                </a:lnTo>
                <a:lnTo>
                  <a:pt x="138" y="424"/>
                </a:lnTo>
                <a:lnTo>
                  <a:pt x="138" y="424"/>
                </a:lnTo>
                <a:lnTo>
                  <a:pt x="138" y="428"/>
                </a:lnTo>
                <a:lnTo>
                  <a:pt x="155" y="428"/>
                </a:lnTo>
                <a:lnTo>
                  <a:pt x="140" y="420"/>
                </a:lnTo>
                <a:lnTo>
                  <a:pt x="138" y="424"/>
                </a:lnTo>
                <a:lnTo>
                  <a:pt x="138" y="426"/>
                </a:lnTo>
                <a:lnTo>
                  <a:pt x="136" y="432"/>
                </a:lnTo>
                <a:lnTo>
                  <a:pt x="134" y="438"/>
                </a:lnTo>
                <a:lnTo>
                  <a:pt x="132" y="444"/>
                </a:lnTo>
                <a:lnTo>
                  <a:pt x="132" y="444"/>
                </a:lnTo>
                <a:lnTo>
                  <a:pt x="132" y="450"/>
                </a:lnTo>
                <a:lnTo>
                  <a:pt x="149" y="450"/>
                </a:lnTo>
                <a:lnTo>
                  <a:pt x="134" y="448"/>
                </a:lnTo>
                <a:lnTo>
                  <a:pt x="132" y="460"/>
                </a:lnTo>
                <a:lnTo>
                  <a:pt x="130" y="460"/>
                </a:lnTo>
                <a:lnTo>
                  <a:pt x="128" y="474"/>
                </a:lnTo>
                <a:lnTo>
                  <a:pt x="146" y="476"/>
                </a:lnTo>
                <a:lnTo>
                  <a:pt x="130" y="470"/>
                </a:lnTo>
                <a:lnTo>
                  <a:pt x="126" y="480"/>
                </a:lnTo>
                <a:lnTo>
                  <a:pt x="124" y="486"/>
                </a:lnTo>
                <a:lnTo>
                  <a:pt x="126" y="484"/>
                </a:lnTo>
                <a:lnTo>
                  <a:pt x="124" y="496"/>
                </a:lnTo>
                <a:lnTo>
                  <a:pt x="140" y="498"/>
                </a:lnTo>
                <a:lnTo>
                  <a:pt x="124" y="494"/>
                </a:lnTo>
                <a:lnTo>
                  <a:pt x="110" y="540"/>
                </a:lnTo>
                <a:lnTo>
                  <a:pt x="110" y="540"/>
                </a:lnTo>
                <a:lnTo>
                  <a:pt x="100" y="586"/>
                </a:lnTo>
                <a:lnTo>
                  <a:pt x="116" y="590"/>
                </a:lnTo>
                <a:lnTo>
                  <a:pt x="100" y="584"/>
                </a:lnTo>
                <a:lnTo>
                  <a:pt x="84" y="628"/>
                </a:lnTo>
                <a:lnTo>
                  <a:pt x="76" y="650"/>
                </a:lnTo>
                <a:lnTo>
                  <a:pt x="92" y="656"/>
                </a:lnTo>
                <a:lnTo>
                  <a:pt x="76" y="648"/>
                </a:lnTo>
                <a:lnTo>
                  <a:pt x="66" y="670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700"/>
                </a:lnTo>
                <a:lnTo>
                  <a:pt x="80" y="700"/>
                </a:lnTo>
                <a:lnTo>
                  <a:pt x="64" y="692"/>
                </a:lnTo>
                <a:lnTo>
                  <a:pt x="62" y="696"/>
                </a:lnTo>
                <a:lnTo>
                  <a:pt x="62" y="698"/>
                </a:lnTo>
                <a:lnTo>
                  <a:pt x="60" y="704"/>
                </a:lnTo>
                <a:lnTo>
                  <a:pt x="60" y="704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66" y="698"/>
                </a:lnTo>
                <a:lnTo>
                  <a:pt x="64" y="700"/>
                </a:lnTo>
                <a:lnTo>
                  <a:pt x="62" y="702"/>
                </a:lnTo>
                <a:lnTo>
                  <a:pt x="74" y="696"/>
                </a:lnTo>
                <a:lnTo>
                  <a:pt x="68" y="698"/>
                </a:lnTo>
                <a:lnTo>
                  <a:pt x="74" y="714"/>
                </a:lnTo>
                <a:lnTo>
                  <a:pt x="74" y="696"/>
                </a:lnTo>
                <a:lnTo>
                  <a:pt x="72" y="696"/>
                </a:lnTo>
                <a:lnTo>
                  <a:pt x="70" y="696"/>
                </a:lnTo>
                <a:lnTo>
                  <a:pt x="70" y="714"/>
                </a:lnTo>
                <a:lnTo>
                  <a:pt x="78" y="698"/>
                </a:lnTo>
                <a:lnTo>
                  <a:pt x="74" y="696"/>
                </a:lnTo>
                <a:lnTo>
                  <a:pt x="66" y="712"/>
                </a:lnTo>
                <a:lnTo>
                  <a:pt x="80" y="700"/>
                </a:lnTo>
                <a:lnTo>
                  <a:pt x="76" y="696"/>
                </a:lnTo>
                <a:lnTo>
                  <a:pt x="70" y="690"/>
                </a:lnTo>
                <a:lnTo>
                  <a:pt x="66" y="686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48" y="664"/>
                </a:lnTo>
                <a:lnTo>
                  <a:pt x="44" y="658"/>
                </a:lnTo>
                <a:lnTo>
                  <a:pt x="42" y="656"/>
                </a:lnTo>
                <a:lnTo>
                  <a:pt x="40" y="654"/>
                </a:lnTo>
                <a:lnTo>
                  <a:pt x="36" y="650"/>
                </a:lnTo>
                <a:lnTo>
                  <a:pt x="22" y="662"/>
                </a:lnTo>
                <a:lnTo>
                  <a:pt x="38" y="654"/>
                </a:lnTo>
                <a:lnTo>
                  <a:pt x="36" y="650"/>
                </a:lnTo>
                <a:lnTo>
                  <a:pt x="34" y="646"/>
                </a:lnTo>
                <a:lnTo>
                  <a:pt x="32" y="644"/>
                </a:lnTo>
                <a:lnTo>
                  <a:pt x="36" y="656"/>
                </a:lnTo>
                <a:lnTo>
                  <a:pt x="34" y="650"/>
                </a:lnTo>
                <a:lnTo>
                  <a:pt x="18" y="656"/>
                </a:lnTo>
                <a:lnTo>
                  <a:pt x="36" y="656"/>
                </a:lnTo>
                <a:lnTo>
                  <a:pt x="3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" name="Freeform 456"/>
          <p:cNvSpPr>
            <a:spLocks/>
          </p:cNvSpPr>
          <p:nvPr/>
        </p:nvSpPr>
        <p:spPr bwMode="auto">
          <a:xfrm>
            <a:off x="5515466" y="3738183"/>
            <a:ext cx="701675" cy="865187"/>
          </a:xfrm>
          <a:custGeom>
            <a:avLst/>
            <a:gdLst>
              <a:gd name="T0" fmla="*/ 10 w 882"/>
              <a:gd name="T1" fmla="*/ 674 h 1091"/>
              <a:gd name="T2" fmla="*/ 44 w 882"/>
              <a:gd name="T3" fmla="*/ 714 h 1091"/>
              <a:gd name="T4" fmla="*/ 70 w 882"/>
              <a:gd name="T5" fmla="*/ 730 h 1091"/>
              <a:gd name="T6" fmla="*/ 95 w 882"/>
              <a:gd name="T7" fmla="*/ 702 h 1091"/>
              <a:gd name="T8" fmla="*/ 99 w 882"/>
              <a:gd name="T9" fmla="*/ 682 h 1091"/>
              <a:gd name="T10" fmla="*/ 143 w 882"/>
              <a:gd name="T11" fmla="*/ 548 h 1091"/>
              <a:gd name="T12" fmla="*/ 165 w 882"/>
              <a:gd name="T13" fmla="*/ 466 h 1091"/>
              <a:gd name="T14" fmla="*/ 175 w 882"/>
              <a:gd name="T15" fmla="*/ 416 h 1091"/>
              <a:gd name="T16" fmla="*/ 175 w 882"/>
              <a:gd name="T17" fmla="*/ 422 h 1091"/>
              <a:gd name="T18" fmla="*/ 179 w 882"/>
              <a:gd name="T19" fmla="*/ 332 h 1091"/>
              <a:gd name="T20" fmla="*/ 179 w 882"/>
              <a:gd name="T21" fmla="*/ 224 h 1091"/>
              <a:gd name="T22" fmla="*/ 179 w 882"/>
              <a:gd name="T23" fmla="*/ 200 h 1091"/>
              <a:gd name="T24" fmla="*/ 181 w 882"/>
              <a:gd name="T25" fmla="*/ 202 h 1091"/>
              <a:gd name="T26" fmla="*/ 179 w 882"/>
              <a:gd name="T27" fmla="*/ 198 h 1091"/>
              <a:gd name="T28" fmla="*/ 193 w 882"/>
              <a:gd name="T29" fmla="*/ 196 h 1091"/>
              <a:gd name="T30" fmla="*/ 221 w 882"/>
              <a:gd name="T31" fmla="*/ 182 h 1091"/>
              <a:gd name="T32" fmla="*/ 241 w 882"/>
              <a:gd name="T33" fmla="*/ 148 h 1091"/>
              <a:gd name="T34" fmla="*/ 309 w 882"/>
              <a:gd name="T35" fmla="*/ 390 h 1091"/>
              <a:gd name="T36" fmla="*/ 337 w 882"/>
              <a:gd name="T37" fmla="*/ 660 h 1091"/>
              <a:gd name="T38" fmla="*/ 341 w 882"/>
              <a:gd name="T39" fmla="*/ 875 h 1091"/>
              <a:gd name="T40" fmla="*/ 341 w 882"/>
              <a:gd name="T41" fmla="*/ 1051 h 1091"/>
              <a:gd name="T42" fmla="*/ 369 w 882"/>
              <a:gd name="T43" fmla="*/ 1083 h 1091"/>
              <a:gd name="T44" fmla="*/ 399 w 882"/>
              <a:gd name="T45" fmla="*/ 1089 h 1091"/>
              <a:gd name="T46" fmla="*/ 469 w 882"/>
              <a:gd name="T47" fmla="*/ 855 h 1091"/>
              <a:gd name="T48" fmla="*/ 519 w 882"/>
              <a:gd name="T49" fmla="*/ 728 h 1091"/>
              <a:gd name="T50" fmla="*/ 573 w 882"/>
              <a:gd name="T51" fmla="*/ 1029 h 1091"/>
              <a:gd name="T52" fmla="*/ 675 w 882"/>
              <a:gd name="T53" fmla="*/ 30 h 1091"/>
              <a:gd name="T54" fmla="*/ 739 w 882"/>
              <a:gd name="T55" fmla="*/ 290 h 1091"/>
              <a:gd name="T56" fmla="*/ 841 w 882"/>
              <a:gd name="T57" fmla="*/ 686 h 1091"/>
              <a:gd name="T58" fmla="*/ 847 w 882"/>
              <a:gd name="T59" fmla="*/ 706 h 1091"/>
              <a:gd name="T60" fmla="*/ 865 w 882"/>
              <a:gd name="T61" fmla="*/ 730 h 1091"/>
              <a:gd name="T62" fmla="*/ 882 w 882"/>
              <a:gd name="T63" fmla="*/ 708 h 1091"/>
              <a:gd name="T64" fmla="*/ 878 w 882"/>
              <a:gd name="T65" fmla="*/ 680 h 1091"/>
              <a:gd name="T66" fmla="*/ 771 w 882"/>
              <a:gd name="T67" fmla="*/ 280 h 1091"/>
              <a:gd name="T68" fmla="*/ 699 w 882"/>
              <a:gd name="T69" fmla="*/ 6 h 1091"/>
              <a:gd name="T70" fmla="*/ 593 w 882"/>
              <a:gd name="T71" fmla="*/ 678 h 1091"/>
              <a:gd name="T72" fmla="*/ 537 w 882"/>
              <a:gd name="T73" fmla="*/ 1025 h 1091"/>
              <a:gd name="T74" fmla="*/ 439 w 882"/>
              <a:gd name="T75" fmla="*/ 726 h 1091"/>
              <a:gd name="T76" fmla="*/ 397 w 882"/>
              <a:gd name="T77" fmla="*/ 1067 h 1091"/>
              <a:gd name="T78" fmla="*/ 401 w 882"/>
              <a:gd name="T79" fmla="*/ 1053 h 1091"/>
              <a:gd name="T80" fmla="*/ 385 w 882"/>
              <a:gd name="T81" fmla="*/ 1053 h 1091"/>
              <a:gd name="T82" fmla="*/ 353 w 882"/>
              <a:gd name="T83" fmla="*/ 1027 h 1091"/>
              <a:gd name="T84" fmla="*/ 359 w 882"/>
              <a:gd name="T85" fmla="*/ 875 h 1091"/>
              <a:gd name="T86" fmla="*/ 355 w 882"/>
              <a:gd name="T87" fmla="*/ 660 h 1091"/>
              <a:gd name="T88" fmla="*/ 327 w 882"/>
              <a:gd name="T89" fmla="*/ 388 h 1091"/>
              <a:gd name="T90" fmla="*/ 243 w 882"/>
              <a:gd name="T91" fmla="*/ 122 h 1091"/>
              <a:gd name="T92" fmla="*/ 195 w 882"/>
              <a:gd name="T93" fmla="*/ 156 h 1091"/>
              <a:gd name="T94" fmla="*/ 177 w 882"/>
              <a:gd name="T95" fmla="*/ 182 h 1091"/>
              <a:gd name="T96" fmla="*/ 157 w 882"/>
              <a:gd name="T97" fmla="*/ 178 h 1091"/>
              <a:gd name="T98" fmla="*/ 147 w 882"/>
              <a:gd name="T99" fmla="*/ 190 h 1091"/>
              <a:gd name="T100" fmla="*/ 145 w 882"/>
              <a:gd name="T101" fmla="*/ 194 h 1091"/>
              <a:gd name="T102" fmla="*/ 143 w 882"/>
              <a:gd name="T103" fmla="*/ 246 h 1091"/>
              <a:gd name="T104" fmla="*/ 143 w 882"/>
              <a:gd name="T105" fmla="*/ 358 h 1091"/>
              <a:gd name="T106" fmla="*/ 147 w 882"/>
              <a:gd name="T107" fmla="*/ 404 h 1091"/>
              <a:gd name="T108" fmla="*/ 139 w 882"/>
              <a:gd name="T109" fmla="*/ 416 h 1091"/>
              <a:gd name="T110" fmla="*/ 149 w 882"/>
              <a:gd name="T111" fmla="*/ 450 h 1091"/>
              <a:gd name="T112" fmla="*/ 123 w 882"/>
              <a:gd name="T113" fmla="*/ 496 h 1091"/>
              <a:gd name="T114" fmla="*/ 76 w 882"/>
              <a:gd name="T115" fmla="*/ 648 h 1091"/>
              <a:gd name="T116" fmla="*/ 62 w 882"/>
              <a:gd name="T117" fmla="*/ 688 h 1091"/>
              <a:gd name="T118" fmla="*/ 66 w 882"/>
              <a:gd name="T119" fmla="*/ 698 h 1091"/>
              <a:gd name="T120" fmla="*/ 76 w 882"/>
              <a:gd name="T121" fmla="*/ 696 h 1091"/>
              <a:gd name="T122" fmla="*/ 66 w 882"/>
              <a:gd name="T123" fmla="*/ 688 h 1091"/>
              <a:gd name="T124" fmla="*/ 38 w 882"/>
              <a:gd name="T125" fmla="*/ 652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2" h="1091">
                <a:moveTo>
                  <a:pt x="36" y="652"/>
                </a:moveTo>
                <a:lnTo>
                  <a:pt x="0" y="652"/>
                </a:lnTo>
                <a:lnTo>
                  <a:pt x="0" y="654"/>
                </a:lnTo>
                <a:lnTo>
                  <a:pt x="0" y="654"/>
                </a:lnTo>
                <a:lnTo>
                  <a:pt x="2" y="660"/>
                </a:lnTo>
                <a:lnTo>
                  <a:pt x="6" y="668"/>
                </a:lnTo>
                <a:lnTo>
                  <a:pt x="8" y="670"/>
                </a:lnTo>
                <a:lnTo>
                  <a:pt x="20" y="656"/>
                </a:lnTo>
                <a:lnTo>
                  <a:pt x="4" y="664"/>
                </a:lnTo>
                <a:lnTo>
                  <a:pt x="6" y="668"/>
                </a:lnTo>
                <a:lnTo>
                  <a:pt x="10" y="674"/>
                </a:lnTo>
                <a:lnTo>
                  <a:pt x="14" y="678"/>
                </a:lnTo>
                <a:lnTo>
                  <a:pt x="18" y="682"/>
                </a:lnTo>
                <a:lnTo>
                  <a:pt x="30" y="668"/>
                </a:lnTo>
                <a:lnTo>
                  <a:pt x="14" y="674"/>
                </a:lnTo>
                <a:lnTo>
                  <a:pt x="16" y="680"/>
                </a:lnTo>
                <a:lnTo>
                  <a:pt x="16" y="680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0"/>
                </a:lnTo>
                <a:lnTo>
                  <a:pt x="44" y="714"/>
                </a:lnTo>
                <a:lnTo>
                  <a:pt x="48" y="716"/>
                </a:lnTo>
                <a:lnTo>
                  <a:pt x="56" y="700"/>
                </a:lnTo>
                <a:lnTo>
                  <a:pt x="46" y="716"/>
                </a:lnTo>
                <a:lnTo>
                  <a:pt x="52" y="720"/>
                </a:lnTo>
                <a:lnTo>
                  <a:pt x="62" y="704"/>
                </a:lnTo>
                <a:lnTo>
                  <a:pt x="50" y="718"/>
                </a:lnTo>
                <a:lnTo>
                  <a:pt x="54" y="722"/>
                </a:lnTo>
                <a:lnTo>
                  <a:pt x="58" y="726"/>
                </a:lnTo>
                <a:lnTo>
                  <a:pt x="58" y="724"/>
                </a:lnTo>
                <a:lnTo>
                  <a:pt x="64" y="728"/>
                </a:lnTo>
                <a:lnTo>
                  <a:pt x="70" y="730"/>
                </a:lnTo>
                <a:lnTo>
                  <a:pt x="72" y="730"/>
                </a:lnTo>
                <a:lnTo>
                  <a:pt x="74" y="730"/>
                </a:lnTo>
                <a:lnTo>
                  <a:pt x="74" y="730"/>
                </a:lnTo>
                <a:lnTo>
                  <a:pt x="80" y="728"/>
                </a:lnTo>
                <a:lnTo>
                  <a:pt x="82" y="728"/>
                </a:lnTo>
                <a:lnTo>
                  <a:pt x="85" y="726"/>
                </a:lnTo>
                <a:lnTo>
                  <a:pt x="89" y="722"/>
                </a:lnTo>
                <a:lnTo>
                  <a:pt x="93" y="716"/>
                </a:lnTo>
                <a:lnTo>
                  <a:pt x="95" y="710"/>
                </a:lnTo>
                <a:lnTo>
                  <a:pt x="95" y="706"/>
                </a:lnTo>
                <a:lnTo>
                  <a:pt x="95" y="702"/>
                </a:lnTo>
                <a:lnTo>
                  <a:pt x="78" y="702"/>
                </a:lnTo>
                <a:lnTo>
                  <a:pt x="93" y="708"/>
                </a:lnTo>
                <a:lnTo>
                  <a:pt x="93" y="710"/>
                </a:lnTo>
                <a:lnTo>
                  <a:pt x="95" y="706"/>
                </a:lnTo>
                <a:lnTo>
                  <a:pt x="95" y="704"/>
                </a:lnTo>
                <a:lnTo>
                  <a:pt x="97" y="698"/>
                </a:lnTo>
                <a:lnTo>
                  <a:pt x="97" y="688"/>
                </a:lnTo>
                <a:lnTo>
                  <a:pt x="80" y="688"/>
                </a:lnTo>
                <a:lnTo>
                  <a:pt x="97" y="694"/>
                </a:lnTo>
                <a:lnTo>
                  <a:pt x="99" y="688"/>
                </a:lnTo>
                <a:lnTo>
                  <a:pt x="99" y="682"/>
                </a:lnTo>
                <a:lnTo>
                  <a:pt x="99" y="678"/>
                </a:lnTo>
                <a:lnTo>
                  <a:pt x="82" y="678"/>
                </a:lnTo>
                <a:lnTo>
                  <a:pt x="97" y="684"/>
                </a:lnTo>
                <a:lnTo>
                  <a:pt x="97" y="686"/>
                </a:lnTo>
                <a:lnTo>
                  <a:pt x="107" y="662"/>
                </a:lnTo>
                <a:lnTo>
                  <a:pt x="109" y="662"/>
                </a:lnTo>
                <a:lnTo>
                  <a:pt x="117" y="642"/>
                </a:lnTo>
                <a:lnTo>
                  <a:pt x="117" y="640"/>
                </a:lnTo>
                <a:lnTo>
                  <a:pt x="133" y="594"/>
                </a:lnTo>
                <a:lnTo>
                  <a:pt x="133" y="592"/>
                </a:lnTo>
                <a:lnTo>
                  <a:pt x="143" y="548"/>
                </a:lnTo>
                <a:lnTo>
                  <a:pt x="125" y="544"/>
                </a:lnTo>
                <a:lnTo>
                  <a:pt x="143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1" y="486"/>
                </a:lnTo>
                <a:lnTo>
                  <a:pt x="159" y="492"/>
                </a:lnTo>
                <a:lnTo>
                  <a:pt x="163" y="478"/>
                </a:lnTo>
                <a:lnTo>
                  <a:pt x="163" y="476"/>
                </a:lnTo>
                <a:lnTo>
                  <a:pt x="165" y="466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3" y="432"/>
                </a:lnTo>
                <a:lnTo>
                  <a:pt x="175" y="426"/>
                </a:lnTo>
                <a:lnTo>
                  <a:pt x="175" y="420"/>
                </a:lnTo>
                <a:lnTo>
                  <a:pt x="175" y="416"/>
                </a:lnTo>
                <a:lnTo>
                  <a:pt x="157" y="416"/>
                </a:lnTo>
                <a:lnTo>
                  <a:pt x="157" y="434"/>
                </a:lnTo>
                <a:lnTo>
                  <a:pt x="163" y="432"/>
                </a:lnTo>
                <a:lnTo>
                  <a:pt x="169" y="428"/>
                </a:lnTo>
                <a:lnTo>
                  <a:pt x="173" y="422"/>
                </a:lnTo>
                <a:lnTo>
                  <a:pt x="157" y="434"/>
                </a:lnTo>
                <a:lnTo>
                  <a:pt x="159" y="434"/>
                </a:lnTo>
                <a:lnTo>
                  <a:pt x="159" y="434"/>
                </a:lnTo>
                <a:lnTo>
                  <a:pt x="165" y="432"/>
                </a:lnTo>
                <a:lnTo>
                  <a:pt x="171" y="428"/>
                </a:lnTo>
                <a:lnTo>
                  <a:pt x="175" y="422"/>
                </a:lnTo>
                <a:lnTo>
                  <a:pt x="177" y="416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59" y="384"/>
                </a:lnTo>
                <a:lnTo>
                  <a:pt x="177" y="388"/>
                </a:lnTo>
                <a:lnTo>
                  <a:pt x="179" y="374"/>
                </a:lnTo>
                <a:lnTo>
                  <a:pt x="179" y="370"/>
                </a:lnTo>
                <a:lnTo>
                  <a:pt x="179" y="358"/>
                </a:lnTo>
                <a:lnTo>
                  <a:pt x="179" y="344"/>
                </a:lnTo>
                <a:lnTo>
                  <a:pt x="179" y="332"/>
                </a:lnTo>
                <a:lnTo>
                  <a:pt x="179" y="322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2"/>
                </a:lnTo>
                <a:lnTo>
                  <a:pt x="179" y="274"/>
                </a:lnTo>
                <a:lnTo>
                  <a:pt x="179" y="268"/>
                </a:lnTo>
                <a:lnTo>
                  <a:pt x="179" y="260"/>
                </a:lnTo>
                <a:lnTo>
                  <a:pt x="179" y="246"/>
                </a:lnTo>
                <a:lnTo>
                  <a:pt x="179" y="234"/>
                </a:lnTo>
                <a:lnTo>
                  <a:pt x="179" y="224"/>
                </a:lnTo>
                <a:lnTo>
                  <a:pt x="179" y="218"/>
                </a:lnTo>
                <a:lnTo>
                  <a:pt x="179" y="210"/>
                </a:lnTo>
                <a:lnTo>
                  <a:pt x="161" y="210"/>
                </a:lnTo>
                <a:lnTo>
                  <a:pt x="179" y="216"/>
                </a:lnTo>
                <a:lnTo>
                  <a:pt x="181" y="210"/>
                </a:lnTo>
                <a:lnTo>
                  <a:pt x="181" y="204"/>
                </a:lnTo>
                <a:lnTo>
                  <a:pt x="181" y="198"/>
                </a:lnTo>
                <a:lnTo>
                  <a:pt x="181" y="194"/>
                </a:lnTo>
                <a:lnTo>
                  <a:pt x="163" y="194"/>
                </a:lnTo>
                <a:lnTo>
                  <a:pt x="175" y="206"/>
                </a:lnTo>
                <a:lnTo>
                  <a:pt x="179" y="200"/>
                </a:lnTo>
                <a:lnTo>
                  <a:pt x="177" y="208"/>
                </a:lnTo>
                <a:lnTo>
                  <a:pt x="179" y="206"/>
                </a:lnTo>
                <a:lnTo>
                  <a:pt x="177" y="204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77" y="202"/>
                </a:lnTo>
                <a:lnTo>
                  <a:pt x="181" y="196"/>
                </a:lnTo>
                <a:lnTo>
                  <a:pt x="179" y="204"/>
                </a:lnTo>
                <a:lnTo>
                  <a:pt x="181" y="202"/>
                </a:lnTo>
                <a:lnTo>
                  <a:pt x="183" y="200"/>
                </a:lnTo>
                <a:lnTo>
                  <a:pt x="169" y="186"/>
                </a:lnTo>
                <a:lnTo>
                  <a:pt x="177" y="202"/>
                </a:lnTo>
                <a:lnTo>
                  <a:pt x="181" y="200"/>
                </a:lnTo>
                <a:lnTo>
                  <a:pt x="185" y="196"/>
                </a:lnTo>
                <a:lnTo>
                  <a:pt x="189" y="190"/>
                </a:lnTo>
                <a:lnTo>
                  <a:pt x="191" y="184"/>
                </a:lnTo>
                <a:lnTo>
                  <a:pt x="191" y="182"/>
                </a:lnTo>
                <a:lnTo>
                  <a:pt x="173" y="182"/>
                </a:lnTo>
                <a:lnTo>
                  <a:pt x="173" y="200"/>
                </a:lnTo>
                <a:lnTo>
                  <a:pt x="179" y="198"/>
                </a:lnTo>
                <a:lnTo>
                  <a:pt x="185" y="194"/>
                </a:lnTo>
                <a:lnTo>
                  <a:pt x="189" y="188"/>
                </a:lnTo>
                <a:lnTo>
                  <a:pt x="173" y="200"/>
                </a:lnTo>
                <a:lnTo>
                  <a:pt x="177" y="200"/>
                </a:lnTo>
                <a:lnTo>
                  <a:pt x="177" y="200"/>
                </a:lnTo>
                <a:lnTo>
                  <a:pt x="183" y="198"/>
                </a:lnTo>
                <a:lnTo>
                  <a:pt x="185" y="198"/>
                </a:lnTo>
                <a:lnTo>
                  <a:pt x="189" y="196"/>
                </a:lnTo>
                <a:lnTo>
                  <a:pt x="181" y="180"/>
                </a:lnTo>
                <a:lnTo>
                  <a:pt x="187" y="198"/>
                </a:lnTo>
                <a:lnTo>
                  <a:pt x="193" y="196"/>
                </a:lnTo>
                <a:lnTo>
                  <a:pt x="187" y="178"/>
                </a:lnTo>
                <a:lnTo>
                  <a:pt x="187" y="196"/>
                </a:lnTo>
                <a:lnTo>
                  <a:pt x="193" y="196"/>
                </a:lnTo>
                <a:lnTo>
                  <a:pt x="193" y="196"/>
                </a:lnTo>
                <a:lnTo>
                  <a:pt x="199" y="194"/>
                </a:lnTo>
                <a:lnTo>
                  <a:pt x="203" y="194"/>
                </a:lnTo>
                <a:lnTo>
                  <a:pt x="209" y="190"/>
                </a:lnTo>
                <a:lnTo>
                  <a:pt x="215" y="186"/>
                </a:lnTo>
                <a:lnTo>
                  <a:pt x="205" y="170"/>
                </a:lnTo>
                <a:lnTo>
                  <a:pt x="213" y="186"/>
                </a:lnTo>
                <a:lnTo>
                  <a:pt x="221" y="182"/>
                </a:lnTo>
                <a:lnTo>
                  <a:pt x="225" y="180"/>
                </a:lnTo>
                <a:lnTo>
                  <a:pt x="233" y="174"/>
                </a:lnTo>
                <a:lnTo>
                  <a:pt x="221" y="160"/>
                </a:lnTo>
                <a:lnTo>
                  <a:pt x="231" y="176"/>
                </a:lnTo>
                <a:lnTo>
                  <a:pt x="241" y="170"/>
                </a:lnTo>
                <a:lnTo>
                  <a:pt x="243" y="168"/>
                </a:lnTo>
                <a:lnTo>
                  <a:pt x="253" y="160"/>
                </a:lnTo>
                <a:lnTo>
                  <a:pt x="265" y="150"/>
                </a:lnTo>
                <a:lnTo>
                  <a:pt x="253" y="136"/>
                </a:lnTo>
                <a:lnTo>
                  <a:pt x="237" y="142"/>
                </a:lnTo>
                <a:lnTo>
                  <a:pt x="241" y="148"/>
                </a:lnTo>
                <a:lnTo>
                  <a:pt x="247" y="152"/>
                </a:lnTo>
                <a:lnTo>
                  <a:pt x="253" y="154"/>
                </a:lnTo>
                <a:lnTo>
                  <a:pt x="259" y="152"/>
                </a:lnTo>
                <a:lnTo>
                  <a:pt x="237" y="140"/>
                </a:lnTo>
                <a:lnTo>
                  <a:pt x="253" y="204"/>
                </a:lnTo>
                <a:lnTo>
                  <a:pt x="267" y="268"/>
                </a:lnTo>
                <a:lnTo>
                  <a:pt x="281" y="330"/>
                </a:lnTo>
                <a:lnTo>
                  <a:pt x="297" y="326"/>
                </a:lnTo>
                <a:lnTo>
                  <a:pt x="281" y="330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68"/>
                </a:lnTo>
                <a:lnTo>
                  <a:pt x="309" y="546"/>
                </a:lnTo>
                <a:lnTo>
                  <a:pt x="313" y="586"/>
                </a:lnTo>
                <a:lnTo>
                  <a:pt x="331" y="584"/>
                </a:lnTo>
                <a:lnTo>
                  <a:pt x="313" y="586"/>
                </a:lnTo>
                <a:lnTo>
                  <a:pt x="315" y="624"/>
                </a:lnTo>
                <a:lnTo>
                  <a:pt x="315" y="624"/>
                </a:lnTo>
                <a:lnTo>
                  <a:pt x="319" y="662"/>
                </a:lnTo>
                <a:lnTo>
                  <a:pt x="337" y="660"/>
                </a:lnTo>
                <a:lnTo>
                  <a:pt x="319" y="660"/>
                </a:lnTo>
                <a:lnTo>
                  <a:pt x="319" y="700"/>
                </a:lnTo>
                <a:lnTo>
                  <a:pt x="319" y="702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35"/>
                </a:lnTo>
                <a:lnTo>
                  <a:pt x="323" y="877"/>
                </a:lnTo>
                <a:lnTo>
                  <a:pt x="341" y="875"/>
                </a:lnTo>
                <a:lnTo>
                  <a:pt x="323" y="875"/>
                </a:lnTo>
                <a:lnTo>
                  <a:pt x="323" y="919"/>
                </a:lnTo>
                <a:lnTo>
                  <a:pt x="323" y="921"/>
                </a:lnTo>
                <a:lnTo>
                  <a:pt x="325" y="943"/>
                </a:lnTo>
                <a:lnTo>
                  <a:pt x="327" y="96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1"/>
                </a:lnTo>
                <a:lnTo>
                  <a:pt x="337" y="1031"/>
                </a:lnTo>
                <a:lnTo>
                  <a:pt x="341" y="1051"/>
                </a:lnTo>
                <a:lnTo>
                  <a:pt x="341" y="1055"/>
                </a:lnTo>
                <a:lnTo>
                  <a:pt x="343" y="1059"/>
                </a:lnTo>
                <a:lnTo>
                  <a:pt x="345" y="1063"/>
                </a:lnTo>
                <a:lnTo>
                  <a:pt x="349" y="1069"/>
                </a:lnTo>
                <a:lnTo>
                  <a:pt x="353" y="1073"/>
                </a:lnTo>
                <a:lnTo>
                  <a:pt x="355" y="1075"/>
                </a:lnTo>
                <a:lnTo>
                  <a:pt x="359" y="1079"/>
                </a:lnTo>
                <a:lnTo>
                  <a:pt x="359" y="1077"/>
                </a:lnTo>
                <a:lnTo>
                  <a:pt x="363" y="1081"/>
                </a:lnTo>
                <a:lnTo>
                  <a:pt x="367" y="1083"/>
                </a:lnTo>
                <a:lnTo>
                  <a:pt x="369" y="1083"/>
                </a:lnTo>
                <a:lnTo>
                  <a:pt x="373" y="1085"/>
                </a:lnTo>
                <a:lnTo>
                  <a:pt x="385" y="1087"/>
                </a:lnTo>
                <a:lnTo>
                  <a:pt x="387" y="1069"/>
                </a:lnTo>
                <a:lnTo>
                  <a:pt x="383" y="1087"/>
                </a:lnTo>
                <a:lnTo>
                  <a:pt x="393" y="1089"/>
                </a:lnTo>
                <a:lnTo>
                  <a:pt x="397" y="1089"/>
                </a:lnTo>
                <a:lnTo>
                  <a:pt x="401" y="1089"/>
                </a:lnTo>
                <a:lnTo>
                  <a:pt x="401" y="1071"/>
                </a:lnTo>
                <a:lnTo>
                  <a:pt x="393" y="1087"/>
                </a:lnTo>
                <a:lnTo>
                  <a:pt x="397" y="1089"/>
                </a:lnTo>
                <a:lnTo>
                  <a:pt x="399" y="1089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9" y="859"/>
                </a:lnTo>
                <a:lnTo>
                  <a:pt x="469" y="855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0"/>
                </a:lnTo>
                <a:lnTo>
                  <a:pt x="525" y="712"/>
                </a:lnTo>
                <a:lnTo>
                  <a:pt x="509" y="718"/>
                </a:lnTo>
                <a:lnTo>
                  <a:pt x="513" y="724"/>
                </a:lnTo>
                <a:lnTo>
                  <a:pt x="519" y="728"/>
                </a:lnTo>
                <a:lnTo>
                  <a:pt x="525" y="730"/>
                </a:lnTo>
                <a:lnTo>
                  <a:pt x="507" y="714"/>
                </a:lnTo>
                <a:lnTo>
                  <a:pt x="537" y="1027"/>
                </a:lnTo>
                <a:lnTo>
                  <a:pt x="539" y="1031"/>
                </a:lnTo>
                <a:lnTo>
                  <a:pt x="543" y="1037"/>
                </a:lnTo>
                <a:lnTo>
                  <a:pt x="549" y="1041"/>
                </a:lnTo>
                <a:lnTo>
                  <a:pt x="555" y="1043"/>
                </a:lnTo>
                <a:lnTo>
                  <a:pt x="561" y="1041"/>
                </a:lnTo>
                <a:lnTo>
                  <a:pt x="567" y="1037"/>
                </a:lnTo>
                <a:lnTo>
                  <a:pt x="571" y="1031"/>
                </a:lnTo>
                <a:lnTo>
                  <a:pt x="573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2"/>
                </a:lnTo>
                <a:lnTo>
                  <a:pt x="705" y="24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4"/>
                </a:lnTo>
                <a:lnTo>
                  <a:pt x="669" y="184"/>
                </a:lnTo>
                <a:lnTo>
                  <a:pt x="671" y="190"/>
                </a:lnTo>
                <a:lnTo>
                  <a:pt x="673" y="194"/>
                </a:lnTo>
                <a:lnTo>
                  <a:pt x="739" y="290"/>
                </a:lnTo>
                <a:lnTo>
                  <a:pt x="753" y="280"/>
                </a:lnTo>
                <a:lnTo>
                  <a:pt x="737" y="286"/>
                </a:lnTo>
                <a:lnTo>
                  <a:pt x="735" y="282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3" y="690"/>
                </a:lnTo>
                <a:lnTo>
                  <a:pt x="857" y="678"/>
                </a:lnTo>
                <a:lnTo>
                  <a:pt x="841" y="686"/>
                </a:lnTo>
                <a:lnTo>
                  <a:pt x="843" y="690"/>
                </a:lnTo>
                <a:lnTo>
                  <a:pt x="845" y="694"/>
                </a:lnTo>
                <a:lnTo>
                  <a:pt x="861" y="686"/>
                </a:lnTo>
                <a:lnTo>
                  <a:pt x="845" y="692"/>
                </a:lnTo>
                <a:lnTo>
                  <a:pt x="847" y="698"/>
                </a:lnTo>
                <a:lnTo>
                  <a:pt x="863" y="692"/>
                </a:lnTo>
                <a:lnTo>
                  <a:pt x="845" y="692"/>
                </a:lnTo>
                <a:lnTo>
                  <a:pt x="845" y="698"/>
                </a:lnTo>
                <a:lnTo>
                  <a:pt x="845" y="698"/>
                </a:lnTo>
                <a:lnTo>
                  <a:pt x="847" y="704"/>
                </a:lnTo>
                <a:lnTo>
                  <a:pt x="847" y="706"/>
                </a:lnTo>
                <a:lnTo>
                  <a:pt x="849" y="710"/>
                </a:lnTo>
                <a:lnTo>
                  <a:pt x="865" y="702"/>
                </a:lnTo>
                <a:lnTo>
                  <a:pt x="847" y="702"/>
                </a:lnTo>
                <a:lnTo>
                  <a:pt x="847" y="708"/>
                </a:lnTo>
                <a:lnTo>
                  <a:pt x="847" y="710"/>
                </a:lnTo>
                <a:lnTo>
                  <a:pt x="847" y="712"/>
                </a:lnTo>
                <a:lnTo>
                  <a:pt x="847" y="712"/>
                </a:lnTo>
                <a:lnTo>
                  <a:pt x="849" y="718"/>
                </a:lnTo>
                <a:lnTo>
                  <a:pt x="853" y="724"/>
                </a:lnTo>
                <a:lnTo>
                  <a:pt x="859" y="728"/>
                </a:lnTo>
                <a:lnTo>
                  <a:pt x="865" y="730"/>
                </a:lnTo>
                <a:lnTo>
                  <a:pt x="867" y="730"/>
                </a:lnTo>
                <a:lnTo>
                  <a:pt x="867" y="694"/>
                </a:lnTo>
                <a:lnTo>
                  <a:pt x="865" y="694"/>
                </a:lnTo>
                <a:lnTo>
                  <a:pt x="882" y="712"/>
                </a:lnTo>
                <a:lnTo>
                  <a:pt x="880" y="706"/>
                </a:lnTo>
                <a:lnTo>
                  <a:pt x="876" y="700"/>
                </a:lnTo>
                <a:lnTo>
                  <a:pt x="871" y="696"/>
                </a:lnTo>
                <a:lnTo>
                  <a:pt x="865" y="712"/>
                </a:lnTo>
                <a:lnTo>
                  <a:pt x="882" y="712"/>
                </a:lnTo>
                <a:lnTo>
                  <a:pt x="882" y="710"/>
                </a:lnTo>
                <a:lnTo>
                  <a:pt x="882" y="708"/>
                </a:lnTo>
                <a:lnTo>
                  <a:pt x="882" y="702"/>
                </a:lnTo>
                <a:lnTo>
                  <a:pt x="882" y="702"/>
                </a:lnTo>
                <a:lnTo>
                  <a:pt x="880" y="696"/>
                </a:lnTo>
                <a:lnTo>
                  <a:pt x="880" y="694"/>
                </a:lnTo>
                <a:lnTo>
                  <a:pt x="878" y="690"/>
                </a:lnTo>
                <a:lnTo>
                  <a:pt x="863" y="698"/>
                </a:lnTo>
                <a:lnTo>
                  <a:pt x="880" y="698"/>
                </a:lnTo>
                <a:lnTo>
                  <a:pt x="880" y="692"/>
                </a:lnTo>
                <a:lnTo>
                  <a:pt x="880" y="692"/>
                </a:lnTo>
                <a:lnTo>
                  <a:pt x="880" y="686"/>
                </a:lnTo>
                <a:lnTo>
                  <a:pt x="878" y="680"/>
                </a:lnTo>
                <a:lnTo>
                  <a:pt x="876" y="678"/>
                </a:lnTo>
                <a:lnTo>
                  <a:pt x="875" y="674"/>
                </a:lnTo>
                <a:lnTo>
                  <a:pt x="873" y="670"/>
                </a:lnTo>
                <a:lnTo>
                  <a:pt x="871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71" y="280"/>
                </a:lnTo>
                <a:lnTo>
                  <a:pt x="769" y="274"/>
                </a:lnTo>
                <a:lnTo>
                  <a:pt x="769" y="270"/>
                </a:lnTo>
                <a:lnTo>
                  <a:pt x="703" y="174"/>
                </a:lnTo>
                <a:lnTo>
                  <a:pt x="705" y="184"/>
                </a:lnTo>
                <a:lnTo>
                  <a:pt x="703" y="178"/>
                </a:lnTo>
                <a:lnTo>
                  <a:pt x="687" y="184"/>
                </a:lnTo>
                <a:lnTo>
                  <a:pt x="705" y="184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2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9" y="1023"/>
                </a:lnTo>
                <a:lnTo>
                  <a:pt x="571" y="1019"/>
                </a:lnTo>
                <a:lnTo>
                  <a:pt x="567" y="1013"/>
                </a:lnTo>
                <a:lnTo>
                  <a:pt x="561" y="1009"/>
                </a:lnTo>
                <a:lnTo>
                  <a:pt x="555" y="1007"/>
                </a:lnTo>
                <a:lnTo>
                  <a:pt x="549" y="1009"/>
                </a:lnTo>
                <a:lnTo>
                  <a:pt x="543" y="1013"/>
                </a:lnTo>
                <a:lnTo>
                  <a:pt x="539" y="1019"/>
                </a:lnTo>
                <a:lnTo>
                  <a:pt x="537" y="1025"/>
                </a:lnTo>
                <a:lnTo>
                  <a:pt x="555" y="1025"/>
                </a:lnTo>
                <a:lnTo>
                  <a:pt x="573" y="1023"/>
                </a:lnTo>
                <a:lnTo>
                  <a:pt x="543" y="710"/>
                </a:lnTo>
                <a:lnTo>
                  <a:pt x="541" y="706"/>
                </a:lnTo>
                <a:lnTo>
                  <a:pt x="537" y="700"/>
                </a:lnTo>
                <a:lnTo>
                  <a:pt x="531" y="696"/>
                </a:lnTo>
                <a:lnTo>
                  <a:pt x="525" y="694"/>
                </a:lnTo>
                <a:lnTo>
                  <a:pt x="519" y="696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5"/>
                </a:lnTo>
                <a:lnTo>
                  <a:pt x="451" y="855"/>
                </a:lnTo>
                <a:lnTo>
                  <a:pt x="435" y="853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5" y="1073"/>
                </a:lnTo>
                <a:lnTo>
                  <a:pt x="413" y="1057"/>
                </a:lnTo>
                <a:lnTo>
                  <a:pt x="409" y="1055"/>
                </a:lnTo>
                <a:lnTo>
                  <a:pt x="407" y="1055"/>
                </a:lnTo>
                <a:lnTo>
                  <a:pt x="401" y="1053"/>
                </a:lnTo>
                <a:lnTo>
                  <a:pt x="397" y="1053"/>
                </a:lnTo>
                <a:lnTo>
                  <a:pt x="397" y="1071"/>
                </a:lnTo>
                <a:lnTo>
                  <a:pt x="401" y="1055"/>
                </a:lnTo>
                <a:lnTo>
                  <a:pt x="391" y="1053"/>
                </a:lnTo>
                <a:lnTo>
                  <a:pt x="391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1" y="1065"/>
                </a:lnTo>
                <a:lnTo>
                  <a:pt x="385" y="1053"/>
                </a:lnTo>
                <a:lnTo>
                  <a:pt x="381" y="1049"/>
                </a:lnTo>
                <a:lnTo>
                  <a:pt x="379" y="1047"/>
                </a:lnTo>
                <a:lnTo>
                  <a:pt x="375" y="1043"/>
                </a:lnTo>
                <a:lnTo>
                  <a:pt x="361" y="1055"/>
                </a:lnTo>
                <a:lnTo>
                  <a:pt x="377" y="1047"/>
                </a:lnTo>
                <a:lnTo>
                  <a:pt x="375" y="1043"/>
                </a:lnTo>
                <a:lnTo>
                  <a:pt x="373" y="1039"/>
                </a:lnTo>
                <a:lnTo>
                  <a:pt x="357" y="1047"/>
                </a:lnTo>
                <a:lnTo>
                  <a:pt x="375" y="1043"/>
                </a:lnTo>
                <a:lnTo>
                  <a:pt x="371" y="1023"/>
                </a:lnTo>
                <a:lnTo>
                  <a:pt x="353" y="1027"/>
                </a:lnTo>
                <a:lnTo>
                  <a:pt x="371" y="1025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3" y="961"/>
                </a:lnTo>
                <a:lnTo>
                  <a:pt x="361" y="939"/>
                </a:lnTo>
                <a:lnTo>
                  <a:pt x="359" y="917"/>
                </a:lnTo>
                <a:lnTo>
                  <a:pt x="341" y="919"/>
                </a:lnTo>
                <a:lnTo>
                  <a:pt x="359" y="919"/>
                </a:lnTo>
                <a:lnTo>
                  <a:pt x="359" y="875"/>
                </a:lnTo>
                <a:lnTo>
                  <a:pt x="359" y="875"/>
                </a:lnTo>
                <a:lnTo>
                  <a:pt x="357" y="833"/>
                </a:lnTo>
                <a:lnTo>
                  <a:pt x="339" y="833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0"/>
                </a:lnTo>
                <a:lnTo>
                  <a:pt x="337" y="700"/>
                </a:lnTo>
                <a:lnTo>
                  <a:pt x="355" y="700"/>
                </a:lnTo>
                <a:lnTo>
                  <a:pt x="355" y="660"/>
                </a:lnTo>
                <a:lnTo>
                  <a:pt x="355" y="658"/>
                </a:lnTo>
                <a:lnTo>
                  <a:pt x="351" y="620"/>
                </a:lnTo>
                <a:lnTo>
                  <a:pt x="333" y="622"/>
                </a:lnTo>
                <a:lnTo>
                  <a:pt x="351" y="622"/>
                </a:lnTo>
                <a:lnTo>
                  <a:pt x="349" y="584"/>
                </a:lnTo>
                <a:lnTo>
                  <a:pt x="349" y="582"/>
                </a:lnTo>
                <a:lnTo>
                  <a:pt x="345" y="542"/>
                </a:lnTo>
                <a:lnTo>
                  <a:pt x="335" y="464"/>
                </a:lnTo>
                <a:lnTo>
                  <a:pt x="331" y="426"/>
                </a:lnTo>
                <a:lnTo>
                  <a:pt x="327" y="388"/>
                </a:lnTo>
                <a:lnTo>
                  <a:pt x="327" y="388"/>
                </a:lnTo>
                <a:lnTo>
                  <a:pt x="315" y="324"/>
                </a:lnTo>
                <a:lnTo>
                  <a:pt x="315" y="322"/>
                </a:lnTo>
                <a:lnTo>
                  <a:pt x="301" y="260"/>
                </a:lnTo>
                <a:lnTo>
                  <a:pt x="287" y="196"/>
                </a:lnTo>
                <a:lnTo>
                  <a:pt x="271" y="132"/>
                </a:lnTo>
                <a:lnTo>
                  <a:pt x="269" y="130"/>
                </a:lnTo>
                <a:lnTo>
                  <a:pt x="265" y="124"/>
                </a:lnTo>
                <a:lnTo>
                  <a:pt x="259" y="120"/>
                </a:lnTo>
                <a:lnTo>
                  <a:pt x="253" y="118"/>
                </a:lnTo>
                <a:lnTo>
                  <a:pt x="247" y="120"/>
                </a:lnTo>
                <a:lnTo>
                  <a:pt x="243" y="122"/>
                </a:lnTo>
                <a:lnTo>
                  <a:pt x="231" y="132"/>
                </a:lnTo>
                <a:lnTo>
                  <a:pt x="221" y="140"/>
                </a:lnTo>
                <a:lnTo>
                  <a:pt x="231" y="154"/>
                </a:lnTo>
                <a:lnTo>
                  <a:pt x="223" y="140"/>
                </a:lnTo>
                <a:lnTo>
                  <a:pt x="213" y="146"/>
                </a:lnTo>
                <a:lnTo>
                  <a:pt x="211" y="146"/>
                </a:lnTo>
                <a:lnTo>
                  <a:pt x="203" y="152"/>
                </a:lnTo>
                <a:lnTo>
                  <a:pt x="213" y="166"/>
                </a:lnTo>
                <a:lnTo>
                  <a:pt x="205" y="150"/>
                </a:lnTo>
                <a:lnTo>
                  <a:pt x="197" y="154"/>
                </a:lnTo>
                <a:lnTo>
                  <a:pt x="195" y="156"/>
                </a:lnTo>
                <a:lnTo>
                  <a:pt x="189" y="160"/>
                </a:lnTo>
                <a:lnTo>
                  <a:pt x="183" y="164"/>
                </a:lnTo>
                <a:lnTo>
                  <a:pt x="193" y="178"/>
                </a:lnTo>
                <a:lnTo>
                  <a:pt x="193" y="160"/>
                </a:lnTo>
                <a:lnTo>
                  <a:pt x="187" y="160"/>
                </a:lnTo>
                <a:lnTo>
                  <a:pt x="187" y="160"/>
                </a:lnTo>
                <a:lnTo>
                  <a:pt x="181" y="162"/>
                </a:lnTo>
                <a:lnTo>
                  <a:pt x="175" y="164"/>
                </a:lnTo>
                <a:lnTo>
                  <a:pt x="173" y="164"/>
                </a:lnTo>
                <a:lnTo>
                  <a:pt x="169" y="166"/>
                </a:lnTo>
                <a:lnTo>
                  <a:pt x="177" y="182"/>
                </a:lnTo>
                <a:lnTo>
                  <a:pt x="177" y="164"/>
                </a:lnTo>
                <a:lnTo>
                  <a:pt x="173" y="164"/>
                </a:lnTo>
                <a:lnTo>
                  <a:pt x="173" y="164"/>
                </a:lnTo>
                <a:lnTo>
                  <a:pt x="167" y="166"/>
                </a:lnTo>
                <a:lnTo>
                  <a:pt x="161" y="170"/>
                </a:lnTo>
                <a:lnTo>
                  <a:pt x="157" y="176"/>
                </a:lnTo>
                <a:lnTo>
                  <a:pt x="155" y="182"/>
                </a:lnTo>
                <a:lnTo>
                  <a:pt x="155" y="182"/>
                </a:lnTo>
                <a:lnTo>
                  <a:pt x="155" y="184"/>
                </a:lnTo>
                <a:lnTo>
                  <a:pt x="161" y="172"/>
                </a:lnTo>
                <a:lnTo>
                  <a:pt x="157" y="178"/>
                </a:lnTo>
                <a:lnTo>
                  <a:pt x="155" y="184"/>
                </a:lnTo>
                <a:lnTo>
                  <a:pt x="173" y="184"/>
                </a:lnTo>
                <a:lnTo>
                  <a:pt x="165" y="168"/>
                </a:lnTo>
                <a:lnTo>
                  <a:pt x="161" y="170"/>
                </a:lnTo>
                <a:lnTo>
                  <a:pt x="157" y="174"/>
                </a:lnTo>
                <a:lnTo>
                  <a:pt x="155" y="176"/>
                </a:lnTo>
                <a:lnTo>
                  <a:pt x="153" y="178"/>
                </a:lnTo>
                <a:lnTo>
                  <a:pt x="153" y="178"/>
                </a:lnTo>
                <a:lnTo>
                  <a:pt x="149" y="184"/>
                </a:lnTo>
                <a:lnTo>
                  <a:pt x="147" y="190"/>
                </a:lnTo>
                <a:lnTo>
                  <a:pt x="147" y="190"/>
                </a:lnTo>
                <a:lnTo>
                  <a:pt x="147" y="192"/>
                </a:lnTo>
                <a:lnTo>
                  <a:pt x="153" y="180"/>
                </a:lnTo>
                <a:lnTo>
                  <a:pt x="149" y="186"/>
                </a:lnTo>
                <a:lnTo>
                  <a:pt x="147" y="192"/>
                </a:lnTo>
                <a:lnTo>
                  <a:pt x="165" y="192"/>
                </a:lnTo>
                <a:lnTo>
                  <a:pt x="153" y="180"/>
                </a:lnTo>
                <a:lnTo>
                  <a:pt x="151" y="182"/>
                </a:lnTo>
                <a:lnTo>
                  <a:pt x="151" y="182"/>
                </a:lnTo>
                <a:lnTo>
                  <a:pt x="147" y="188"/>
                </a:lnTo>
                <a:lnTo>
                  <a:pt x="145" y="194"/>
                </a:lnTo>
                <a:lnTo>
                  <a:pt x="145" y="194"/>
                </a:lnTo>
                <a:lnTo>
                  <a:pt x="145" y="198"/>
                </a:lnTo>
                <a:lnTo>
                  <a:pt x="145" y="204"/>
                </a:lnTo>
                <a:lnTo>
                  <a:pt x="163" y="204"/>
                </a:lnTo>
                <a:lnTo>
                  <a:pt x="147" y="198"/>
                </a:lnTo>
                <a:lnTo>
                  <a:pt x="145" y="204"/>
                </a:lnTo>
                <a:lnTo>
                  <a:pt x="143" y="210"/>
                </a:lnTo>
                <a:lnTo>
                  <a:pt x="143" y="210"/>
                </a:lnTo>
                <a:lnTo>
                  <a:pt x="143" y="218"/>
                </a:lnTo>
                <a:lnTo>
                  <a:pt x="143" y="224"/>
                </a:lnTo>
                <a:lnTo>
                  <a:pt x="143" y="234"/>
                </a:lnTo>
                <a:lnTo>
                  <a:pt x="143" y="246"/>
                </a:lnTo>
                <a:lnTo>
                  <a:pt x="143" y="260"/>
                </a:lnTo>
                <a:lnTo>
                  <a:pt x="143" y="268"/>
                </a:lnTo>
                <a:lnTo>
                  <a:pt x="143" y="274"/>
                </a:lnTo>
                <a:lnTo>
                  <a:pt x="143" y="282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2"/>
                </a:lnTo>
                <a:lnTo>
                  <a:pt x="143" y="332"/>
                </a:lnTo>
                <a:lnTo>
                  <a:pt x="143" y="344"/>
                </a:lnTo>
                <a:lnTo>
                  <a:pt x="143" y="358"/>
                </a:lnTo>
                <a:lnTo>
                  <a:pt x="143" y="370"/>
                </a:lnTo>
                <a:lnTo>
                  <a:pt x="161" y="370"/>
                </a:lnTo>
                <a:lnTo>
                  <a:pt x="143" y="368"/>
                </a:lnTo>
                <a:lnTo>
                  <a:pt x="141" y="382"/>
                </a:lnTo>
                <a:lnTo>
                  <a:pt x="141" y="384"/>
                </a:lnTo>
                <a:lnTo>
                  <a:pt x="141" y="398"/>
                </a:lnTo>
                <a:lnTo>
                  <a:pt x="141" y="414"/>
                </a:lnTo>
                <a:lnTo>
                  <a:pt x="141" y="416"/>
                </a:lnTo>
                <a:lnTo>
                  <a:pt x="159" y="398"/>
                </a:lnTo>
                <a:lnTo>
                  <a:pt x="153" y="400"/>
                </a:lnTo>
                <a:lnTo>
                  <a:pt x="147" y="404"/>
                </a:lnTo>
                <a:lnTo>
                  <a:pt x="143" y="410"/>
                </a:lnTo>
                <a:lnTo>
                  <a:pt x="141" y="416"/>
                </a:lnTo>
                <a:lnTo>
                  <a:pt x="159" y="416"/>
                </a:lnTo>
                <a:lnTo>
                  <a:pt x="159" y="398"/>
                </a:lnTo>
                <a:lnTo>
                  <a:pt x="157" y="398"/>
                </a:lnTo>
                <a:lnTo>
                  <a:pt x="157" y="398"/>
                </a:lnTo>
                <a:lnTo>
                  <a:pt x="151" y="400"/>
                </a:lnTo>
                <a:lnTo>
                  <a:pt x="145" y="404"/>
                </a:lnTo>
                <a:lnTo>
                  <a:pt x="141" y="410"/>
                </a:lnTo>
                <a:lnTo>
                  <a:pt x="139" y="416"/>
                </a:lnTo>
                <a:lnTo>
                  <a:pt x="139" y="416"/>
                </a:lnTo>
                <a:lnTo>
                  <a:pt x="139" y="420"/>
                </a:lnTo>
                <a:lnTo>
                  <a:pt x="157" y="420"/>
                </a:lnTo>
                <a:lnTo>
                  <a:pt x="141" y="414"/>
                </a:lnTo>
                <a:lnTo>
                  <a:pt x="139" y="420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31" y="444"/>
                </a:lnTo>
                <a:lnTo>
                  <a:pt x="131" y="450"/>
                </a:lnTo>
                <a:lnTo>
                  <a:pt x="149" y="450"/>
                </a:lnTo>
                <a:lnTo>
                  <a:pt x="133" y="448"/>
                </a:lnTo>
                <a:lnTo>
                  <a:pt x="131" y="460"/>
                </a:lnTo>
                <a:lnTo>
                  <a:pt x="147" y="462"/>
                </a:lnTo>
                <a:lnTo>
                  <a:pt x="131" y="458"/>
                </a:lnTo>
                <a:lnTo>
                  <a:pt x="129" y="468"/>
                </a:lnTo>
                <a:lnTo>
                  <a:pt x="145" y="472"/>
                </a:lnTo>
                <a:lnTo>
                  <a:pt x="129" y="468"/>
                </a:lnTo>
                <a:lnTo>
                  <a:pt x="125" y="482"/>
                </a:lnTo>
                <a:lnTo>
                  <a:pt x="123" y="486"/>
                </a:lnTo>
                <a:lnTo>
                  <a:pt x="125" y="484"/>
                </a:lnTo>
                <a:lnTo>
                  <a:pt x="123" y="496"/>
                </a:lnTo>
                <a:lnTo>
                  <a:pt x="139" y="498"/>
                </a:lnTo>
                <a:lnTo>
                  <a:pt x="123" y="494"/>
                </a:lnTo>
                <a:lnTo>
                  <a:pt x="109" y="540"/>
                </a:lnTo>
                <a:lnTo>
                  <a:pt x="109" y="540"/>
                </a:lnTo>
                <a:lnTo>
                  <a:pt x="99" y="584"/>
                </a:lnTo>
                <a:lnTo>
                  <a:pt x="115" y="588"/>
                </a:lnTo>
                <a:lnTo>
                  <a:pt x="99" y="582"/>
                </a:lnTo>
                <a:lnTo>
                  <a:pt x="83" y="628"/>
                </a:lnTo>
                <a:lnTo>
                  <a:pt x="99" y="634"/>
                </a:lnTo>
                <a:lnTo>
                  <a:pt x="83" y="628"/>
                </a:lnTo>
                <a:lnTo>
                  <a:pt x="76" y="648"/>
                </a:lnTo>
                <a:lnTo>
                  <a:pt x="91" y="654"/>
                </a:lnTo>
                <a:lnTo>
                  <a:pt x="76" y="648"/>
                </a:lnTo>
                <a:lnTo>
                  <a:pt x="66" y="672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698"/>
                </a:lnTo>
                <a:lnTo>
                  <a:pt x="80" y="698"/>
                </a:lnTo>
                <a:lnTo>
                  <a:pt x="64" y="690"/>
                </a:lnTo>
                <a:lnTo>
                  <a:pt x="62" y="694"/>
                </a:lnTo>
                <a:lnTo>
                  <a:pt x="62" y="696"/>
                </a:lnTo>
                <a:lnTo>
                  <a:pt x="60" y="702"/>
                </a:lnTo>
                <a:lnTo>
                  <a:pt x="60" y="702"/>
                </a:lnTo>
                <a:lnTo>
                  <a:pt x="60" y="706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70" y="694"/>
                </a:lnTo>
                <a:lnTo>
                  <a:pt x="66" y="696"/>
                </a:lnTo>
                <a:lnTo>
                  <a:pt x="74" y="712"/>
                </a:lnTo>
                <a:lnTo>
                  <a:pt x="74" y="694"/>
                </a:lnTo>
                <a:lnTo>
                  <a:pt x="72" y="694"/>
                </a:lnTo>
                <a:lnTo>
                  <a:pt x="70" y="694"/>
                </a:lnTo>
                <a:lnTo>
                  <a:pt x="82" y="700"/>
                </a:lnTo>
                <a:lnTo>
                  <a:pt x="76" y="696"/>
                </a:lnTo>
                <a:lnTo>
                  <a:pt x="70" y="712"/>
                </a:lnTo>
                <a:lnTo>
                  <a:pt x="83" y="700"/>
                </a:lnTo>
                <a:lnTo>
                  <a:pt x="80" y="696"/>
                </a:lnTo>
                <a:lnTo>
                  <a:pt x="76" y="692"/>
                </a:lnTo>
                <a:lnTo>
                  <a:pt x="74" y="692"/>
                </a:lnTo>
                <a:lnTo>
                  <a:pt x="72" y="690"/>
                </a:lnTo>
                <a:lnTo>
                  <a:pt x="66" y="686"/>
                </a:lnTo>
                <a:lnTo>
                  <a:pt x="64" y="684"/>
                </a:lnTo>
                <a:lnTo>
                  <a:pt x="60" y="682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50" y="668"/>
                </a:lnTo>
                <a:lnTo>
                  <a:pt x="48" y="662"/>
                </a:lnTo>
                <a:lnTo>
                  <a:pt x="46" y="662"/>
                </a:lnTo>
                <a:lnTo>
                  <a:pt x="44" y="656"/>
                </a:lnTo>
                <a:lnTo>
                  <a:pt x="40" y="652"/>
                </a:lnTo>
                <a:lnTo>
                  <a:pt x="36" y="648"/>
                </a:lnTo>
                <a:lnTo>
                  <a:pt x="22" y="660"/>
                </a:lnTo>
                <a:lnTo>
                  <a:pt x="38" y="652"/>
                </a:lnTo>
                <a:lnTo>
                  <a:pt x="36" y="648"/>
                </a:lnTo>
                <a:lnTo>
                  <a:pt x="34" y="644"/>
                </a:lnTo>
                <a:lnTo>
                  <a:pt x="32" y="642"/>
                </a:lnTo>
                <a:lnTo>
                  <a:pt x="36" y="654"/>
                </a:lnTo>
                <a:lnTo>
                  <a:pt x="34" y="648"/>
                </a:lnTo>
                <a:lnTo>
                  <a:pt x="18" y="654"/>
                </a:lnTo>
                <a:lnTo>
                  <a:pt x="36" y="654"/>
                </a:lnTo>
                <a:lnTo>
                  <a:pt x="36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" name="Freeform 457"/>
          <p:cNvSpPr>
            <a:spLocks/>
          </p:cNvSpPr>
          <p:nvPr/>
        </p:nvSpPr>
        <p:spPr bwMode="auto">
          <a:xfrm>
            <a:off x="6190154" y="3747708"/>
            <a:ext cx="700087" cy="865187"/>
          </a:xfrm>
          <a:custGeom>
            <a:avLst/>
            <a:gdLst>
              <a:gd name="T0" fmla="*/ 10 w 882"/>
              <a:gd name="T1" fmla="*/ 676 h 1091"/>
              <a:gd name="T2" fmla="*/ 37 w 882"/>
              <a:gd name="T3" fmla="*/ 710 h 1091"/>
              <a:gd name="T4" fmla="*/ 59 w 882"/>
              <a:gd name="T5" fmla="*/ 730 h 1091"/>
              <a:gd name="T6" fmla="*/ 91 w 882"/>
              <a:gd name="T7" fmla="*/ 722 h 1091"/>
              <a:gd name="T8" fmla="*/ 97 w 882"/>
              <a:gd name="T9" fmla="*/ 688 h 1091"/>
              <a:gd name="T10" fmla="*/ 145 w 882"/>
              <a:gd name="T11" fmla="*/ 550 h 1091"/>
              <a:gd name="T12" fmla="*/ 163 w 882"/>
              <a:gd name="T13" fmla="*/ 466 h 1091"/>
              <a:gd name="T14" fmla="*/ 169 w 882"/>
              <a:gd name="T15" fmla="*/ 436 h 1091"/>
              <a:gd name="T16" fmla="*/ 177 w 882"/>
              <a:gd name="T17" fmla="*/ 384 h 1091"/>
              <a:gd name="T18" fmla="*/ 179 w 882"/>
              <a:gd name="T19" fmla="*/ 292 h 1091"/>
              <a:gd name="T20" fmla="*/ 179 w 882"/>
              <a:gd name="T21" fmla="*/ 200 h 1091"/>
              <a:gd name="T22" fmla="*/ 177 w 882"/>
              <a:gd name="T23" fmla="*/ 206 h 1091"/>
              <a:gd name="T24" fmla="*/ 185 w 882"/>
              <a:gd name="T25" fmla="*/ 200 h 1091"/>
              <a:gd name="T26" fmla="*/ 197 w 882"/>
              <a:gd name="T27" fmla="*/ 196 h 1091"/>
              <a:gd name="T28" fmla="*/ 221 w 882"/>
              <a:gd name="T29" fmla="*/ 182 h 1091"/>
              <a:gd name="T30" fmla="*/ 239 w 882"/>
              <a:gd name="T31" fmla="*/ 150 h 1091"/>
              <a:gd name="T32" fmla="*/ 293 w 882"/>
              <a:gd name="T33" fmla="*/ 394 h 1091"/>
              <a:gd name="T34" fmla="*/ 333 w 882"/>
              <a:gd name="T35" fmla="*/ 622 h 1091"/>
              <a:gd name="T36" fmla="*/ 321 w 882"/>
              <a:gd name="T37" fmla="*/ 833 h 1091"/>
              <a:gd name="T38" fmla="*/ 331 w 882"/>
              <a:gd name="T39" fmla="*/ 1009 h 1091"/>
              <a:gd name="T40" fmla="*/ 351 w 882"/>
              <a:gd name="T41" fmla="*/ 1073 h 1091"/>
              <a:gd name="T42" fmla="*/ 391 w 882"/>
              <a:gd name="T43" fmla="*/ 1089 h 1091"/>
              <a:gd name="T44" fmla="*/ 431 w 882"/>
              <a:gd name="T45" fmla="*/ 1077 h 1091"/>
              <a:gd name="T46" fmla="*/ 511 w 882"/>
              <a:gd name="T47" fmla="*/ 720 h 1091"/>
              <a:gd name="T48" fmla="*/ 565 w 882"/>
              <a:gd name="T49" fmla="*/ 1037 h 1091"/>
              <a:gd name="T50" fmla="*/ 687 w 882"/>
              <a:gd name="T51" fmla="*/ 18 h 1091"/>
              <a:gd name="T52" fmla="*/ 669 w 882"/>
              <a:gd name="T53" fmla="*/ 188 h 1091"/>
              <a:gd name="T54" fmla="*/ 840 w 882"/>
              <a:gd name="T55" fmla="*/ 690 h 1091"/>
              <a:gd name="T56" fmla="*/ 864 w 882"/>
              <a:gd name="T57" fmla="*/ 706 h 1091"/>
              <a:gd name="T58" fmla="*/ 880 w 882"/>
              <a:gd name="T59" fmla="*/ 694 h 1091"/>
              <a:gd name="T60" fmla="*/ 817 w 882"/>
              <a:gd name="T61" fmla="*/ 602 h 1091"/>
              <a:gd name="T62" fmla="*/ 705 w 882"/>
              <a:gd name="T63" fmla="*/ 18 h 1091"/>
              <a:gd name="T64" fmla="*/ 641 w 882"/>
              <a:gd name="T65" fmla="*/ 136 h 1091"/>
              <a:gd name="T66" fmla="*/ 553 w 882"/>
              <a:gd name="T67" fmla="*/ 1007 h 1091"/>
              <a:gd name="T68" fmla="*/ 527 w 882"/>
              <a:gd name="T69" fmla="*/ 696 h 1091"/>
              <a:gd name="T70" fmla="*/ 397 w 882"/>
              <a:gd name="T71" fmla="*/ 1071 h 1091"/>
              <a:gd name="T72" fmla="*/ 399 w 882"/>
              <a:gd name="T73" fmla="*/ 1055 h 1091"/>
              <a:gd name="T74" fmla="*/ 367 w 882"/>
              <a:gd name="T75" fmla="*/ 1063 h 1091"/>
              <a:gd name="T76" fmla="*/ 355 w 882"/>
              <a:gd name="T77" fmla="*/ 1049 h 1091"/>
              <a:gd name="T78" fmla="*/ 341 w 882"/>
              <a:gd name="T79" fmla="*/ 943 h 1091"/>
              <a:gd name="T80" fmla="*/ 353 w 882"/>
              <a:gd name="T81" fmla="*/ 702 h 1091"/>
              <a:gd name="T82" fmla="*/ 345 w 882"/>
              <a:gd name="T83" fmla="*/ 544 h 1091"/>
              <a:gd name="T84" fmla="*/ 269 w 882"/>
              <a:gd name="T85" fmla="*/ 134 h 1091"/>
              <a:gd name="T86" fmla="*/ 221 w 882"/>
              <a:gd name="T87" fmla="*/ 140 h 1091"/>
              <a:gd name="T88" fmla="*/ 191 w 882"/>
              <a:gd name="T89" fmla="*/ 160 h 1091"/>
              <a:gd name="T90" fmla="*/ 175 w 882"/>
              <a:gd name="T91" fmla="*/ 168 h 1091"/>
              <a:gd name="T92" fmla="*/ 165 w 882"/>
              <a:gd name="T93" fmla="*/ 172 h 1091"/>
              <a:gd name="T94" fmla="*/ 147 w 882"/>
              <a:gd name="T95" fmla="*/ 188 h 1091"/>
              <a:gd name="T96" fmla="*/ 143 w 882"/>
              <a:gd name="T97" fmla="*/ 260 h 1091"/>
              <a:gd name="T98" fmla="*/ 143 w 882"/>
              <a:gd name="T99" fmla="*/ 344 h 1091"/>
              <a:gd name="T100" fmla="*/ 139 w 882"/>
              <a:gd name="T101" fmla="*/ 418 h 1091"/>
              <a:gd name="T102" fmla="*/ 153 w 882"/>
              <a:gd name="T103" fmla="*/ 432 h 1091"/>
              <a:gd name="T104" fmla="*/ 127 w 882"/>
              <a:gd name="T105" fmla="*/ 472 h 1091"/>
              <a:gd name="T106" fmla="*/ 97 w 882"/>
              <a:gd name="T107" fmla="*/ 584 h 1091"/>
              <a:gd name="T108" fmla="*/ 63 w 882"/>
              <a:gd name="T109" fmla="*/ 682 h 1091"/>
              <a:gd name="T110" fmla="*/ 61 w 882"/>
              <a:gd name="T111" fmla="*/ 710 h 1091"/>
              <a:gd name="T112" fmla="*/ 67 w 882"/>
              <a:gd name="T113" fmla="*/ 714 h 1091"/>
              <a:gd name="T114" fmla="*/ 59 w 882"/>
              <a:gd name="T115" fmla="*/ 684 h 1091"/>
              <a:gd name="T116" fmla="*/ 39 w 882"/>
              <a:gd name="T117" fmla="*/ 654 h 1091"/>
              <a:gd name="T118" fmla="*/ 35 w 882"/>
              <a:gd name="T119" fmla="*/ 6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91">
                <a:moveTo>
                  <a:pt x="35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4" y="678"/>
                </a:lnTo>
                <a:lnTo>
                  <a:pt x="18" y="682"/>
                </a:lnTo>
                <a:lnTo>
                  <a:pt x="22" y="684"/>
                </a:lnTo>
                <a:lnTo>
                  <a:pt x="29" y="668"/>
                </a:lnTo>
                <a:lnTo>
                  <a:pt x="18" y="680"/>
                </a:lnTo>
                <a:lnTo>
                  <a:pt x="16" y="678"/>
                </a:lnTo>
                <a:lnTo>
                  <a:pt x="20" y="684"/>
                </a:lnTo>
                <a:lnTo>
                  <a:pt x="27" y="696"/>
                </a:lnTo>
                <a:lnTo>
                  <a:pt x="35" y="708"/>
                </a:lnTo>
                <a:lnTo>
                  <a:pt x="37" y="710"/>
                </a:lnTo>
                <a:lnTo>
                  <a:pt x="39" y="714"/>
                </a:lnTo>
                <a:lnTo>
                  <a:pt x="45" y="718"/>
                </a:lnTo>
                <a:lnTo>
                  <a:pt x="55" y="702"/>
                </a:lnTo>
                <a:lnTo>
                  <a:pt x="43" y="714"/>
                </a:lnTo>
                <a:lnTo>
                  <a:pt x="41" y="712"/>
                </a:lnTo>
                <a:lnTo>
                  <a:pt x="45" y="718"/>
                </a:lnTo>
                <a:lnTo>
                  <a:pt x="47" y="722"/>
                </a:lnTo>
                <a:lnTo>
                  <a:pt x="51" y="726"/>
                </a:lnTo>
                <a:lnTo>
                  <a:pt x="51" y="724"/>
                </a:lnTo>
                <a:lnTo>
                  <a:pt x="55" y="728"/>
                </a:lnTo>
                <a:lnTo>
                  <a:pt x="59" y="730"/>
                </a:lnTo>
                <a:lnTo>
                  <a:pt x="61" y="730"/>
                </a:lnTo>
                <a:lnTo>
                  <a:pt x="67" y="732"/>
                </a:lnTo>
                <a:lnTo>
                  <a:pt x="71" y="732"/>
                </a:lnTo>
                <a:lnTo>
                  <a:pt x="73" y="732"/>
                </a:lnTo>
                <a:lnTo>
                  <a:pt x="73" y="732"/>
                </a:lnTo>
                <a:lnTo>
                  <a:pt x="79" y="730"/>
                </a:lnTo>
                <a:lnTo>
                  <a:pt x="81" y="730"/>
                </a:lnTo>
                <a:lnTo>
                  <a:pt x="85" y="728"/>
                </a:lnTo>
                <a:lnTo>
                  <a:pt x="91" y="726"/>
                </a:lnTo>
                <a:lnTo>
                  <a:pt x="93" y="724"/>
                </a:lnTo>
                <a:lnTo>
                  <a:pt x="91" y="722"/>
                </a:lnTo>
                <a:lnTo>
                  <a:pt x="95" y="716"/>
                </a:lnTo>
                <a:lnTo>
                  <a:pt x="97" y="710"/>
                </a:lnTo>
                <a:lnTo>
                  <a:pt x="97" y="704"/>
                </a:lnTo>
                <a:lnTo>
                  <a:pt x="97" y="700"/>
                </a:lnTo>
                <a:lnTo>
                  <a:pt x="79" y="700"/>
                </a:lnTo>
                <a:lnTo>
                  <a:pt x="97" y="704"/>
                </a:lnTo>
                <a:lnTo>
                  <a:pt x="99" y="692"/>
                </a:lnTo>
                <a:lnTo>
                  <a:pt x="99" y="688"/>
                </a:lnTo>
                <a:lnTo>
                  <a:pt x="99" y="682"/>
                </a:lnTo>
                <a:lnTo>
                  <a:pt x="81" y="682"/>
                </a:lnTo>
                <a:lnTo>
                  <a:pt x="97" y="688"/>
                </a:lnTo>
                <a:lnTo>
                  <a:pt x="97" y="690"/>
                </a:lnTo>
                <a:lnTo>
                  <a:pt x="99" y="686"/>
                </a:lnTo>
                <a:lnTo>
                  <a:pt x="101" y="684"/>
                </a:lnTo>
                <a:lnTo>
                  <a:pt x="107" y="662"/>
                </a:lnTo>
                <a:lnTo>
                  <a:pt x="89" y="656"/>
                </a:lnTo>
                <a:lnTo>
                  <a:pt x="105" y="664"/>
                </a:lnTo>
                <a:lnTo>
                  <a:pt x="115" y="642"/>
                </a:lnTo>
                <a:lnTo>
                  <a:pt x="117" y="640"/>
                </a:lnTo>
                <a:lnTo>
                  <a:pt x="131" y="596"/>
                </a:lnTo>
                <a:lnTo>
                  <a:pt x="131" y="596"/>
                </a:lnTo>
                <a:lnTo>
                  <a:pt x="145" y="550"/>
                </a:lnTo>
                <a:lnTo>
                  <a:pt x="145" y="548"/>
                </a:lnTo>
                <a:lnTo>
                  <a:pt x="155" y="502"/>
                </a:lnTo>
                <a:lnTo>
                  <a:pt x="137" y="498"/>
                </a:lnTo>
                <a:lnTo>
                  <a:pt x="155" y="504"/>
                </a:lnTo>
                <a:lnTo>
                  <a:pt x="159" y="492"/>
                </a:lnTo>
                <a:lnTo>
                  <a:pt x="159" y="490"/>
                </a:lnTo>
                <a:lnTo>
                  <a:pt x="161" y="480"/>
                </a:lnTo>
                <a:lnTo>
                  <a:pt x="161" y="480"/>
                </a:lnTo>
                <a:lnTo>
                  <a:pt x="163" y="466"/>
                </a:lnTo>
                <a:lnTo>
                  <a:pt x="145" y="462"/>
                </a:lnTo>
                <a:lnTo>
                  <a:pt x="163" y="466"/>
                </a:lnTo>
                <a:lnTo>
                  <a:pt x="165" y="454"/>
                </a:lnTo>
                <a:lnTo>
                  <a:pt x="147" y="450"/>
                </a:lnTo>
                <a:lnTo>
                  <a:pt x="165" y="456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1" y="432"/>
                </a:lnTo>
                <a:lnTo>
                  <a:pt x="171" y="428"/>
                </a:lnTo>
                <a:lnTo>
                  <a:pt x="153" y="428"/>
                </a:lnTo>
                <a:lnTo>
                  <a:pt x="169" y="434"/>
                </a:lnTo>
                <a:lnTo>
                  <a:pt x="169" y="436"/>
                </a:lnTo>
                <a:lnTo>
                  <a:pt x="171" y="432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75" y="414"/>
                </a:lnTo>
                <a:lnTo>
                  <a:pt x="157" y="414"/>
                </a:lnTo>
                <a:lnTo>
                  <a:pt x="175" y="416"/>
                </a:lnTo>
                <a:lnTo>
                  <a:pt x="177" y="400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77" y="358"/>
                </a:lnTo>
                <a:lnTo>
                  <a:pt x="177" y="346"/>
                </a:lnTo>
                <a:lnTo>
                  <a:pt x="159" y="346"/>
                </a:lnTo>
                <a:lnTo>
                  <a:pt x="177" y="350"/>
                </a:lnTo>
                <a:lnTo>
                  <a:pt x="179" y="338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79" y="200"/>
                </a:lnTo>
                <a:lnTo>
                  <a:pt x="161" y="200"/>
                </a:lnTo>
                <a:lnTo>
                  <a:pt x="177" y="206"/>
                </a:lnTo>
                <a:lnTo>
                  <a:pt x="177" y="208"/>
                </a:lnTo>
                <a:lnTo>
                  <a:pt x="179" y="204"/>
                </a:lnTo>
                <a:lnTo>
                  <a:pt x="179" y="202"/>
                </a:lnTo>
                <a:lnTo>
                  <a:pt x="181" y="196"/>
                </a:lnTo>
                <a:lnTo>
                  <a:pt x="181" y="192"/>
                </a:lnTo>
                <a:lnTo>
                  <a:pt x="163" y="192"/>
                </a:lnTo>
                <a:lnTo>
                  <a:pt x="175" y="204"/>
                </a:lnTo>
                <a:lnTo>
                  <a:pt x="179" y="198"/>
                </a:lnTo>
                <a:lnTo>
                  <a:pt x="177" y="206"/>
                </a:lnTo>
                <a:lnTo>
                  <a:pt x="179" y="204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5" y="204"/>
                </a:lnTo>
                <a:lnTo>
                  <a:pt x="175" y="204"/>
                </a:lnTo>
                <a:lnTo>
                  <a:pt x="181" y="202"/>
                </a:lnTo>
                <a:lnTo>
                  <a:pt x="183" y="202"/>
                </a:lnTo>
                <a:lnTo>
                  <a:pt x="187" y="200"/>
                </a:lnTo>
                <a:lnTo>
                  <a:pt x="191" y="198"/>
                </a:lnTo>
                <a:lnTo>
                  <a:pt x="197" y="196"/>
                </a:lnTo>
                <a:lnTo>
                  <a:pt x="199" y="194"/>
                </a:lnTo>
                <a:lnTo>
                  <a:pt x="185" y="180"/>
                </a:lnTo>
                <a:lnTo>
                  <a:pt x="191" y="198"/>
                </a:lnTo>
                <a:lnTo>
                  <a:pt x="197" y="196"/>
                </a:lnTo>
                <a:lnTo>
                  <a:pt x="203" y="194"/>
                </a:lnTo>
                <a:lnTo>
                  <a:pt x="205" y="192"/>
                </a:lnTo>
                <a:lnTo>
                  <a:pt x="213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3" y="176"/>
                </a:lnTo>
                <a:lnTo>
                  <a:pt x="243" y="168"/>
                </a:lnTo>
                <a:lnTo>
                  <a:pt x="245" y="168"/>
                </a:lnTo>
                <a:lnTo>
                  <a:pt x="253" y="160"/>
                </a:lnTo>
                <a:lnTo>
                  <a:pt x="239" y="146"/>
                </a:lnTo>
                <a:lnTo>
                  <a:pt x="249" y="162"/>
                </a:lnTo>
                <a:lnTo>
                  <a:pt x="261" y="154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3" y="206"/>
                </a:lnTo>
                <a:lnTo>
                  <a:pt x="269" y="200"/>
                </a:lnTo>
                <a:lnTo>
                  <a:pt x="253" y="204"/>
                </a:lnTo>
                <a:lnTo>
                  <a:pt x="265" y="268"/>
                </a:lnTo>
                <a:lnTo>
                  <a:pt x="265" y="268"/>
                </a:lnTo>
                <a:lnTo>
                  <a:pt x="279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9" y="548"/>
                </a:lnTo>
                <a:lnTo>
                  <a:pt x="327" y="546"/>
                </a:lnTo>
                <a:lnTo>
                  <a:pt x="309" y="548"/>
                </a:lnTo>
                <a:lnTo>
                  <a:pt x="311" y="586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35" y="664"/>
                </a:lnTo>
                <a:lnTo>
                  <a:pt x="317" y="664"/>
                </a:lnTo>
                <a:lnTo>
                  <a:pt x="317" y="702"/>
                </a:lnTo>
                <a:lnTo>
                  <a:pt x="317" y="704"/>
                </a:lnTo>
                <a:lnTo>
                  <a:pt x="319" y="748"/>
                </a:lnTo>
                <a:lnTo>
                  <a:pt x="321" y="791"/>
                </a:lnTo>
                <a:lnTo>
                  <a:pt x="339" y="790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41" y="921"/>
                </a:lnTo>
                <a:lnTo>
                  <a:pt x="323" y="921"/>
                </a:lnTo>
                <a:lnTo>
                  <a:pt x="323" y="943"/>
                </a:lnTo>
                <a:lnTo>
                  <a:pt x="323" y="945"/>
                </a:lnTo>
                <a:lnTo>
                  <a:pt x="325" y="965"/>
                </a:lnTo>
                <a:lnTo>
                  <a:pt x="327" y="987"/>
                </a:lnTo>
                <a:lnTo>
                  <a:pt x="329" y="1007"/>
                </a:lnTo>
                <a:lnTo>
                  <a:pt x="331" y="1009"/>
                </a:lnTo>
                <a:lnTo>
                  <a:pt x="335" y="1033"/>
                </a:lnTo>
                <a:lnTo>
                  <a:pt x="335" y="1033"/>
                </a:lnTo>
                <a:lnTo>
                  <a:pt x="339" y="1053"/>
                </a:lnTo>
                <a:lnTo>
                  <a:pt x="339" y="1057"/>
                </a:lnTo>
                <a:lnTo>
                  <a:pt x="341" y="1061"/>
                </a:lnTo>
                <a:lnTo>
                  <a:pt x="343" y="1065"/>
                </a:lnTo>
                <a:lnTo>
                  <a:pt x="347" y="1069"/>
                </a:lnTo>
                <a:lnTo>
                  <a:pt x="351" y="1073"/>
                </a:lnTo>
                <a:lnTo>
                  <a:pt x="355" y="1075"/>
                </a:lnTo>
                <a:lnTo>
                  <a:pt x="363" y="1059"/>
                </a:lnTo>
                <a:lnTo>
                  <a:pt x="351" y="1073"/>
                </a:lnTo>
                <a:lnTo>
                  <a:pt x="355" y="1077"/>
                </a:lnTo>
                <a:lnTo>
                  <a:pt x="355" y="1075"/>
                </a:lnTo>
                <a:lnTo>
                  <a:pt x="359" y="1079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7" y="1087"/>
                </a:lnTo>
                <a:lnTo>
                  <a:pt x="391" y="1089"/>
                </a:lnTo>
                <a:lnTo>
                  <a:pt x="393" y="1089"/>
                </a:lnTo>
                <a:lnTo>
                  <a:pt x="399" y="1091"/>
                </a:lnTo>
                <a:lnTo>
                  <a:pt x="403" y="1091"/>
                </a:lnTo>
                <a:lnTo>
                  <a:pt x="407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7" y="861"/>
                </a:lnTo>
                <a:lnTo>
                  <a:pt x="467" y="857"/>
                </a:lnTo>
                <a:lnTo>
                  <a:pt x="467" y="738"/>
                </a:lnTo>
                <a:lnTo>
                  <a:pt x="449" y="738"/>
                </a:lnTo>
                <a:lnTo>
                  <a:pt x="455" y="754"/>
                </a:lnTo>
                <a:lnTo>
                  <a:pt x="461" y="750"/>
                </a:lnTo>
                <a:lnTo>
                  <a:pt x="465" y="744"/>
                </a:lnTo>
                <a:lnTo>
                  <a:pt x="455" y="756"/>
                </a:lnTo>
                <a:lnTo>
                  <a:pt x="533" y="732"/>
                </a:lnTo>
                <a:lnTo>
                  <a:pt x="527" y="714"/>
                </a:lnTo>
                <a:lnTo>
                  <a:pt x="511" y="720"/>
                </a:lnTo>
                <a:lnTo>
                  <a:pt x="515" y="726"/>
                </a:lnTo>
                <a:lnTo>
                  <a:pt x="521" y="730"/>
                </a:lnTo>
                <a:lnTo>
                  <a:pt x="527" y="732"/>
                </a:lnTo>
                <a:lnTo>
                  <a:pt x="509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6"/>
                </a:lnTo>
                <a:lnTo>
                  <a:pt x="675" y="144"/>
                </a:lnTo>
                <a:lnTo>
                  <a:pt x="705" y="22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8"/>
                </a:lnTo>
                <a:lnTo>
                  <a:pt x="669" y="188"/>
                </a:lnTo>
                <a:lnTo>
                  <a:pt x="671" y="194"/>
                </a:lnTo>
                <a:lnTo>
                  <a:pt x="673" y="198"/>
                </a:lnTo>
                <a:lnTo>
                  <a:pt x="737" y="294"/>
                </a:lnTo>
                <a:lnTo>
                  <a:pt x="751" y="284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0" y="690"/>
                </a:lnTo>
                <a:lnTo>
                  <a:pt x="854" y="678"/>
                </a:lnTo>
                <a:lnTo>
                  <a:pt x="838" y="686"/>
                </a:lnTo>
                <a:lnTo>
                  <a:pt x="840" y="690"/>
                </a:lnTo>
                <a:lnTo>
                  <a:pt x="842" y="694"/>
                </a:lnTo>
                <a:lnTo>
                  <a:pt x="858" y="686"/>
                </a:lnTo>
                <a:lnTo>
                  <a:pt x="842" y="690"/>
                </a:lnTo>
                <a:lnTo>
                  <a:pt x="844" y="698"/>
                </a:lnTo>
                <a:lnTo>
                  <a:pt x="844" y="700"/>
                </a:lnTo>
                <a:lnTo>
                  <a:pt x="846" y="706"/>
                </a:lnTo>
                <a:lnTo>
                  <a:pt x="848" y="712"/>
                </a:lnTo>
                <a:lnTo>
                  <a:pt x="864" y="706"/>
                </a:lnTo>
                <a:lnTo>
                  <a:pt x="846" y="706"/>
                </a:lnTo>
                <a:lnTo>
                  <a:pt x="846" y="710"/>
                </a:lnTo>
                <a:lnTo>
                  <a:pt x="846" y="712"/>
                </a:lnTo>
                <a:lnTo>
                  <a:pt x="846" y="714"/>
                </a:lnTo>
                <a:lnTo>
                  <a:pt x="882" y="714"/>
                </a:lnTo>
                <a:lnTo>
                  <a:pt x="882" y="712"/>
                </a:lnTo>
                <a:lnTo>
                  <a:pt x="882" y="710"/>
                </a:lnTo>
                <a:lnTo>
                  <a:pt x="882" y="706"/>
                </a:lnTo>
                <a:lnTo>
                  <a:pt x="882" y="706"/>
                </a:lnTo>
                <a:lnTo>
                  <a:pt x="882" y="700"/>
                </a:lnTo>
                <a:lnTo>
                  <a:pt x="880" y="694"/>
                </a:lnTo>
                <a:lnTo>
                  <a:pt x="878" y="688"/>
                </a:lnTo>
                <a:lnTo>
                  <a:pt x="860" y="694"/>
                </a:lnTo>
                <a:lnTo>
                  <a:pt x="878" y="690"/>
                </a:lnTo>
                <a:lnTo>
                  <a:pt x="876" y="682"/>
                </a:lnTo>
                <a:lnTo>
                  <a:pt x="874" y="678"/>
                </a:lnTo>
                <a:lnTo>
                  <a:pt x="872" y="674"/>
                </a:lnTo>
                <a:lnTo>
                  <a:pt x="870" y="670"/>
                </a:lnTo>
                <a:lnTo>
                  <a:pt x="868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3" y="178"/>
                </a:lnTo>
                <a:lnTo>
                  <a:pt x="687" y="188"/>
                </a:lnTo>
                <a:lnTo>
                  <a:pt x="705" y="188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5" y="712"/>
                </a:lnTo>
                <a:lnTo>
                  <a:pt x="543" y="708"/>
                </a:lnTo>
                <a:lnTo>
                  <a:pt x="539" y="702"/>
                </a:lnTo>
                <a:lnTo>
                  <a:pt x="533" y="698"/>
                </a:lnTo>
                <a:lnTo>
                  <a:pt x="527" y="696"/>
                </a:lnTo>
                <a:lnTo>
                  <a:pt x="523" y="698"/>
                </a:lnTo>
                <a:lnTo>
                  <a:pt x="445" y="722"/>
                </a:lnTo>
                <a:lnTo>
                  <a:pt x="443" y="722"/>
                </a:lnTo>
                <a:lnTo>
                  <a:pt x="437" y="726"/>
                </a:lnTo>
                <a:lnTo>
                  <a:pt x="433" y="732"/>
                </a:lnTo>
                <a:lnTo>
                  <a:pt x="431" y="738"/>
                </a:lnTo>
                <a:lnTo>
                  <a:pt x="431" y="738"/>
                </a:lnTo>
                <a:lnTo>
                  <a:pt x="431" y="857"/>
                </a:lnTo>
                <a:lnTo>
                  <a:pt x="449" y="857"/>
                </a:lnTo>
                <a:lnTo>
                  <a:pt x="433" y="855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7" y="1055"/>
                </a:lnTo>
                <a:lnTo>
                  <a:pt x="403" y="1055"/>
                </a:lnTo>
                <a:lnTo>
                  <a:pt x="399" y="1055"/>
                </a:lnTo>
                <a:lnTo>
                  <a:pt x="399" y="1073"/>
                </a:lnTo>
                <a:lnTo>
                  <a:pt x="407" y="1057"/>
                </a:lnTo>
                <a:lnTo>
                  <a:pt x="403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5" y="1047"/>
                </a:lnTo>
                <a:lnTo>
                  <a:pt x="367" y="1063"/>
                </a:lnTo>
                <a:lnTo>
                  <a:pt x="381" y="1051"/>
                </a:lnTo>
                <a:lnTo>
                  <a:pt x="377" y="1047"/>
                </a:lnTo>
                <a:lnTo>
                  <a:pt x="375" y="1047"/>
                </a:lnTo>
                <a:lnTo>
                  <a:pt x="371" y="1043"/>
                </a:lnTo>
                <a:lnTo>
                  <a:pt x="367" y="1041"/>
                </a:lnTo>
                <a:lnTo>
                  <a:pt x="371" y="1045"/>
                </a:lnTo>
                <a:lnTo>
                  <a:pt x="359" y="1057"/>
                </a:lnTo>
                <a:lnTo>
                  <a:pt x="375" y="1049"/>
                </a:lnTo>
                <a:lnTo>
                  <a:pt x="373" y="1045"/>
                </a:lnTo>
                <a:lnTo>
                  <a:pt x="371" y="1041"/>
                </a:lnTo>
                <a:lnTo>
                  <a:pt x="355" y="1049"/>
                </a:lnTo>
                <a:lnTo>
                  <a:pt x="373" y="1045"/>
                </a:lnTo>
                <a:lnTo>
                  <a:pt x="369" y="1025"/>
                </a:lnTo>
                <a:lnTo>
                  <a:pt x="351" y="1029"/>
                </a:lnTo>
                <a:lnTo>
                  <a:pt x="369" y="1027"/>
                </a:lnTo>
                <a:lnTo>
                  <a:pt x="365" y="1003"/>
                </a:lnTo>
                <a:lnTo>
                  <a:pt x="347" y="1005"/>
                </a:lnTo>
                <a:lnTo>
                  <a:pt x="365" y="1003"/>
                </a:lnTo>
                <a:lnTo>
                  <a:pt x="363" y="983"/>
                </a:lnTo>
                <a:lnTo>
                  <a:pt x="361" y="961"/>
                </a:lnTo>
                <a:lnTo>
                  <a:pt x="359" y="941"/>
                </a:lnTo>
                <a:lnTo>
                  <a:pt x="341" y="943"/>
                </a:lnTo>
                <a:lnTo>
                  <a:pt x="359" y="943"/>
                </a:lnTo>
                <a:lnTo>
                  <a:pt x="359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90"/>
                </a:lnTo>
                <a:lnTo>
                  <a:pt x="355" y="746"/>
                </a:lnTo>
                <a:lnTo>
                  <a:pt x="353" y="702"/>
                </a:lnTo>
                <a:lnTo>
                  <a:pt x="335" y="702"/>
                </a:lnTo>
                <a:lnTo>
                  <a:pt x="353" y="702"/>
                </a:lnTo>
                <a:lnTo>
                  <a:pt x="353" y="664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29" y="584"/>
                </a:lnTo>
                <a:lnTo>
                  <a:pt x="347" y="584"/>
                </a:lnTo>
                <a:lnTo>
                  <a:pt x="345" y="546"/>
                </a:lnTo>
                <a:lnTo>
                  <a:pt x="345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3" y="324"/>
                </a:lnTo>
                <a:lnTo>
                  <a:pt x="299" y="260"/>
                </a:lnTo>
                <a:lnTo>
                  <a:pt x="281" y="264"/>
                </a:lnTo>
                <a:lnTo>
                  <a:pt x="299" y="262"/>
                </a:lnTo>
                <a:lnTo>
                  <a:pt x="287" y="198"/>
                </a:lnTo>
                <a:lnTo>
                  <a:pt x="287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29" y="132"/>
                </a:lnTo>
                <a:lnTo>
                  <a:pt x="227" y="134"/>
                </a:lnTo>
                <a:lnTo>
                  <a:pt x="219" y="142"/>
                </a:lnTo>
                <a:lnTo>
                  <a:pt x="231" y="154"/>
                </a:lnTo>
                <a:lnTo>
                  <a:pt x="221" y="140"/>
                </a:lnTo>
                <a:lnTo>
                  <a:pt x="211" y="148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7" y="156"/>
                </a:lnTo>
                <a:lnTo>
                  <a:pt x="189" y="160"/>
                </a:lnTo>
                <a:lnTo>
                  <a:pt x="197" y="176"/>
                </a:lnTo>
                <a:lnTo>
                  <a:pt x="191" y="160"/>
                </a:lnTo>
                <a:lnTo>
                  <a:pt x="185" y="162"/>
                </a:lnTo>
                <a:lnTo>
                  <a:pt x="179" y="164"/>
                </a:lnTo>
                <a:lnTo>
                  <a:pt x="179" y="164"/>
                </a:lnTo>
                <a:lnTo>
                  <a:pt x="173" y="168"/>
                </a:lnTo>
                <a:lnTo>
                  <a:pt x="171" y="170"/>
                </a:lnTo>
                <a:lnTo>
                  <a:pt x="183" y="182"/>
                </a:lnTo>
                <a:lnTo>
                  <a:pt x="175" y="166"/>
                </a:lnTo>
                <a:lnTo>
                  <a:pt x="171" y="168"/>
                </a:lnTo>
                <a:lnTo>
                  <a:pt x="167" y="170"/>
                </a:lnTo>
                <a:lnTo>
                  <a:pt x="175" y="186"/>
                </a:lnTo>
                <a:lnTo>
                  <a:pt x="175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51" y="180"/>
                </a:lnTo>
                <a:lnTo>
                  <a:pt x="151" y="180"/>
                </a:lnTo>
                <a:lnTo>
                  <a:pt x="147" y="186"/>
                </a:lnTo>
                <a:lnTo>
                  <a:pt x="145" y="192"/>
                </a:lnTo>
                <a:lnTo>
                  <a:pt x="145" y="192"/>
                </a:lnTo>
                <a:lnTo>
                  <a:pt x="145" y="196"/>
                </a:lnTo>
                <a:lnTo>
                  <a:pt x="163" y="196"/>
                </a:lnTo>
                <a:lnTo>
                  <a:pt x="147" y="188"/>
                </a:lnTo>
                <a:lnTo>
                  <a:pt x="145" y="192"/>
                </a:lnTo>
                <a:lnTo>
                  <a:pt x="145" y="194"/>
                </a:lnTo>
                <a:lnTo>
                  <a:pt x="143" y="200"/>
                </a:lnTo>
                <a:lnTo>
                  <a:pt x="143" y="200"/>
                </a:lnTo>
                <a:lnTo>
                  <a:pt x="143" y="204"/>
                </a:lnTo>
                <a:lnTo>
                  <a:pt x="143" y="210"/>
                </a:lnTo>
                <a:lnTo>
                  <a:pt x="143" y="218"/>
                </a:lnTo>
                <a:lnTo>
                  <a:pt x="143" y="226"/>
                </a:lnTo>
                <a:lnTo>
                  <a:pt x="143" y="238"/>
                </a:lnTo>
                <a:lnTo>
                  <a:pt x="143" y="248"/>
                </a:lnTo>
                <a:lnTo>
                  <a:pt x="143" y="260"/>
                </a:lnTo>
                <a:lnTo>
                  <a:pt x="143" y="268"/>
                </a:lnTo>
                <a:lnTo>
                  <a:pt x="143" y="276"/>
                </a:lnTo>
                <a:lnTo>
                  <a:pt x="143" y="286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4"/>
                </a:lnTo>
                <a:lnTo>
                  <a:pt x="143" y="334"/>
                </a:lnTo>
                <a:lnTo>
                  <a:pt x="161" y="334"/>
                </a:lnTo>
                <a:lnTo>
                  <a:pt x="145" y="332"/>
                </a:lnTo>
                <a:lnTo>
                  <a:pt x="143" y="344"/>
                </a:lnTo>
                <a:lnTo>
                  <a:pt x="141" y="346"/>
                </a:lnTo>
                <a:lnTo>
                  <a:pt x="141" y="358"/>
                </a:lnTo>
                <a:lnTo>
                  <a:pt x="141" y="372"/>
                </a:lnTo>
                <a:lnTo>
                  <a:pt x="141" y="384"/>
                </a:lnTo>
                <a:lnTo>
                  <a:pt x="141" y="398"/>
                </a:lnTo>
                <a:lnTo>
                  <a:pt x="159" y="398"/>
                </a:lnTo>
                <a:lnTo>
                  <a:pt x="141" y="396"/>
                </a:lnTo>
                <a:lnTo>
                  <a:pt x="139" y="412"/>
                </a:lnTo>
                <a:lnTo>
                  <a:pt x="139" y="414"/>
                </a:lnTo>
                <a:lnTo>
                  <a:pt x="139" y="416"/>
                </a:lnTo>
                <a:lnTo>
                  <a:pt x="139" y="418"/>
                </a:lnTo>
                <a:lnTo>
                  <a:pt x="157" y="418"/>
                </a:lnTo>
                <a:lnTo>
                  <a:pt x="141" y="412"/>
                </a:lnTo>
                <a:lnTo>
                  <a:pt x="139" y="418"/>
                </a:lnTo>
                <a:lnTo>
                  <a:pt x="155" y="424"/>
                </a:lnTo>
                <a:lnTo>
                  <a:pt x="139" y="416"/>
                </a:lnTo>
                <a:lnTo>
                  <a:pt x="137" y="420"/>
                </a:lnTo>
                <a:lnTo>
                  <a:pt x="137" y="422"/>
                </a:lnTo>
                <a:lnTo>
                  <a:pt x="135" y="428"/>
                </a:lnTo>
                <a:lnTo>
                  <a:pt x="135" y="428"/>
                </a:lnTo>
                <a:lnTo>
                  <a:pt x="135" y="432"/>
                </a:lnTo>
                <a:lnTo>
                  <a:pt x="153" y="432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29" y="450"/>
                </a:lnTo>
                <a:lnTo>
                  <a:pt x="131" y="448"/>
                </a:lnTo>
                <a:lnTo>
                  <a:pt x="129" y="460"/>
                </a:lnTo>
                <a:lnTo>
                  <a:pt x="127" y="460"/>
                </a:lnTo>
                <a:lnTo>
                  <a:pt x="125" y="474"/>
                </a:lnTo>
                <a:lnTo>
                  <a:pt x="143" y="476"/>
                </a:lnTo>
                <a:lnTo>
                  <a:pt x="127" y="472"/>
                </a:lnTo>
                <a:lnTo>
                  <a:pt x="125" y="482"/>
                </a:lnTo>
                <a:lnTo>
                  <a:pt x="141" y="486"/>
                </a:lnTo>
                <a:lnTo>
                  <a:pt x="125" y="480"/>
                </a:lnTo>
                <a:lnTo>
                  <a:pt x="121" y="492"/>
                </a:lnTo>
                <a:lnTo>
                  <a:pt x="121" y="494"/>
                </a:lnTo>
                <a:lnTo>
                  <a:pt x="111" y="540"/>
                </a:lnTo>
                <a:lnTo>
                  <a:pt x="127" y="544"/>
                </a:lnTo>
                <a:lnTo>
                  <a:pt x="111" y="540"/>
                </a:lnTo>
                <a:lnTo>
                  <a:pt x="97" y="586"/>
                </a:lnTo>
                <a:lnTo>
                  <a:pt x="113" y="590"/>
                </a:lnTo>
                <a:lnTo>
                  <a:pt x="97" y="584"/>
                </a:lnTo>
                <a:lnTo>
                  <a:pt x="83" y="628"/>
                </a:lnTo>
                <a:lnTo>
                  <a:pt x="99" y="634"/>
                </a:lnTo>
                <a:lnTo>
                  <a:pt x="83" y="626"/>
                </a:lnTo>
                <a:lnTo>
                  <a:pt x="73" y="648"/>
                </a:lnTo>
                <a:lnTo>
                  <a:pt x="73" y="652"/>
                </a:lnTo>
                <a:lnTo>
                  <a:pt x="67" y="674"/>
                </a:lnTo>
                <a:lnTo>
                  <a:pt x="83" y="678"/>
                </a:lnTo>
                <a:lnTo>
                  <a:pt x="67" y="670"/>
                </a:lnTo>
                <a:lnTo>
                  <a:pt x="65" y="674"/>
                </a:lnTo>
                <a:lnTo>
                  <a:pt x="65" y="676"/>
                </a:lnTo>
                <a:lnTo>
                  <a:pt x="63" y="682"/>
                </a:lnTo>
                <a:lnTo>
                  <a:pt x="63" y="682"/>
                </a:lnTo>
                <a:lnTo>
                  <a:pt x="63" y="688"/>
                </a:lnTo>
                <a:lnTo>
                  <a:pt x="81" y="688"/>
                </a:lnTo>
                <a:lnTo>
                  <a:pt x="65" y="686"/>
                </a:lnTo>
                <a:lnTo>
                  <a:pt x="63" y="698"/>
                </a:lnTo>
                <a:lnTo>
                  <a:pt x="61" y="700"/>
                </a:lnTo>
                <a:lnTo>
                  <a:pt x="61" y="704"/>
                </a:lnTo>
                <a:lnTo>
                  <a:pt x="61" y="710"/>
                </a:lnTo>
                <a:lnTo>
                  <a:pt x="67" y="698"/>
                </a:lnTo>
                <a:lnTo>
                  <a:pt x="63" y="704"/>
                </a:lnTo>
                <a:lnTo>
                  <a:pt x="61" y="710"/>
                </a:lnTo>
                <a:lnTo>
                  <a:pt x="79" y="710"/>
                </a:lnTo>
                <a:lnTo>
                  <a:pt x="67" y="698"/>
                </a:lnTo>
                <a:lnTo>
                  <a:pt x="65" y="700"/>
                </a:lnTo>
                <a:lnTo>
                  <a:pt x="77" y="712"/>
                </a:lnTo>
                <a:lnTo>
                  <a:pt x="69" y="696"/>
                </a:lnTo>
                <a:lnTo>
                  <a:pt x="65" y="698"/>
                </a:lnTo>
                <a:lnTo>
                  <a:pt x="73" y="714"/>
                </a:lnTo>
                <a:lnTo>
                  <a:pt x="73" y="696"/>
                </a:lnTo>
                <a:lnTo>
                  <a:pt x="71" y="696"/>
                </a:lnTo>
                <a:lnTo>
                  <a:pt x="67" y="696"/>
                </a:lnTo>
                <a:lnTo>
                  <a:pt x="67" y="714"/>
                </a:lnTo>
                <a:lnTo>
                  <a:pt x="75" y="698"/>
                </a:lnTo>
                <a:lnTo>
                  <a:pt x="71" y="696"/>
                </a:lnTo>
                <a:lnTo>
                  <a:pt x="63" y="712"/>
                </a:lnTo>
                <a:lnTo>
                  <a:pt x="77" y="700"/>
                </a:lnTo>
                <a:lnTo>
                  <a:pt x="73" y="696"/>
                </a:lnTo>
                <a:lnTo>
                  <a:pt x="59" y="708"/>
                </a:lnTo>
                <a:lnTo>
                  <a:pt x="75" y="698"/>
                </a:lnTo>
                <a:lnTo>
                  <a:pt x="71" y="692"/>
                </a:lnTo>
                <a:lnTo>
                  <a:pt x="67" y="690"/>
                </a:lnTo>
                <a:lnTo>
                  <a:pt x="65" y="688"/>
                </a:lnTo>
                <a:lnTo>
                  <a:pt x="59" y="684"/>
                </a:lnTo>
                <a:lnTo>
                  <a:pt x="61" y="686"/>
                </a:lnTo>
                <a:lnTo>
                  <a:pt x="49" y="698"/>
                </a:lnTo>
                <a:lnTo>
                  <a:pt x="65" y="688"/>
                </a:lnTo>
                <a:lnTo>
                  <a:pt x="57" y="676"/>
                </a:lnTo>
                <a:lnTo>
                  <a:pt x="49" y="664"/>
                </a:lnTo>
                <a:lnTo>
                  <a:pt x="45" y="658"/>
                </a:lnTo>
                <a:lnTo>
                  <a:pt x="41" y="656"/>
                </a:lnTo>
                <a:lnTo>
                  <a:pt x="37" y="652"/>
                </a:lnTo>
                <a:lnTo>
                  <a:pt x="33" y="650"/>
                </a:lnTo>
                <a:lnTo>
                  <a:pt x="26" y="666"/>
                </a:lnTo>
                <a:lnTo>
                  <a:pt x="39" y="654"/>
                </a:lnTo>
                <a:lnTo>
                  <a:pt x="35" y="650"/>
                </a:lnTo>
                <a:lnTo>
                  <a:pt x="22" y="662"/>
                </a:lnTo>
                <a:lnTo>
                  <a:pt x="37" y="654"/>
                </a:lnTo>
                <a:lnTo>
                  <a:pt x="35" y="650"/>
                </a:lnTo>
                <a:lnTo>
                  <a:pt x="33" y="646"/>
                </a:lnTo>
                <a:lnTo>
                  <a:pt x="31" y="644"/>
                </a:lnTo>
                <a:lnTo>
                  <a:pt x="35" y="656"/>
                </a:lnTo>
                <a:lnTo>
                  <a:pt x="33" y="650"/>
                </a:lnTo>
                <a:lnTo>
                  <a:pt x="18" y="656"/>
                </a:lnTo>
                <a:lnTo>
                  <a:pt x="35" y="656"/>
                </a:lnTo>
                <a:lnTo>
                  <a:pt x="35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6" name="Line 458"/>
          <p:cNvSpPr>
            <a:spLocks noChangeShapeType="1"/>
          </p:cNvSpPr>
          <p:nvPr/>
        </p:nvSpPr>
        <p:spPr bwMode="auto">
          <a:xfrm flipV="1">
            <a:off x="6202854" y="3314320"/>
            <a:ext cx="1587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7" name="Line 459"/>
          <p:cNvSpPr>
            <a:spLocks noChangeShapeType="1"/>
          </p:cNvSpPr>
          <p:nvPr/>
        </p:nvSpPr>
        <p:spPr bwMode="auto">
          <a:xfrm flipV="1">
            <a:off x="5521816" y="3371470"/>
            <a:ext cx="1588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" name="Line 460"/>
          <p:cNvSpPr>
            <a:spLocks noChangeShapeType="1"/>
          </p:cNvSpPr>
          <p:nvPr/>
        </p:nvSpPr>
        <p:spPr bwMode="auto">
          <a:xfrm flipV="1">
            <a:off x="4850304" y="3314320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" name="Line 461"/>
          <p:cNvSpPr>
            <a:spLocks noChangeShapeType="1"/>
          </p:cNvSpPr>
          <p:nvPr/>
        </p:nvSpPr>
        <p:spPr bwMode="auto">
          <a:xfrm flipV="1">
            <a:off x="6875954" y="3322258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" name="Freeform 462"/>
          <p:cNvSpPr>
            <a:spLocks noEditPoints="1"/>
          </p:cNvSpPr>
          <p:nvPr/>
        </p:nvSpPr>
        <p:spPr bwMode="auto">
          <a:xfrm>
            <a:off x="5534516" y="3444495"/>
            <a:ext cx="657225" cy="101600"/>
          </a:xfrm>
          <a:custGeom>
            <a:avLst/>
            <a:gdLst>
              <a:gd name="T0" fmla="*/ 811 w 827"/>
              <a:gd name="T1" fmla="*/ 56 h 128"/>
              <a:gd name="T2" fmla="*/ 817 w 827"/>
              <a:gd name="T3" fmla="*/ 58 h 128"/>
              <a:gd name="T4" fmla="*/ 819 w 827"/>
              <a:gd name="T5" fmla="*/ 64 h 128"/>
              <a:gd name="T6" fmla="*/ 817 w 827"/>
              <a:gd name="T7" fmla="*/ 70 h 128"/>
              <a:gd name="T8" fmla="*/ 811 w 827"/>
              <a:gd name="T9" fmla="*/ 72 h 128"/>
              <a:gd name="T10" fmla="*/ 14 w 827"/>
              <a:gd name="T11" fmla="*/ 72 h 128"/>
              <a:gd name="T12" fmla="*/ 10 w 827"/>
              <a:gd name="T13" fmla="*/ 68 h 128"/>
              <a:gd name="T14" fmla="*/ 10 w 827"/>
              <a:gd name="T15" fmla="*/ 60 h 128"/>
              <a:gd name="T16" fmla="*/ 14 w 827"/>
              <a:gd name="T17" fmla="*/ 56 h 128"/>
              <a:gd name="T18" fmla="*/ 16 w 827"/>
              <a:gd name="T19" fmla="*/ 56 h 128"/>
              <a:gd name="T20" fmla="*/ 0 w 827"/>
              <a:gd name="T21" fmla="*/ 64 h 128"/>
              <a:gd name="T22" fmla="*/ 111 w 827"/>
              <a:gd name="T23" fmla="*/ 0 h 128"/>
              <a:gd name="T24" fmla="*/ 117 w 827"/>
              <a:gd name="T25" fmla="*/ 2 h 128"/>
              <a:gd name="T26" fmla="*/ 119 w 827"/>
              <a:gd name="T27" fmla="*/ 6 h 128"/>
              <a:gd name="T28" fmla="*/ 119 w 827"/>
              <a:gd name="T29" fmla="*/ 12 h 128"/>
              <a:gd name="T30" fmla="*/ 20 w 827"/>
              <a:gd name="T31" fmla="*/ 72 h 128"/>
              <a:gd name="T32" fmla="*/ 115 w 827"/>
              <a:gd name="T33" fmla="*/ 114 h 128"/>
              <a:gd name="T34" fmla="*/ 119 w 827"/>
              <a:gd name="T35" fmla="*/ 118 h 128"/>
              <a:gd name="T36" fmla="*/ 119 w 827"/>
              <a:gd name="T37" fmla="*/ 124 h 128"/>
              <a:gd name="T38" fmla="*/ 113 w 827"/>
              <a:gd name="T39" fmla="*/ 128 h 128"/>
              <a:gd name="T40" fmla="*/ 107 w 827"/>
              <a:gd name="T41" fmla="*/ 128 h 128"/>
              <a:gd name="T42" fmla="*/ 719 w 827"/>
              <a:gd name="T43" fmla="*/ 0 h 128"/>
              <a:gd name="T44" fmla="*/ 719 w 827"/>
              <a:gd name="T45" fmla="*/ 128 h 128"/>
              <a:gd name="T46" fmla="*/ 713 w 827"/>
              <a:gd name="T47" fmla="*/ 128 h 128"/>
              <a:gd name="T48" fmla="*/ 707 w 827"/>
              <a:gd name="T49" fmla="*/ 124 h 128"/>
              <a:gd name="T50" fmla="*/ 707 w 827"/>
              <a:gd name="T51" fmla="*/ 118 h 128"/>
              <a:gd name="T52" fmla="*/ 711 w 827"/>
              <a:gd name="T53" fmla="*/ 114 h 128"/>
              <a:gd name="T54" fmla="*/ 807 w 827"/>
              <a:gd name="T55" fmla="*/ 72 h 128"/>
              <a:gd name="T56" fmla="*/ 709 w 827"/>
              <a:gd name="T57" fmla="*/ 12 h 128"/>
              <a:gd name="T58" fmla="*/ 707 w 827"/>
              <a:gd name="T59" fmla="*/ 6 h 128"/>
              <a:gd name="T60" fmla="*/ 709 w 827"/>
              <a:gd name="T61" fmla="*/ 2 h 128"/>
              <a:gd name="T62" fmla="*/ 715 w 827"/>
              <a:gd name="T63" fmla="*/ 0 h 128"/>
              <a:gd name="T64" fmla="*/ 719 w 827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7" h="128">
                <a:moveTo>
                  <a:pt x="16" y="56"/>
                </a:moveTo>
                <a:lnTo>
                  <a:pt x="811" y="56"/>
                </a:lnTo>
                <a:lnTo>
                  <a:pt x="815" y="56"/>
                </a:lnTo>
                <a:lnTo>
                  <a:pt x="817" y="58"/>
                </a:lnTo>
                <a:lnTo>
                  <a:pt x="819" y="60"/>
                </a:lnTo>
                <a:lnTo>
                  <a:pt x="819" y="64"/>
                </a:lnTo>
                <a:lnTo>
                  <a:pt x="819" y="68"/>
                </a:lnTo>
                <a:lnTo>
                  <a:pt x="817" y="70"/>
                </a:lnTo>
                <a:lnTo>
                  <a:pt x="815" y="72"/>
                </a:lnTo>
                <a:lnTo>
                  <a:pt x="811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7" y="128"/>
                </a:moveTo>
                <a:lnTo>
                  <a:pt x="0" y="64"/>
                </a:lnTo>
                <a:lnTo>
                  <a:pt x="107" y="0"/>
                </a:lnTo>
                <a:lnTo>
                  <a:pt x="111" y="0"/>
                </a:lnTo>
                <a:lnTo>
                  <a:pt x="113" y="0"/>
                </a:lnTo>
                <a:lnTo>
                  <a:pt x="117" y="2"/>
                </a:lnTo>
                <a:lnTo>
                  <a:pt x="119" y="4"/>
                </a:lnTo>
                <a:lnTo>
                  <a:pt x="119" y="6"/>
                </a:lnTo>
                <a:lnTo>
                  <a:pt x="119" y="10"/>
                </a:lnTo>
                <a:lnTo>
                  <a:pt x="119" y="12"/>
                </a:lnTo>
                <a:lnTo>
                  <a:pt x="115" y="16"/>
                </a:lnTo>
                <a:lnTo>
                  <a:pt x="20" y="72"/>
                </a:lnTo>
                <a:lnTo>
                  <a:pt x="20" y="58"/>
                </a:lnTo>
                <a:lnTo>
                  <a:pt x="115" y="114"/>
                </a:lnTo>
                <a:lnTo>
                  <a:pt x="119" y="116"/>
                </a:lnTo>
                <a:lnTo>
                  <a:pt x="119" y="118"/>
                </a:lnTo>
                <a:lnTo>
                  <a:pt x="119" y="122"/>
                </a:lnTo>
                <a:lnTo>
                  <a:pt x="119" y="124"/>
                </a:lnTo>
                <a:lnTo>
                  <a:pt x="117" y="128"/>
                </a:lnTo>
                <a:lnTo>
                  <a:pt x="113" y="128"/>
                </a:lnTo>
                <a:lnTo>
                  <a:pt x="111" y="128"/>
                </a:lnTo>
                <a:lnTo>
                  <a:pt x="107" y="128"/>
                </a:lnTo>
                <a:lnTo>
                  <a:pt x="107" y="128"/>
                </a:lnTo>
                <a:close/>
                <a:moveTo>
                  <a:pt x="719" y="0"/>
                </a:moveTo>
                <a:lnTo>
                  <a:pt x="827" y="64"/>
                </a:lnTo>
                <a:lnTo>
                  <a:pt x="719" y="128"/>
                </a:lnTo>
                <a:lnTo>
                  <a:pt x="715" y="128"/>
                </a:lnTo>
                <a:lnTo>
                  <a:pt x="713" y="128"/>
                </a:lnTo>
                <a:lnTo>
                  <a:pt x="709" y="128"/>
                </a:lnTo>
                <a:lnTo>
                  <a:pt x="707" y="124"/>
                </a:lnTo>
                <a:lnTo>
                  <a:pt x="707" y="122"/>
                </a:lnTo>
                <a:lnTo>
                  <a:pt x="707" y="118"/>
                </a:lnTo>
                <a:lnTo>
                  <a:pt x="709" y="116"/>
                </a:lnTo>
                <a:lnTo>
                  <a:pt x="711" y="114"/>
                </a:lnTo>
                <a:lnTo>
                  <a:pt x="807" y="58"/>
                </a:lnTo>
                <a:lnTo>
                  <a:pt x="807" y="72"/>
                </a:lnTo>
                <a:lnTo>
                  <a:pt x="711" y="16"/>
                </a:lnTo>
                <a:lnTo>
                  <a:pt x="709" y="12"/>
                </a:lnTo>
                <a:lnTo>
                  <a:pt x="707" y="10"/>
                </a:lnTo>
                <a:lnTo>
                  <a:pt x="707" y="6"/>
                </a:lnTo>
                <a:lnTo>
                  <a:pt x="707" y="4"/>
                </a:lnTo>
                <a:lnTo>
                  <a:pt x="709" y="2"/>
                </a:lnTo>
                <a:lnTo>
                  <a:pt x="713" y="0"/>
                </a:lnTo>
                <a:lnTo>
                  <a:pt x="715" y="0"/>
                </a:lnTo>
                <a:lnTo>
                  <a:pt x="719" y="0"/>
                </a:lnTo>
                <a:lnTo>
                  <a:pt x="7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" name="Rectangle 463"/>
          <p:cNvSpPr>
            <a:spLocks noChangeArrowheads="1"/>
          </p:cNvSpPr>
          <p:nvPr/>
        </p:nvSpPr>
        <p:spPr bwMode="auto">
          <a:xfrm>
            <a:off x="5737716" y="3200020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" name="Rectangle 464"/>
          <p:cNvSpPr>
            <a:spLocks noChangeArrowheads="1"/>
          </p:cNvSpPr>
          <p:nvPr/>
        </p:nvSpPr>
        <p:spPr bwMode="auto">
          <a:xfrm>
            <a:off x="5737716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463" name="Freeform 465"/>
          <p:cNvSpPr>
            <a:spLocks/>
          </p:cNvSpPr>
          <p:nvPr/>
        </p:nvSpPr>
        <p:spPr bwMode="auto">
          <a:xfrm>
            <a:off x="4836016" y="3747708"/>
            <a:ext cx="700088" cy="865187"/>
          </a:xfrm>
          <a:custGeom>
            <a:avLst/>
            <a:gdLst>
              <a:gd name="T0" fmla="*/ 10 w 883"/>
              <a:gd name="T1" fmla="*/ 676 h 1091"/>
              <a:gd name="T2" fmla="*/ 50 w 883"/>
              <a:gd name="T3" fmla="*/ 722 h 1091"/>
              <a:gd name="T4" fmla="*/ 88 w 883"/>
              <a:gd name="T5" fmla="*/ 728 h 1091"/>
              <a:gd name="T6" fmla="*/ 96 w 883"/>
              <a:gd name="T7" fmla="*/ 706 h 1091"/>
              <a:gd name="T8" fmla="*/ 108 w 883"/>
              <a:gd name="T9" fmla="*/ 664 h 1091"/>
              <a:gd name="T10" fmla="*/ 142 w 883"/>
              <a:gd name="T11" fmla="*/ 486 h 1091"/>
              <a:gd name="T12" fmla="*/ 167 w 883"/>
              <a:gd name="T13" fmla="*/ 450 h 1091"/>
              <a:gd name="T14" fmla="*/ 175 w 883"/>
              <a:gd name="T15" fmla="*/ 424 h 1091"/>
              <a:gd name="T16" fmla="*/ 177 w 883"/>
              <a:gd name="T17" fmla="*/ 398 h 1091"/>
              <a:gd name="T18" fmla="*/ 179 w 883"/>
              <a:gd name="T19" fmla="*/ 302 h 1091"/>
              <a:gd name="T20" fmla="*/ 179 w 883"/>
              <a:gd name="T21" fmla="*/ 204 h 1091"/>
              <a:gd name="T22" fmla="*/ 181 w 883"/>
              <a:gd name="T23" fmla="*/ 200 h 1091"/>
              <a:gd name="T24" fmla="*/ 167 w 883"/>
              <a:gd name="T25" fmla="*/ 208 h 1091"/>
              <a:gd name="T26" fmla="*/ 179 w 883"/>
              <a:gd name="T27" fmla="*/ 202 h 1091"/>
              <a:gd name="T28" fmla="*/ 217 w 883"/>
              <a:gd name="T29" fmla="*/ 186 h 1091"/>
              <a:gd name="T30" fmla="*/ 263 w 883"/>
              <a:gd name="T31" fmla="*/ 152 h 1091"/>
              <a:gd name="T32" fmla="*/ 267 w 883"/>
              <a:gd name="T33" fmla="*/ 268 h 1091"/>
              <a:gd name="T34" fmla="*/ 315 w 883"/>
              <a:gd name="T35" fmla="*/ 624 h 1091"/>
              <a:gd name="T36" fmla="*/ 323 w 883"/>
              <a:gd name="T37" fmla="*/ 923 h 1091"/>
              <a:gd name="T38" fmla="*/ 337 w 883"/>
              <a:gd name="T39" fmla="*/ 1033 h 1091"/>
              <a:gd name="T40" fmla="*/ 363 w 883"/>
              <a:gd name="T41" fmla="*/ 1059 h 1091"/>
              <a:gd name="T42" fmla="*/ 381 w 883"/>
              <a:gd name="T43" fmla="*/ 1087 h 1091"/>
              <a:gd name="T44" fmla="*/ 423 w 883"/>
              <a:gd name="T45" fmla="*/ 1085 h 1091"/>
              <a:gd name="T46" fmla="*/ 531 w 883"/>
              <a:gd name="T47" fmla="*/ 732 h 1091"/>
              <a:gd name="T48" fmla="*/ 553 w 883"/>
              <a:gd name="T49" fmla="*/ 1043 h 1091"/>
              <a:gd name="T50" fmla="*/ 675 w 883"/>
              <a:gd name="T51" fmla="*/ 144 h 1091"/>
              <a:gd name="T52" fmla="*/ 667 w 883"/>
              <a:gd name="T53" fmla="*/ 18 h 1091"/>
              <a:gd name="T54" fmla="*/ 781 w 883"/>
              <a:gd name="T55" fmla="*/ 610 h 1091"/>
              <a:gd name="T56" fmla="*/ 861 w 883"/>
              <a:gd name="T57" fmla="*/ 694 h 1091"/>
              <a:gd name="T58" fmla="*/ 851 w 883"/>
              <a:gd name="T59" fmla="*/ 724 h 1091"/>
              <a:gd name="T60" fmla="*/ 879 w 883"/>
              <a:gd name="T61" fmla="*/ 700 h 1091"/>
              <a:gd name="T62" fmla="*/ 879 w 883"/>
              <a:gd name="T63" fmla="*/ 700 h 1091"/>
              <a:gd name="T64" fmla="*/ 797 w 883"/>
              <a:gd name="T65" fmla="*/ 606 h 1091"/>
              <a:gd name="T66" fmla="*/ 685 w 883"/>
              <a:gd name="T67" fmla="*/ 188 h 1091"/>
              <a:gd name="T68" fmla="*/ 669 w 883"/>
              <a:gd name="T69" fmla="*/ 14 h 1091"/>
              <a:gd name="T70" fmla="*/ 569 w 883"/>
              <a:gd name="T71" fmla="*/ 1019 h 1091"/>
              <a:gd name="T72" fmla="*/ 541 w 883"/>
              <a:gd name="T73" fmla="*/ 708 h 1091"/>
              <a:gd name="T74" fmla="*/ 433 w 883"/>
              <a:gd name="T75" fmla="*/ 857 h 1091"/>
              <a:gd name="T76" fmla="*/ 409 w 883"/>
              <a:gd name="T77" fmla="*/ 1055 h 1091"/>
              <a:gd name="T78" fmla="*/ 379 w 883"/>
              <a:gd name="T79" fmla="*/ 1049 h 1091"/>
              <a:gd name="T80" fmla="*/ 375 w 883"/>
              <a:gd name="T81" fmla="*/ 1053 h 1091"/>
              <a:gd name="T82" fmla="*/ 349 w 883"/>
              <a:gd name="T83" fmla="*/ 1005 h 1091"/>
              <a:gd name="T84" fmla="*/ 359 w 883"/>
              <a:gd name="T85" fmla="*/ 921 h 1091"/>
              <a:gd name="T86" fmla="*/ 351 w 883"/>
              <a:gd name="T87" fmla="*/ 620 h 1091"/>
              <a:gd name="T88" fmla="*/ 269 w 883"/>
              <a:gd name="T89" fmla="*/ 134 h 1091"/>
              <a:gd name="T90" fmla="*/ 217 w 883"/>
              <a:gd name="T91" fmla="*/ 142 h 1091"/>
              <a:gd name="T92" fmla="*/ 193 w 883"/>
              <a:gd name="T93" fmla="*/ 160 h 1091"/>
              <a:gd name="T94" fmla="*/ 165 w 883"/>
              <a:gd name="T95" fmla="*/ 170 h 1091"/>
              <a:gd name="T96" fmla="*/ 153 w 883"/>
              <a:gd name="T97" fmla="*/ 178 h 1091"/>
              <a:gd name="T98" fmla="*/ 146 w 883"/>
              <a:gd name="T99" fmla="*/ 200 h 1091"/>
              <a:gd name="T100" fmla="*/ 144 w 883"/>
              <a:gd name="T101" fmla="*/ 248 h 1091"/>
              <a:gd name="T102" fmla="*/ 144 w 883"/>
              <a:gd name="T103" fmla="*/ 358 h 1091"/>
              <a:gd name="T104" fmla="*/ 159 w 883"/>
              <a:gd name="T105" fmla="*/ 414 h 1091"/>
              <a:gd name="T106" fmla="*/ 138 w 883"/>
              <a:gd name="T107" fmla="*/ 424 h 1091"/>
              <a:gd name="T108" fmla="*/ 132 w 883"/>
              <a:gd name="T109" fmla="*/ 450 h 1091"/>
              <a:gd name="T110" fmla="*/ 124 w 883"/>
              <a:gd name="T111" fmla="*/ 496 h 1091"/>
              <a:gd name="T112" fmla="*/ 76 w 883"/>
              <a:gd name="T113" fmla="*/ 648 h 1091"/>
              <a:gd name="T114" fmla="*/ 62 w 883"/>
              <a:gd name="T115" fmla="*/ 700 h 1091"/>
              <a:gd name="T116" fmla="*/ 78 w 883"/>
              <a:gd name="T117" fmla="*/ 710 h 1091"/>
              <a:gd name="T118" fmla="*/ 78 w 883"/>
              <a:gd name="T119" fmla="*/ 698 h 1091"/>
              <a:gd name="T120" fmla="*/ 32 w 883"/>
              <a:gd name="T121" fmla="*/ 674 h 1091"/>
              <a:gd name="T122" fmla="*/ 36 w 883"/>
              <a:gd name="T123" fmla="*/ 656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83" h="1091">
                <a:moveTo>
                  <a:pt x="36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6" y="682"/>
                </a:lnTo>
                <a:lnTo>
                  <a:pt x="28" y="668"/>
                </a:lnTo>
                <a:lnTo>
                  <a:pt x="14" y="678"/>
                </a:lnTo>
                <a:lnTo>
                  <a:pt x="18" y="684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2"/>
                </a:lnTo>
                <a:lnTo>
                  <a:pt x="44" y="716"/>
                </a:lnTo>
                <a:lnTo>
                  <a:pt x="50" y="722"/>
                </a:lnTo>
                <a:lnTo>
                  <a:pt x="54" y="726"/>
                </a:lnTo>
                <a:lnTo>
                  <a:pt x="54" y="724"/>
                </a:lnTo>
                <a:lnTo>
                  <a:pt x="58" y="728"/>
                </a:lnTo>
                <a:lnTo>
                  <a:pt x="62" y="730"/>
                </a:lnTo>
                <a:lnTo>
                  <a:pt x="64" y="730"/>
                </a:lnTo>
                <a:lnTo>
                  <a:pt x="70" y="732"/>
                </a:lnTo>
                <a:lnTo>
                  <a:pt x="72" y="732"/>
                </a:lnTo>
                <a:lnTo>
                  <a:pt x="74" y="732"/>
                </a:lnTo>
                <a:lnTo>
                  <a:pt x="74" y="732"/>
                </a:lnTo>
                <a:lnTo>
                  <a:pt x="80" y="730"/>
                </a:lnTo>
                <a:lnTo>
                  <a:pt x="88" y="728"/>
                </a:lnTo>
                <a:lnTo>
                  <a:pt x="90" y="726"/>
                </a:lnTo>
                <a:lnTo>
                  <a:pt x="92" y="724"/>
                </a:lnTo>
                <a:lnTo>
                  <a:pt x="90" y="722"/>
                </a:lnTo>
                <a:lnTo>
                  <a:pt x="94" y="716"/>
                </a:lnTo>
                <a:lnTo>
                  <a:pt x="96" y="710"/>
                </a:lnTo>
                <a:lnTo>
                  <a:pt x="96" y="704"/>
                </a:lnTo>
                <a:lnTo>
                  <a:pt x="78" y="704"/>
                </a:lnTo>
                <a:lnTo>
                  <a:pt x="94" y="710"/>
                </a:lnTo>
                <a:lnTo>
                  <a:pt x="94" y="712"/>
                </a:lnTo>
                <a:lnTo>
                  <a:pt x="96" y="708"/>
                </a:lnTo>
                <a:lnTo>
                  <a:pt x="96" y="706"/>
                </a:lnTo>
                <a:lnTo>
                  <a:pt x="98" y="700"/>
                </a:lnTo>
                <a:lnTo>
                  <a:pt x="98" y="688"/>
                </a:lnTo>
                <a:lnTo>
                  <a:pt x="80" y="688"/>
                </a:lnTo>
                <a:lnTo>
                  <a:pt x="98" y="694"/>
                </a:lnTo>
                <a:lnTo>
                  <a:pt x="100" y="688"/>
                </a:lnTo>
                <a:lnTo>
                  <a:pt x="100" y="682"/>
                </a:lnTo>
                <a:lnTo>
                  <a:pt x="100" y="678"/>
                </a:lnTo>
                <a:lnTo>
                  <a:pt x="82" y="678"/>
                </a:lnTo>
                <a:lnTo>
                  <a:pt x="98" y="684"/>
                </a:lnTo>
                <a:lnTo>
                  <a:pt x="98" y="686"/>
                </a:lnTo>
                <a:lnTo>
                  <a:pt x="108" y="664"/>
                </a:lnTo>
                <a:lnTo>
                  <a:pt x="110" y="662"/>
                </a:lnTo>
                <a:lnTo>
                  <a:pt x="118" y="640"/>
                </a:lnTo>
                <a:lnTo>
                  <a:pt x="134" y="596"/>
                </a:lnTo>
                <a:lnTo>
                  <a:pt x="134" y="594"/>
                </a:lnTo>
                <a:lnTo>
                  <a:pt x="144" y="548"/>
                </a:lnTo>
                <a:lnTo>
                  <a:pt x="126" y="544"/>
                </a:lnTo>
                <a:lnTo>
                  <a:pt x="144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2" y="486"/>
                </a:lnTo>
                <a:lnTo>
                  <a:pt x="159" y="494"/>
                </a:lnTo>
                <a:lnTo>
                  <a:pt x="163" y="484"/>
                </a:lnTo>
                <a:lnTo>
                  <a:pt x="163" y="480"/>
                </a:lnTo>
                <a:lnTo>
                  <a:pt x="165" y="466"/>
                </a:lnTo>
                <a:lnTo>
                  <a:pt x="148" y="462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53" y="432"/>
                </a:lnTo>
                <a:lnTo>
                  <a:pt x="169" y="440"/>
                </a:lnTo>
                <a:lnTo>
                  <a:pt x="171" y="436"/>
                </a:lnTo>
                <a:lnTo>
                  <a:pt x="171" y="434"/>
                </a:lnTo>
                <a:lnTo>
                  <a:pt x="173" y="428"/>
                </a:lnTo>
                <a:lnTo>
                  <a:pt x="173" y="424"/>
                </a:lnTo>
                <a:lnTo>
                  <a:pt x="155" y="424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57" y="416"/>
                </a:lnTo>
                <a:lnTo>
                  <a:pt x="169" y="428"/>
                </a:lnTo>
                <a:lnTo>
                  <a:pt x="173" y="422"/>
                </a:lnTo>
                <a:lnTo>
                  <a:pt x="171" y="430"/>
                </a:lnTo>
                <a:lnTo>
                  <a:pt x="173" y="428"/>
                </a:lnTo>
                <a:lnTo>
                  <a:pt x="171" y="426"/>
                </a:lnTo>
                <a:lnTo>
                  <a:pt x="175" y="420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59" y="372"/>
                </a:lnTo>
                <a:lnTo>
                  <a:pt x="177" y="376"/>
                </a:lnTo>
                <a:lnTo>
                  <a:pt x="179" y="362"/>
                </a:lnTo>
                <a:lnTo>
                  <a:pt x="179" y="358"/>
                </a:lnTo>
                <a:lnTo>
                  <a:pt x="179" y="346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61" y="204"/>
                </a:lnTo>
                <a:lnTo>
                  <a:pt x="177" y="210"/>
                </a:lnTo>
                <a:lnTo>
                  <a:pt x="177" y="212"/>
                </a:lnTo>
                <a:lnTo>
                  <a:pt x="179" y="208"/>
                </a:lnTo>
                <a:lnTo>
                  <a:pt x="179" y="206"/>
                </a:lnTo>
                <a:lnTo>
                  <a:pt x="181" y="200"/>
                </a:lnTo>
                <a:lnTo>
                  <a:pt x="181" y="196"/>
                </a:lnTo>
                <a:lnTo>
                  <a:pt x="163" y="196"/>
                </a:lnTo>
                <a:lnTo>
                  <a:pt x="179" y="202"/>
                </a:lnTo>
                <a:lnTo>
                  <a:pt x="179" y="204"/>
                </a:lnTo>
                <a:lnTo>
                  <a:pt x="181" y="200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77" y="202"/>
                </a:lnTo>
                <a:lnTo>
                  <a:pt x="181" y="19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3" y="204"/>
                </a:lnTo>
                <a:lnTo>
                  <a:pt x="173" y="204"/>
                </a:lnTo>
                <a:lnTo>
                  <a:pt x="179" y="202"/>
                </a:lnTo>
                <a:lnTo>
                  <a:pt x="181" y="202"/>
                </a:lnTo>
                <a:lnTo>
                  <a:pt x="185" y="200"/>
                </a:lnTo>
                <a:lnTo>
                  <a:pt x="189" y="198"/>
                </a:lnTo>
                <a:lnTo>
                  <a:pt x="181" y="182"/>
                </a:lnTo>
                <a:lnTo>
                  <a:pt x="187" y="200"/>
                </a:lnTo>
                <a:lnTo>
                  <a:pt x="193" y="198"/>
                </a:lnTo>
                <a:lnTo>
                  <a:pt x="199" y="196"/>
                </a:lnTo>
                <a:lnTo>
                  <a:pt x="205" y="194"/>
                </a:lnTo>
                <a:lnTo>
                  <a:pt x="209" y="192"/>
                </a:lnTo>
                <a:lnTo>
                  <a:pt x="215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5" y="176"/>
                </a:lnTo>
                <a:lnTo>
                  <a:pt x="243" y="168"/>
                </a:lnTo>
                <a:lnTo>
                  <a:pt x="229" y="154"/>
                </a:lnTo>
                <a:lnTo>
                  <a:pt x="239" y="170"/>
                </a:lnTo>
                <a:lnTo>
                  <a:pt x="251" y="162"/>
                </a:lnTo>
                <a:lnTo>
                  <a:pt x="253" y="160"/>
                </a:lnTo>
                <a:lnTo>
                  <a:pt x="263" y="152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1" y="206"/>
                </a:lnTo>
                <a:lnTo>
                  <a:pt x="267" y="200"/>
                </a:lnTo>
                <a:lnTo>
                  <a:pt x="251" y="204"/>
                </a:lnTo>
                <a:lnTo>
                  <a:pt x="267" y="268"/>
                </a:lnTo>
                <a:lnTo>
                  <a:pt x="281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7" y="548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19" y="704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23" y="923"/>
                </a:lnTo>
                <a:lnTo>
                  <a:pt x="325" y="945"/>
                </a:lnTo>
                <a:lnTo>
                  <a:pt x="343" y="943"/>
                </a:lnTo>
                <a:lnTo>
                  <a:pt x="325" y="943"/>
                </a:lnTo>
                <a:lnTo>
                  <a:pt x="325" y="963"/>
                </a:lnTo>
                <a:lnTo>
                  <a:pt x="327" y="967"/>
                </a:lnTo>
                <a:lnTo>
                  <a:pt x="331" y="989"/>
                </a:lnTo>
                <a:lnTo>
                  <a:pt x="347" y="98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3"/>
                </a:lnTo>
                <a:lnTo>
                  <a:pt x="337" y="1033"/>
                </a:lnTo>
                <a:lnTo>
                  <a:pt x="341" y="1053"/>
                </a:lnTo>
                <a:lnTo>
                  <a:pt x="357" y="1049"/>
                </a:lnTo>
                <a:lnTo>
                  <a:pt x="339" y="1049"/>
                </a:lnTo>
                <a:lnTo>
                  <a:pt x="339" y="1053"/>
                </a:lnTo>
                <a:lnTo>
                  <a:pt x="339" y="1053"/>
                </a:lnTo>
                <a:lnTo>
                  <a:pt x="341" y="1059"/>
                </a:lnTo>
                <a:lnTo>
                  <a:pt x="345" y="1067"/>
                </a:lnTo>
                <a:lnTo>
                  <a:pt x="349" y="1071"/>
                </a:lnTo>
                <a:lnTo>
                  <a:pt x="351" y="1073"/>
                </a:lnTo>
                <a:lnTo>
                  <a:pt x="363" y="1059"/>
                </a:lnTo>
                <a:lnTo>
                  <a:pt x="347" y="1067"/>
                </a:lnTo>
                <a:lnTo>
                  <a:pt x="349" y="1071"/>
                </a:lnTo>
                <a:lnTo>
                  <a:pt x="353" y="1075"/>
                </a:lnTo>
                <a:lnTo>
                  <a:pt x="359" y="1079"/>
                </a:lnTo>
                <a:lnTo>
                  <a:pt x="359" y="1081"/>
                </a:lnTo>
                <a:lnTo>
                  <a:pt x="365" y="1083"/>
                </a:lnTo>
                <a:lnTo>
                  <a:pt x="371" y="1065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9" y="1089"/>
                </a:lnTo>
                <a:lnTo>
                  <a:pt x="395" y="1091"/>
                </a:lnTo>
                <a:lnTo>
                  <a:pt x="401" y="1091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1" y="1091"/>
                </a:lnTo>
                <a:lnTo>
                  <a:pt x="417" y="1089"/>
                </a:lnTo>
                <a:lnTo>
                  <a:pt x="423" y="1085"/>
                </a:lnTo>
                <a:lnTo>
                  <a:pt x="427" y="1079"/>
                </a:lnTo>
                <a:lnTo>
                  <a:pt x="429" y="1077"/>
                </a:lnTo>
                <a:lnTo>
                  <a:pt x="469" y="861"/>
                </a:lnTo>
                <a:lnTo>
                  <a:pt x="469" y="857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2"/>
                </a:lnTo>
                <a:lnTo>
                  <a:pt x="525" y="714"/>
                </a:lnTo>
                <a:lnTo>
                  <a:pt x="509" y="720"/>
                </a:lnTo>
                <a:lnTo>
                  <a:pt x="513" y="726"/>
                </a:lnTo>
                <a:lnTo>
                  <a:pt x="519" y="730"/>
                </a:lnTo>
                <a:lnTo>
                  <a:pt x="525" y="732"/>
                </a:lnTo>
                <a:lnTo>
                  <a:pt x="507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7" y="682"/>
                </a:lnTo>
                <a:lnTo>
                  <a:pt x="627" y="678"/>
                </a:lnTo>
                <a:lnTo>
                  <a:pt x="627" y="306"/>
                </a:lnTo>
                <a:lnTo>
                  <a:pt x="609" y="306"/>
                </a:lnTo>
                <a:lnTo>
                  <a:pt x="627" y="312"/>
                </a:lnTo>
                <a:lnTo>
                  <a:pt x="675" y="146"/>
                </a:lnTo>
                <a:lnTo>
                  <a:pt x="675" y="144"/>
                </a:lnTo>
                <a:lnTo>
                  <a:pt x="703" y="22"/>
                </a:lnTo>
                <a:lnTo>
                  <a:pt x="685" y="18"/>
                </a:lnTo>
                <a:lnTo>
                  <a:pt x="667" y="18"/>
                </a:lnTo>
                <a:lnTo>
                  <a:pt x="669" y="24"/>
                </a:lnTo>
                <a:lnTo>
                  <a:pt x="673" y="30"/>
                </a:lnTo>
                <a:lnTo>
                  <a:pt x="679" y="34"/>
                </a:lnTo>
                <a:lnTo>
                  <a:pt x="685" y="36"/>
                </a:lnTo>
                <a:lnTo>
                  <a:pt x="691" y="34"/>
                </a:lnTo>
                <a:lnTo>
                  <a:pt x="697" y="30"/>
                </a:lnTo>
                <a:lnTo>
                  <a:pt x="701" y="24"/>
                </a:lnTo>
                <a:lnTo>
                  <a:pt x="667" y="18"/>
                </a:lnTo>
                <a:lnTo>
                  <a:pt x="667" y="188"/>
                </a:lnTo>
                <a:lnTo>
                  <a:pt x="667" y="188"/>
                </a:lnTo>
                <a:lnTo>
                  <a:pt x="669" y="194"/>
                </a:lnTo>
                <a:lnTo>
                  <a:pt x="671" y="198"/>
                </a:lnTo>
                <a:lnTo>
                  <a:pt x="737" y="294"/>
                </a:lnTo>
                <a:lnTo>
                  <a:pt x="751" y="284"/>
                </a:lnTo>
                <a:lnTo>
                  <a:pt x="735" y="290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1" y="610"/>
                </a:lnTo>
                <a:lnTo>
                  <a:pt x="781" y="612"/>
                </a:lnTo>
                <a:lnTo>
                  <a:pt x="783" y="618"/>
                </a:lnTo>
                <a:lnTo>
                  <a:pt x="841" y="690"/>
                </a:lnTo>
                <a:lnTo>
                  <a:pt x="855" y="678"/>
                </a:lnTo>
                <a:lnTo>
                  <a:pt x="839" y="686"/>
                </a:lnTo>
                <a:lnTo>
                  <a:pt x="841" y="690"/>
                </a:lnTo>
                <a:lnTo>
                  <a:pt x="843" y="694"/>
                </a:lnTo>
                <a:lnTo>
                  <a:pt x="859" y="686"/>
                </a:lnTo>
                <a:lnTo>
                  <a:pt x="843" y="690"/>
                </a:lnTo>
                <a:lnTo>
                  <a:pt x="845" y="698"/>
                </a:lnTo>
                <a:lnTo>
                  <a:pt x="861" y="694"/>
                </a:lnTo>
                <a:lnTo>
                  <a:pt x="843" y="694"/>
                </a:lnTo>
                <a:lnTo>
                  <a:pt x="843" y="700"/>
                </a:lnTo>
                <a:lnTo>
                  <a:pt x="843" y="700"/>
                </a:lnTo>
                <a:lnTo>
                  <a:pt x="845" y="706"/>
                </a:lnTo>
                <a:lnTo>
                  <a:pt x="847" y="712"/>
                </a:lnTo>
                <a:lnTo>
                  <a:pt x="863" y="706"/>
                </a:lnTo>
                <a:lnTo>
                  <a:pt x="845" y="706"/>
                </a:lnTo>
                <a:lnTo>
                  <a:pt x="845" y="710"/>
                </a:lnTo>
                <a:lnTo>
                  <a:pt x="845" y="710"/>
                </a:lnTo>
                <a:lnTo>
                  <a:pt x="847" y="716"/>
                </a:lnTo>
                <a:lnTo>
                  <a:pt x="851" y="724"/>
                </a:lnTo>
                <a:lnTo>
                  <a:pt x="853" y="726"/>
                </a:lnTo>
                <a:lnTo>
                  <a:pt x="865" y="712"/>
                </a:lnTo>
                <a:lnTo>
                  <a:pt x="847" y="712"/>
                </a:lnTo>
                <a:lnTo>
                  <a:pt x="849" y="718"/>
                </a:lnTo>
                <a:lnTo>
                  <a:pt x="847" y="712"/>
                </a:lnTo>
                <a:lnTo>
                  <a:pt x="847" y="714"/>
                </a:lnTo>
                <a:lnTo>
                  <a:pt x="883" y="714"/>
                </a:lnTo>
                <a:lnTo>
                  <a:pt x="883" y="712"/>
                </a:lnTo>
                <a:lnTo>
                  <a:pt x="883" y="712"/>
                </a:lnTo>
                <a:lnTo>
                  <a:pt x="881" y="706"/>
                </a:lnTo>
                <a:lnTo>
                  <a:pt x="879" y="700"/>
                </a:lnTo>
                <a:lnTo>
                  <a:pt x="877" y="698"/>
                </a:lnTo>
                <a:lnTo>
                  <a:pt x="881" y="710"/>
                </a:lnTo>
                <a:lnTo>
                  <a:pt x="879" y="704"/>
                </a:lnTo>
                <a:lnTo>
                  <a:pt x="863" y="710"/>
                </a:lnTo>
                <a:lnTo>
                  <a:pt x="881" y="710"/>
                </a:lnTo>
                <a:lnTo>
                  <a:pt x="881" y="706"/>
                </a:lnTo>
                <a:lnTo>
                  <a:pt x="881" y="706"/>
                </a:lnTo>
                <a:lnTo>
                  <a:pt x="881" y="700"/>
                </a:lnTo>
                <a:lnTo>
                  <a:pt x="879" y="694"/>
                </a:lnTo>
                <a:lnTo>
                  <a:pt x="861" y="700"/>
                </a:lnTo>
                <a:lnTo>
                  <a:pt x="879" y="700"/>
                </a:lnTo>
                <a:lnTo>
                  <a:pt x="879" y="694"/>
                </a:lnTo>
                <a:lnTo>
                  <a:pt x="879" y="694"/>
                </a:lnTo>
                <a:lnTo>
                  <a:pt x="879" y="690"/>
                </a:lnTo>
                <a:lnTo>
                  <a:pt x="877" y="682"/>
                </a:lnTo>
                <a:lnTo>
                  <a:pt x="875" y="678"/>
                </a:lnTo>
                <a:lnTo>
                  <a:pt x="873" y="674"/>
                </a:lnTo>
                <a:lnTo>
                  <a:pt x="871" y="670"/>
                </a:lnTo>
                <a:lnTo>
                  <a:pt x="869" y="668"/>
                </a:lnTo>
                <a:lnTo>
                  <a:pt x="811" y="596"/>
                </a:lnTo>
                <a:lnTo>
                  <a:pt x="813" y="600"/>
                </a:lnTo>
                <a:lnTo>
                  <a:pt x="797" y="606"/>
                </a:lnTo>
                <a:lnTo>
                  <a:pt x="815" y="604"/>
                </a:lnTo>
                <a:lnTo>
                  <a:pt x="779" y="412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1" y="178"/>
                </a:lnTo>
                <a:lnTo>
                  <a:pt x="703" y="188"/>
                </a:lnTo>
                <a:lnTo>
                  <a:pt x="701" y="182"/>
                </a:lnTo>
                <a:lnTo>
                  <a:pt x="685" y="188"/>
                </a:lnTo>
                <a:lnTo>
                  <a:pt x="703" y="188"/>
                </a:lnTo>
                <a:lnTo>
                  <a:pt x="703" y="18"/>
                </a:lnTo>
                <a:lnTo>
                  <a:pt x="703" y="18"/>
                </a:lnTo>
                <a:lnTo>
                  <a:pt x="701" y="12"/>
                </a:lnTo>
                <a:lnTo>
                  <a:pt x="697" y="6"/>
                </a:lnTo>
                <a:lnTo>
                  <a:pt x="691" y="2"/>
                </a:lnTo>
                <a:lnTo>
                  <a:pt x="685" y="0"/>
                </a:lnTo>
                <a:lnTo>
                  <a:pt x="679" y="2"/>
                </a:lnTo>
                <a:lnTo>
                  <a:pt x="673" y="6"/>
                </a:lnTo>
                <a:lnTo>
                  <a:pt x="669" y="12"/>
                </a:lnTo>
                <a:lnTo>
                  <a:pt x="669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3" y="302"/>
                </a:lnTo>
                <a:lnTo>
                  <a:pt x="591" y="306"/>
                </a:lnTo>
                <a:lnTo>
                  <a:pt x="591" y="306"/>
                </a:lnTo>
                <a:lnTo>
                  <a:pt x="591" y="678"/>
                </a:lnTo>
                <a:lnTo>
                  <a:pt x="609" y="678"/>
                </a:lnTo>
                <a:lnTo>
                  <a:pt x="593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3" y="712"/>
                </a:lnTo>
                <a:lnTo>
                  <a:pt x="541" y="708"/>
                </a:lnTo>
                <a:lnTo>
                  <a:pt x="537" y="702"/>
                </a:lnTo>
                <a:lnTo>
                  <a:pt x="531" y="698"/>
                </a:lnTo>
                <a:lnTo>
                  <a:pt x="525" y="696"/>
                </a:lnTo>
                <a:lnTo>
                  <a:pt x="519" y="698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7"/>
                </a:lnTo>
                <a:lnTo>
                  <a:pt x="451" y="857"/>
                </a:lnTo>
                <a:lnTo>
                  <a:pt x="435" y="855"/>
                </a:lnTo>
                <a:lnTo>
                  <a:pt x="395" y="1071"/>
                </a:lnTo>
                <a:lnTo>
                  <a:pt x="411" y="1055"/>
                </a:lnTo>
                <a:lnTo>
                  <a:pt x="405" y="1057"/>
                </a:lnTo>
                <a:lnTo>
                  <a:pt x="399" y="1061"/>
                </a:lnTo>
                <a:lnTo>
                  <a:pt x="395" y="1067"/>
                </a:lnTo>
                <a:lnTo>
                  <a:pt x="393" y="1073"/>
                </a:lnTo>
                <a:lnTo>
                  <a:pt x="411" y="1073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1" y="1055"/>
                </a:lnTo>
                <a:lnTo>
                  <a:pt x="401" y="1073"/>
                </a:lnTo>
                <a:lnTo>
                  <a:pt x="407" y="1057"/>
                </a:lnTo>
                <a:lnTo>
                  <a:pt x="401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7" y="1049"/>
                </a:lnTo>
                <a:lnTo>
                  <a:pt x="371" y="1047"/>
                </a:lnTo>
                <a:lnTo>
                  <a:pt x="377" y="1051"/>
                </a:lnTo>
                <a:lnTo>
                  <a:pt x="371" y="1047"/>
                </a:lnTo>
                <a:lnTo>
                  <a:pt x="365" y="1063"/>
                </a:lnTo>
                <a:lnTo>
                  <a:pt x="381" y="1055"/>
                </a:lnTo>
                <a:lnTo>
                  <a:pt x="379" y="1051"/>
                </a:lnTo>
                <a:lnTo>
                  <a:pt x="377" y="1047"/>
                </a:lnTo>
                <a:lnTo>
                  <a:pt x="375" y="1045"/>
                </a:lnTo>
                <a:lnTo>
                  <a:pt x="371" y="1041"/>
                </a:lnTo>
                <a:lnTo>
                  <a:pt x="375" y="1053"/>
                </a:lnTo>
                <a:lnTo>
                  <a:pt x="373" y="1047"/>
                </a:lnTo>
                <a:lnTo>
                  <a:pt x="357" y="1053"/>
                </a:lnTo>
                <a:lnTo>
                  <a:pt x="375" y="1053"/>
                </a:lnTo>
                <a:lnTo>
                  <a:pt x="375" y="1049"/>
                </a:lnTo>
                <a:lnTo>
                  <a:pt x="375" y="1049"/>
                </a:lnTo>
                <a:lnTo>
                  <a:pt x="375" y="1045"/>
                </a:lnTo>
                <a:lnTo>
                  <a:pt x="371" y="1025"/>
                </a:lnTo>
                <a:lnTo>
                  <a:pt x="353" y="1029"/>
                </a:lnTo>
                <a:lnTo>
                  <a:pt x="371" y="1027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5" y="983"/>
                </a:lnTo>
                <a:lnTo>
                  <a:pt x="361" y="961"/>
                </a:lnTo>
                <a:lnTo>
                  <a:pt x="343" y="963"/>
                </a:lnTo>
                <a:lnTo>
                  <a:pt x="361" y="963"/>
                </a:lnTo>
                <a:lnTo>
                  <a:pt x="361" y="943"/>
                </a:lnTo>
                <a:lnTo>
                  <a:pt x="361" y="941"/>
                </a:lnTo>
                <a:lnTo>
                  <a:pt x="359" y="919"/>
                </a:lnTo>
                <a:lnTo>
                  <a:pt x="341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2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43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5" y="324"/>
                </a:lnTo>
                <a:lnTo>
                  <a:pt x="301" y="260"/>
                </a:lnTo>
                <a:lnTo>
                  <a:pt x="285" y="196"/>
                </a:lnTo>
                <a:lnTo>
                  <a:pt x="285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31" y="132"/>
                </a:lnTo>
                <a:lnTo>
                  <a:pt x="241" y="146"/>
                </a:lnTo>
                <a:lnTo>
                  <a:pt x="231" y="132"/>
                </a:lnTo>
                <a:lnTo>
                  <a:pt x="219" y="140"/>
                </a:lnTo>
                <a:lnTo>
                  <a:pt x="217" y="142"/>
                </a:lnTo>
                <a:lnTo>
                  <a:pt x="209" y="150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5" y="158"/>
                </a:lnTo>
                <a:lnTo>
                  <a:pt x="189" y="162"/>
                </a:lnTo>
                <a:lnTo>
                  <a:pt x="199" y="176"/>
                </a:lnTo>
                <a:lnTo>
                  <a:pt x="193" y="160"/>
                </a:lnTo>
                <a:lnTo>
                  <a:pt x="187" y="162"/>
                </a:lnTo>
                <a:lnTo>
                  <a:pt x="181" y="164"/>
                </a:lnTo>
                <a:lnTo>
                  <a:pt x="175" y="166"/>
                </a:lnTo>
                <a:lnTo>
                  <a:pt x="173" y="166"/>
                </a:lnTo>
                <a:lnTo>
                  <a:pt x="169" y="168"/>
                </a:lnTo>
                <a:lnTo>
                  <a:pt x="165" y="170"/>
                </a:lnTo>
                <a:lnTo>
                  <a:pt x="173" y="186"/>
                </a:lnTo>
                <a:lnTo>
                  <a:pt x="173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49" y="184"/>
                </a:lnTo>
                <a:lnTo>
                  <a:pt x="148" y="190"/>
                </a:lnTo>
                <a:lnTo>
                  <a:pt x="148" y="190"/>
                </a:lnTo>
                <a:lnTo>
                  <a:pt x="148" y="192"/>
                </a:lnTo>
                <a:lnTo>
                  <a:pt x="165" y="192"/>
                </a:lnTo>
                <a:lnTo>
                  <a:pt x="149" y="184"/>
                </a:lnTo>
                <a:lnTo>
                  <a:pt x="148" y="188"/>
                </a:lnTo>
                <a:lnTo>
                  <a:pt x="148" y="190"/>
                </a:lnTo>
                <a:lnTo>
                  <a:pt x="146" y="196"/>
                </a:lnTo>
                <a:lnTo>
                  <a:pt x="146" y="196"/>
                </a:lnTo>
                <a:lnTo>
                  <a:pt x="146" y="200"/>
                </a:lnTo>
                <a:lnTo>
                  <a:pt x="163" y="200"/>
                </a:lnTo>
                <a:lnTo>
                  <a:pt x="148" y="192"/>
                </a:lnTo>
                <a:lnTo>
                  <a:pt x="146" y="196"/>
                </a:lnTo>
                <a:lnTo>
                  <a:pt x="146" y="198"/>
                </a:lnTo>
                <a:lnTo>
                  <a:pt x="144" y="204"/>
                </a:lnTo>
                <a:lnTo>
                  <a:pt x="144" y="204"/>
                </a:lnTo>
                <a:lnTo>
                  <a:pt x="144" y="210"/>
                </a:lnTo>
                <a:lnTo>
                  <a:pt x="144" y="218"/>
                </a:lnTo>
                <a:lnTo>
                  <a:pt x="144" y="226"/>
                </a:lnTo>
                <a:lnTo>
                  <a:pt x="144" y="238"/>
                </a:lnTo>
                <a:lnTo>
                  <a:pt x="144" y="248"/>
                </a:lnTo>
                <a:lnTo>
                  <a:pt x="144" y="260"/>
                </a:lnTo>
                <a:lnTo>
                  <a:pt x="144" y="268"/>
                </a:lnTo>
                <a:lnTo>
                  <a:pt x="144" y="276"/>
                </a:lnTo>
                <a:lnTo>
                  <a:pt x="144" y="286"/>
                </a:lnTo>
                <a:lnTo>
                  <a:pt x="144" y="292"/>
                </a:lnTo>
                <a:lnTo>
                  <a:pt x="144" y="302"/>
                </a:lnTo>
                <a:lnTo>
                  <a:pt x="144" y="312"/>
                </a:lnTo>
                <a:lnTo>
                  <a:pt x="144" y="324"/>
                </a:lnTo>
                <a:lnTo>
                  <a:pt x="144" y="334"/>
                </a:lnTo>
                <a:lnTo>
                  <a:pt x="144" y="346"/>
                </a:lnTo>
                <a:lnTo>
                  <a:pt x="144" y="358"/>
                </a:lnTo>
                <a:lnTo>
                  <a:pt x="161" y="358"/>
                </a:lnTo>
                <a:lnTo>
                  <a:pt x="144" y="356"/>
                </a:lnTo>
                <a:lnTo>
                  <a:pt x="142" y="370"/>
                </a:lnTo>
                <a:lnTo>
                  <a:pt x="142" y="372"/>
                </a:lnTo>
                <a:lnTo>
                  <a:pt x="142" y="384"/>
                </a:lnTo>
                <a:lnTo>
                  <a:pt x="142" y="398"/>
                </a:lnTo>
                <a:lnTo>
                  <a:pt x="142" y="414"/>
                </a:lnTo>
                <a:lnTo>
                  <a:pt x="148" y="402"/>
                </a:lnTo>
                <a:lnTo>
                  <a:pt x="144" y="408"/>
                </a:lnTo>
                <a:lnTo>
                  <a:pt x="142" y="414"/>
                </a:lnTo>
                <a:lnTo>
                  <a:pt x="159" y="414"/>
                </a:lnTo>
                <a:lnTo>
                  <a:pt x="148" y="402"/>
                </a:lnTo>
                <a:lnTo>
                  <a:pt x="146" y="404"/>
                </a:lnTo>
                <a:lnTo>
                  <a:pt x="146" y="404"/>
                </a:lnTo>
                <a:lnTo>
                  <a:pt x="142" y="410"/>
                </a:lnTo>
                <a:lnTo>
                  <a:pt x="140" y="416"/>
                </a:lnTo>
                <a:lnTo>
                  <a:pt x="140" y="416"/>
                </a:lnTo>
                <a:lnTo>
                  <a:pt x="140" y="418"/>
                </a:lnTo>
                <a:lnTo>
                  <a:pt x="157" y="418"/>
                </a:lnTo>
                <a:lnTo>
                  <a:pt x="142" y="412"/>
                </a:lnTo>
                <a:lnTo>
                  <a:pt x="140" y="418"/>
                </a:lnTo>
                <a:lnTo>
                  <a:pt x="138" y="424"/>
                </a:lnTo>
                <a:lnTo>
                  <a:pt x="138" y="424"/>
                </a:lnTo>
                <a:lnTo>
                  <a:pt x="138" y="428"/>
                </a:lnTo>
                <a:lnTo>
                  <a:pt x="155" y="428"/>
                </a:lnTo>
                <a:lnTo>
                  <a:pt x="140" y="420"/>
                </a:lnTo>
                <a:lnTo>
                  <a:pt x="138" y="424"/>
                </a:lnTo>
                <a:lnTo>
                  <a:pt x="138" y="426"/>
                </a:lnTo>
                <a:lnTo>
                  <a:pt x="136" y="432"/>
                </a:lnTo>
                <a:lnTo>
                  <a:pt x="134" y="438"/>
                </a:lnTo>
                <a:lnTo>
                  <a:pt x="132" y="444"/>
                </a:lnTo>
                <a:lnTo>
                  <a:pt x="132" y="444"/>
                </a:lnTo>
                <a:lnTo>
                  <a:pt x="132" y="450"/>
                </a:lnTo>
                <a:lnTo>
                  <a:pt x="149" y="450"/>
                </a:lnTo>
                <a:lnTo>
                  <a:pt x="134" y="448"/>
                </a:lnTo>
                <a:lnTo>
                  <a:pt x="132" y="460"/>
                </a:lnTo>
                <a:lnTo>
                  <a:pt x="130" y="460"/>
                </a:lnTo>
                <a:lnTo>
                  <a:pt x="128" y="474"/>
                </a:lnTo>
                <a:lnTo>
                  <a:pt x="146" y="476"/>
                </a:lnTo>
                <a:lnTo>
                  <a:pt x="130" y="470"/>
                </a:lnTo>
                <a:lnTo>
                  <a:pt x="126" y="480"/>
                </a:lnTo>
                <a:lnTo>
                  <a:pt x="124" y="486"/>
                </a:lnTo>
                <a:lnTo>
                  <a:pt x="126" y="484"/>
                </a:lnTo>
                <a:lnTo>
                  <a:pt x="124" y="496"/>
                </a:lnTo>
                <a:lnTo>
                  <a:pt x="140" y="498"/>
                </a:lnTo>
                <a:lnTo>
                  <a:pt x="124" y="494"/>
                </a:lnTo>
                <a:lnTo>
                  <a:pt x="110" y="540"/>
                </a:lnTo>
                <a:lnTo>
                  <a:pt x="110" y="540"/>
                </a:lnTo>
                <a:lnTo>
                  <a:pt x="100" y="586"/>
                </a:lnTo>
                <a:lnTo>
                  <a:pt x="116" y="590"/>
                </a:lnTo>
                <a:lnTo>
                  <a:pt x="100" y="584"/>
                </a:lnTo>
                <a:lnTo>
                  <a:pt x="84" y="628"/>
                </a:lnTo>
                <a:lnTo>
                  <a:pt x="76" y="650"/>
                </a:lnTo>
                <a:lnTo>
                  <a:pt x="92" y="656"/>
                </a:lnTo>
                <a:lnTo>
                  <a:pt x="76" y="648"/>
                </a:lnTo>
                <a:lnTo>
                  <a:pt x="66" y="670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700"/>
                </a:lnTo>
                <a:lnTo>
                  <a:pt x="80" y="700"/>
                </a:lnTo>
                <a:lnTo>
                  <a:pt x="64" y="692"/>
                </a:lnTo>
                <a:lnTo>
                  <a:pt x="62" y="696"/>
                </a:lnTo>
                <a:lnTo>
                  <a:pt x="62" y="698"/>
                </a:lnTo>
                <a:lnTo>
                  <a:pt x="60" y="704"/>
                </a:lnTo>
                <a:lnTo>
                  <a:pt x="60" y="704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66" y="698"/>
                </a:lnTo>
                <a:lnTo>
                  <a:pt x="64" y="700"/>
                </a:lnTo>
                <a:lnTo>
                  <a:pt x="62" y="702"/>
                </a:lnTo>
                <a:lnTo>
                  <a:pt x="74" y="696"/>
                </a:lnTo>
                <a:lnTo>
                  <a:pt x="68" y="698"/>
                </a:lnTo>
                <a:lnTo>
                  <a:pt x="74" y="714"/>
                </a:lnTo>
                <a:lnTo>
                  <a:pt x="74" y="696"/>
                </a:lnTo>
                <a:lnTo>
                  <a:pt x="72" y="696"/>
                </a:lnTo>
                <a:lnTo>
                  <a:pt x="70" y="696"/>
                </a:lnTo>
                <a:lnTo>
                  <a:pt x="70" y="714"/>
                </a:lnTo>
                <a:lnTo>
                  <a:pt x="78" y="698"/>
                </a:lnTo>
                <a:lnTo>
                  <a:pt x="74" y="696"/>
                </a:lnTo>
                <a:lnTo>
                  <a:pt x="66" y="712"/>
                </a:lnTo>
                <a:lnTo>
                  <a:pt x="80" y="700"/>
                </a:lnTo>
                <a:lnTo>
                  <a:pt x="76" y="696"/>
                </a:lnTo>
                <a:lnTo>
                  <a:pt x="70" y="690"/>
                </a:lnTo>
                <a:lnTo>
                  <a:pt x="66" y="686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48" y="664"/>
                </a:lnTo>
                <a:lnTo>
                  <a:pt x="44" y="658"/>
                </a:lnTo>
                <a:lnTo>
                  <a:pt x="42" y="656"/>
                </a:lnTo>
                <a:lnTo>
                  <a:pt x="40" y="654"/>
                </a:lnTo>
                <a:lnTo>
                  <a:pt x="36" y="650"/>
                </a:lnTo>
                <a:lnTo>
                  <a:pt x="22" y="662"/>
                </a:lnTo>
                <a:lnTo>
                  <a:pt x="38" y="654"/>
                </a:lnTo>
                <a:lnTo>
                  <a:pt x="36" y="650"/>
                </a:lnTo>
                <a:lnTo>
                  <a:pt x="34" y="646"/>
                </a:lnTo>
                <a:lnTo>
                  <a:pt x="32" y="644"/>
                </a:lnTo>
                <a:lnTo>
                  <a:pt x="36" y="656"/>
                </a:lnTo>
                <a:lnTo>
                  <a:pt x="34" y="650"/>
                </a:lnTo>
                <a:lnTo>
                  <a:pt x="18" y="656"/>
                </a:lnTo>
                <a:lnTo>
                  <a:pt x="36" y="656"/>
                </a:lnTo>
                <a:lnTo>
                  <a:pt x="36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" name="Freeform 466"/>
          <p:cNvSpPr>
            <a:spLocks/>
          </p:cNvSpPr>
          <p:nvPr/>
        </p:nvSpPr>
        <p:spPr bwMode="auto">
          <a:xfrm>
            <a:off x="5515466" y="3738183"/>
            <a:ext cx="701675" cy="865187"/>
          </a:xfrm>
          <a:custGeom>
            <a:avLst/>
            <a:gdLst>
              <a:gd name="T0" fmla="*/ 10 w 882"/>
              <a:gd name="T1" fmla="*/ 674 h 1091"/>
              <a:gd name="T2" fmla="*/ 44 w 882"/>
              <a:gd name="T3" fmla="*/ 714 h 1091"/>
              <a:gd name="T4" fmla="*/ 70 w 882"/>
              <a:gd name="T5" fmla="*/ 730 h 1091"/>
              <a:gd name="T6" fmla="*/ 95 w 882"/>
              <a:gd name="T7" fmla="*/ 702 h 1091"/>
              <a:gd name="T8" fmla="*/ 99 w 882"/>
              <a:gd name="T9" fmla="*/ 682 h 1091"/>
              <a:gd name="T10" fmla="*/ 143 w 882"/>
              <a:gd name="T11" fmla="*/ 548 h 1091"/>
              <a:gd name="T12" fmla="*/ 165 w 882"/>
              <a:gd name="T13" fmla="*/ 466 h 1091"/>
              <a:gd name="T14" fmla="*/ 175 w 882"/>
              <a:gd name="T15" fmla="*/ 416 h 1091"/>
              <a:gd name="T16" fmla="*/ 175 w 882"/>
              <a:gd name="T17" fmla="*/ 422 h 1091"/>
              <a:gd name="T18" fmla="*/ 179 w 882"/>
              <a:gd name="T19" fmla="*/ 332 h 1091"/>
              <a:gd name="T20" fmla="*/ 179 w 882"/>
              <a:gd name="T21" fmla="*/ 224 h 1091"/>
              <a:gd name="T22" fmla="*/ 179 w 882"/>
              <a:gd name="T23" fmla="*/ 200 h 1091"/>
              <a:gd name="T24" fmla="*/ 181 w 882"/>
              <a:gd name="T25" fmla="*/ 202 h 1091"/>
              <a:gd name="T26" fmla="*/ 179 w 882"/>
              <a:gd name="T27" fmla="*/ 198 h 1091"/>
              <a:gd name="T28" fmla="*/ 193 w 882"/>
              <a:gd name="T29" fmla="*/ 196 h 1091"/>
              <a:gd name="T30" fmla="*/ 221 w 882"/>
              <a:gd name="T31" fmla="*/ 182 h 1091"/>
              <a:gd name="T32" fmla="*/ 241 w 882"/>
              <a:gd name="T33" fmla="*/ 148 h 1091"/>
              <a:gd name="T34" fmla="*/ 309 w 882"/>
              <a:gd name="T35" fmla="*/ 390 h 1091"/>
              <a:gd name="T36" fmla="*/ 337 w 882"/>
              <a:gd name="T37" fmla="*/ 660 h 1091"/>
              <a:gd name="T38" fmla="*/ 341 w 882"/>
              <a:gd name="T39" fmla="*/ 875 h 1091"/>
              <a:gd name="T40" fmla="*/ 341 w 882"/>
              <a:gd name="T41" fmla="*/ 1051 h 1091"/>
              <a:gd name="T42" fmla="*/ 369 w 882"/>
              <a:gd name="T43" fmla="*/ 1083 h 1091"/>
              <a:gd name="T44" fmla="*/ 399 w 882"/>
              <a:gd name="T45" fmla="*/ 1089 h 1091"/>
              <a:gd name="T46" fmla="*/ 469 w 882"/>
              <a:gd name="T47" fmla="*/ 855 h 1091"/>
              <a:gd name="T48" fmla="*/ 519 w 882"/>
              <a:gd name="T49" fmla="*/ 728 h 1091"/>
              <a:gd name="T50" fmla="*/ 573 w 882"/>
              <a:gd name="T51" fmla="*/ 1029 h 1091"/>
              <a:gd name="T52" fmla="*/ 675 w 882"/>
              <a:gd name="T53" fmla="*/ 30 h 1091"/>
              <a:gd name="T54" fmla="*/ 739 w 882"/>
              <a:gd name="T55" fmla="*/ 290 h 1091"/>
              <a:gd name="T56" fmla="*/ 841 w 882"/>
              <a:gd name="T57" fmla="*/ 686 h 1091"/>
              <a:gd name="T58" fmla="*/ 847 w 882"/>
              <a:gd name="T59" fmla="*/ 706 h 1091"/>
              <a:gd name="T60" fmla="*/ 865 w 882"/>
              <a:gd name="T61" fmla="*/ 730 h 1091"/>
              <a:gd name="T62" fmla="*/ 882 w 882"/>
              <a:gd name="T63" fmla="*/ 708 h 1091"/>
              <a:gd name="T64" fmla="*/ 878 w 882"/>
              <a:gd name="T65" fmla="*/ 680 h 1091"/>
              <a:gd name="T66" fmla="*/ 771 w 882"/>
              <a:gd name="T67" fmla="*/ 280 h 1091"/>
              <a:gd name="T68" fmla="*/ 699 w 882"/>
              <a:gd name="T69" fmla="*/ 6 h 1091"/>
              <a:gd name="T70" fmla="*/ 593 w 882"/>
              <a:gd name="T71" fmla="*/ 678 h 1091"/>
              <a:gd name="T72" fmla="*/ 537 w 882"/>
              <a:gd name="T73" fmla="*/ 1025 h 1091"/>
              <a:gd name="T74" fmla="*/ 439 w 882"/>
              <a:gd name="T75" fmla="*/ 726 h 1091"/>
              <a:gd name="T76" fmla="*/ 397 w 882"/>
              <a:gd name="T77" fmla="*/ 1067 h 1091"/>
              <a:gd name="T78" fmla="*/ 401 w 882"/>
              <a:gd name="T79" fmla="*/ 1053 h 1091"/>
              <a:gd name="T80" fmla="*/ 385 w 882"/>
              <a:gd name="T81" fmla="*/ 1053 h 1091"/>
              <a:gd name="T82" fmla="*/ 353 w 882"/>
              <a:gd name="T83" fmla="*/ 1027 h 1091"/>
              <a:gd name="T84" fmla="*/ 359 w 882"/>
              <a:gd name="T85" fmla="*/ 875 h 1091"/>
              <a:gd name="T86" fmla="*/ 355 w 882"/>
              <a:gd name="T87" fmla="*/ 660 h 1091"/>
              <a:gd name="T88" fmla="*/ 327 w 882"/>
              <a:gd name="T89" fmla="*/ 388 h 1091"/>
              <a:gd name="T90" fmla="*/ 243 w 882"/>
              <a:gd name="T91" fmla="*/ 122 h 1091"/>
              <a:gd name="T92" fmla="*/ 195 w 882"/>
              <a:gd name="T93" fmla="*/ 156 h 1091"/>
              <a:gd name="T94" fmla="*/ 177 w 882"/>
              <a:gd name="T95" fmla="*/ 182 h 1091"/>
              <a:gd name="T96" fmla="*/ 157 w 882"/>
              <a:gd name="T97" fmla="*/ 178 h 1091"/>
              <a:gd name="T98" fmla="*/ 147 w 882"/>
              <a:gd name="T99" fmla="*/ 190 h 1091"/>
              <a:gd name="T100" fmla="*/ 145 w 882"/>
              <a:gd name="T101" fmla="*/ 194 h 1091"/>
              <a:gd name="T102" fmla="*/ 143 w 882"/>
              <a:gd name="T103" fmla="*/ 246 h 1091"/>
              <a:gd name="T104" fmla="*/ 143 w 882"/>
              <a:gd name="T105" fmla="*/ 358 h 1091"/>
              <a:gd name="T106" fmla="*/ 147 w 882"/>
              <a:gd name="T107" fmla="*/ 404 h 1091"/>
              <a:gd name="T108" fmla="*/ 139 w 882"/>
              <a:gd name="T109" fmla="*/ 416 h 1091"/>
              <a:gd name="T110" fmla="*/ 149 w 882"/>
              <a:gd name="T111" fmla="*/ 450 h 1091"/>
              <a:gd name="T112" fmla="*/ 123 w 882"/>
              <a:gd name="T113" fmla="*/ 496 h 1091"/>
              <a:gd name="T114" fmla="*/ 76 w 882"/>
              <a:gd name="T115" fmla="*/ 648 h 1091"/>
              <a:gd name="T116" fmla="*/ 62 w 882"/>
              <a:gd name="T117" fmla="*/ 688 h 1091"/>
              <a:gd name="T118" fmla="*/ 66 w 882"/>
              <a:gd name="T119" fmla="*/ 698 h 1091"/>
              <a:gd name="T120" fmla="*/ 76 w 882"/>
              <a:gd name="T121" fmla="*/ 696 h 1091"/>
              <a:gd name="T122" fmla="*/ 66 w 882"/>
              <a:gd name="T123" fmla="*/ 688 h 1091"/>
              <a:gd name="T124" fmla="*/ 38 w 882"/>
              <a:gd name="T125" fmla="*/ 652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2" h="1091">
                <a:moveTo>
                  <a:pt x="36" y="652"/>
                </a:moveTo>
                <a:lnTo>
                  <a:pt x="0" y="652"/>
                </a:lnTo>
                <a:lnTo>
                  <a:pt x="0" y="654"/>
                </a:lnTo>
                <a:lnTo>
                  <a:pt x="0" y="654"/>
                </a:lnTo>
                <a:lnTo>
                  <a:pt x="2" y="660"/>
                </a:lnTo>
                <a:lnTo>
                  <a:pt x="6" y="668"/>
                </a:lnTo>
                <a:lnTo>
                  <a:pt x="8" y="670"/>
                </a:lnTo>
                <a:lnTo>
                  <a:pt x="20" y="656"/>
                </a:lnTo>
                <a:lnTo>
                  <a:pt x="4" y="664"/>
                </a:lnTo>
                <a:lnTo>
                  <a:pt x="6" y="668"/>
                </a:lnTo>
                <a:lnTo>
                  <a:pt x="10" y="674"/>
                </a:lnTo>
                <a:lnTo>
                  <a:pt x="14" y="678"/>
                </a:lnTo>
                <a:lnTo>
                  <a:pt x="18" y="682"/>
                </a:lnTo>
                <a:lnTo>
                  <a:pt x="30" y="668"/>
                </a:lnTo>
                <a:lnTo>
                  <a:pt x="14" y="674"/>
                </a:lnTo>
                <a:lnTo>
                  <a:pt x="16" y="680"/>
                </a:lnTo>
                <a:lnTo>
                  <a:pt x="16" y="680"/>
                </a:lnTo>
                <a:lnTo>
                  <a:pt x="18" y="686"/>
                </a:lnTo>
                <a:lnTo>
                  <a:pt x="28" y="698"/>
                </a:lnTo>
                <a:lnTo>
                  <a:pt x="38" y="710"/>
                </a:lnTo>
                <a:lnTo>
                  <a:pt x="40" y="710"/>
                </a:lnTo>
                <a:lnTo>
                  <a:pt x="44" y="714"/>
                </a:lnTo>
                <a:lnTo>
                  <a:pt x="48" y="716"/>
                </a:lnTo>
                <a:lnTo>
                  <a:pt x="56" y="700"/>
                </a:lnTo>
                <a:lnTo>
                  <a:pt x="46" y="716"/>
                </a:lnTo>
                <a:lnTo>
                  <a:pt x="52" y="720"/>
                </a:lnTo>
                <a:lnTo>
                  <a:pt x="62" y="704"/>
                </a:lnTo>
                <a:lnTo>
                  <a:pt x="50" y="718"/>
                </a:lnTo>
                <a:lnTo>
                  <a:pt x="54" y="722"/>
                </a:lnTo>
                <a:lnTo>
                  <a:pt x="58" y="726"/>
                </a:lnTo>
                <a:lnTo>
                  <a:pt x="58" y="724"/>
                </a:lnTo>
                <a:lnTo>
                  <a:pt x="64" y="728"/>
                </a:lnTo>
                <a:lnTo>
                  <a:pt x="70" y="730"/>
                </a:lnTo>
                <a:lnTo>
                  <a:pt x="72" y="730"/>
                </a:lnTo>
                <a:lnTo>
                  <a:pt x="74" y="730"/>
                </a:lnTo>
                <a:lnTo>
                  <a:pt x="74" y="730"/>
                </a:lnTo>
                <a:lnTo>
                  <a:pt x="80" y="728"/>
                </a:lnTo>
                <a:lnTo>
                  <a:pt x="82" y="728"/>
                </a:lnTo>
                <a:lnTo>
                  <a:pt x="85" y="726"/>
                </a:lnTo>
                <a:lnTo>
                  <a:pt x="89" y="722"/>
                </a:lnTo>
                <a:lnTo>
                  <a:pt x="93" y="716"/>
                </a:lnTo>
                <a:lnTo>
                  <a:pt x="95" y="710"/>
                </a:lnTo>
                <a:lnTo>
                  <a:pt x="95" y="706"/>
                </a:lnTo>
                <a:lnTo>
                  <a:pt x="95" y="702"/>
                </a:lnTo>
                <a:lnTo>
                  <a:pt x="78" y="702"/>
                </a:lnTo>
                <a:lnTo>
                  <a:pt x="93" y="708"/>
                </a:lnTo>
                <a:lnTo>
                  <a:pt x="93" y="710"/>
                </a:lnTo>
                <a:lnTo>
                  <a:pt x="95" y="706"/>
                </a:lnTo>
                <a:lnTo>
                  <a:pt x="95" y="704"/>
                </a:lnTo>
                <a:lnTo>
                  <a:pt x="97" y="698"/>
                </a:lnTo>
                <a:lnTo>
                  <a:pt x="97" y="688"/>
                </a:lnTo>
                <a:lnTo>
                  <a:pt x="80" y="688"/>
                </a:lnTo>
                <a:lnTo>
                  <a:pt x="97" y="694"/>
                </a:lnTo>
                <a:lnTo>
                  <a:pt x="99" y="688"/>
                </a:lnTo>
                <a:lnTo>
                  <a:pt x="99" y="682"/>
                </a:lnTo>
                <a:lnTo>
                  <a:pt x="99" y="678"/>
                </a:lnTo>
                <a:lnTo>
                  <a:pt x="82" y="678"/>
                </a:lnTo>
                <a:lnTo>
                  <a:pt x="97" y="684"/>
                </a:lnTo>
                <a:lnTo>
                  <a:pt x="97" y="686"/>
                </a:lnTo>
                <a:lnTo>
                  <a:pt x="107" y="662"/>
                </a:lnTo>
                <a:lnTo>
                  <a:pt x="109" y="662"/>
                </a:lnTo>
                <a:lnTo>
                  <a:pt x="117" y="642"/>
                </a:lnTo>
                <a:lnTo>
                  <a:pt x="117" y="640"/>
                </a:lnTo>
                <a:lnTo>
                  <a:pt x="133" y="594"/>
                </a:lnTo>
                <a:lnTo>
                  <a:pt x="133" y="592"/>
                </a:lnTo>
                <a:lnTo>
                  <a:pt x="143" y="548"/>
                </a:lnTo>
                <a:lnTo>
                  <a:pt x="125" y="544"/>
                </a:lnTo>
                <a:lnTo>
                  <a:pt x="143" y="550"/>
                </a:lnTo>
                <a:lnTo>
                  <a:pt x="157" y="504"/>
                </a:lnTo>
                <a:lnTo>
                  <a:pt x="157" y="502"/>
                </a:lnTo>
                <a:lnTo>
                  <a:pt x="159" y="490"/>
                </a:lnTo>
                <a:lnTo>
                  <a:pt x="141" y="486"/>
                </a:lnTo>
                <a:lnTo>
                  <a:pt x="159" y="492"/>
                </a:lnTo>
                <a:lnTo>
                  <a:pt x="163" y="478"/>
                </a:lnTo>
                <a:lnTo>
                  <a:pt x="163" y="476"/>
                </a:lnTo>
                <a:lnTo>
                  <a:pt x="165" y="466"/>
                </a:lnTo>
                <a:lnTo>
                  <a:pt x="165" y="466"/>
                </a:lnTo>
                <a:lnTo>
                  <a:pt x="167" y="454"/>
                </a:lnTo>
                <a:lnTo>
                  <a:pt x="167" y="450"/>
                </a:lnTo>
                <a:lnTo>
                  <a:pt x="167" y="444"/>
                </a:lnTo>
                <a:lnTo>
                  <a:pt x="149" y="444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3" y="432"/>
                </a:lnTo>
                <a:lnTo>
                  <a:pt x="175" y="426"/>
                </a:lnTo>
                <a:lnTo>
                  <a:pt x="175" y="420"/>
                </a:lnTo>
                <a:lnTo>
                  <a:pt x="175" y="416"/>
                </a:lnTo>
                <a:lnTo>
                  <a:pt x="157" y="416"/>
                </a:lnTo>
                <a:lnTo>
                  <a:pt x="157" y="434"/>
                </a:lnTo>
                <a:lnTo>
                  <a:pt x="163" y="432"/>
                </a:lnTo>
                <a:lnTo>
                  <a:pt x="169" y="428"/>
                </a:lnTo>
                <a:lnTo>
                  <a:pt x="173" y="422"/>
                </a:lnTo>
                <a:lnTo>
                  <a:pt x="157" y="434"/>
                </a:lnTo>
                <a:lnTo>
                  <a:pt x="159" y="434"/>
                </a:lnTo>
                <a:lnTo>
                  <a:pt x="159" y="434"/>
                </a:lnTo>
                <a:lnTo>
                  <a:pt x="165" y="432"/>
                </a:lnTo>
                <a:lnTo>
                  <a:pt x="171" y="428"/>
                </a:lnTo>
                <a:lnTo>
                  <a:pt x="175" y="422"/>
                </a:lnTo>
                <a:lnTo>
                  <a:pt x="177" y="416"/>
                </a:lnTo>
                <a:lnTo>
                  <a:pt x="177" y="414"/>
                </a:lnTo>
                <a:lnTo>
                  <a:pt x="177" y="398"/>
                </a:lnTo>
                <a:lnTo>
                  <a:pt x="177" y="384"/>
                </a:lnTo>
                <a:lnTo>
                  <a:pt x="159" y="384"/>
                </a:lnTo>
                <a:lnTo>
                  <a:pt x="177" y="388"/>
                </a:lnTo>
                <a:lnTo>
                  <a:pt x="179" y="374"/>
                </a:lnTo>
                <a:lnTo>
                  <a:pt x="179" y="370"/>
                </a:lnTo>
                <a:lnTo>
                  <a:pt x="179" y="358"/>
                </a:lnTo>
                <a:lnTo>
                  <a:pt x="179" y="344"/>
                </a:lnTo>
                <a:lnTo>
                  <a:pt x="179" y="332"/>
                </a:lnTo>
                <a:lnTo>
                  <a:pt x="179" y="322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2"/>
                </a:lnTo>
                <a:lnTo>
                  <a:pt x="179" y="274"/>
                </a:lnTo>
                <a:lnTo>
                  <a:pt x="179" y="268"/>
                </a:lnTo>
                <a:lnTo>
                  <a:pt x="179" y="260"/>
                </a:lnTo>
                <a:lnTo>
                  <a:pt x="179" y="246"/>
                </a:lnTo>
                <a:lnTo>
                  <a:pt x="179" y="234"/>
                </a:lnTo>
                <a:lnTo>
                  <a:pt x="179" y="224"/>
                </a:lnTo>
                <a:lnTo>
                  <a:pt x="179" y="218"/>
                </a:lnTo>
                <a:lnTo>
                  <a:pt x="179" y="210"/>
                </a:lnTo>
                <a:lnTo>
                  <a:pt x="161" y="210"/>
                </a:lnTo>
                <a:lnTo>
                  <a:pt x="179" y="216"/>
                </a:lnTo>
                <a:lnTo>
                  <a:pt x="181" y="210"/>
                </a:lnTo>
                <a:lnTo>
                  <a:pt x="181" y="204"/>
                </a:lnTo>
                <a:lnTo>
                  <a:pt x="181" y="198"/>
                </a:lnTo>
                <a:lnTo>
                  <a:pt x="181" y="194"/>
                </a:lnTo>
                <a:lnTo>
                  <a:pt x="163" y="194"/>
                </a:lnTo>
                <a:lnTo>
                  <a:pt x="175" y="206"/>
                </a:lnTo>
                <a:lnTo>
                  <a:pt x="179" y="200"/>
                </a:lnTo>
                <a:lnTo>
                  <a:pt x="177" y="208"/>
                </a:lnTo>
                <a:lnTo>
                  <a:pt x="179" y="206"/>
                </a:lnTo>
                <a:lnTo>
                  <a:pt x="177" y="204"/>
                </a:lnTo>
                <a:lnTo>
                  <a:pt x="181" y="198"/>
                </a:lnTo>
                <a:lnTo>
                  <a:pt x="183" y="192"/>
                </a:lnTo>
                <a:lnTo>
                  <a:pt x="183" y="190"/>
                </a:lnTo>
                <a:lnTo>
                  <a:pt x="165" y="190"/>
                </a:lnTo>
                <a:lnTo>
                  <a:pt x="177" y="202"/>
                </a:lnTo>
                <a:lnTo>
                  <a:pt x="181" y="196"/>
                </a:lnTo>
                <a:lnTo>
                  <a:pt x="179" y="204"/>
                </a:lnTo>
                <a:lnTo>
                  <a:pt x="181" y="202"/>
                </a:lnTo>
                <a:lnTo>
                  <a:pt x="183" y="200"/>
                </a:lnTo>
                <a:lnTo>
                  <a:pt x="169" y="186"/>
                </a:lnTo>
                <a:lnTo>
                  <a:pt x="177" y="202"/>
                </a:lnTo>
                <a:lnTo>
                  <a:pt x="181" y="200"/>
                </a:lnTo>
                <a:lnTo>
                  <a:pt x="185" y="196"/>
                </a:lnTo>
                <a:lnTo>
                  <a:pt x="189" y="190"/>
                </a:lnTo>
                <a:lnTo>
                  <a:pt x="191" y="184"/>
                </a:lnTo>
                <a:lnTo>
                  <a:pt x="191" y="182"/>
                </a:lnTo>
                <a:lnTo>
                  <a:pt x="173" y="182"/>
                </a:lnTo>
                <a:lnTo>
                  <a:pt x="173" y="200"/>
                </a:lnTo>
                <a:lnTo>
                  <a:pt x="179" y="198"/>
                </a:lnTo>
                <a:lnTo>
                  <a:pt x="185" y="194"/>
                </a:lnTo>
                <a:lnTo>
                  <a:pt x="189" y="188"/>
                </a:lnTo>
                <a:lnTo>
                  <a:pt x="173" y="200"/>
                </a:lnTo>
                <a:lnTo>
                  <a:pt x="177" y="200"/>
                </a:lnTo>
                <a:lnTo>
                  <a:pt x="177" y="200"/>
                </a:lnTo>
                <a:lnTo>
                  <a:pt x="183" y="198"/>
                </a:lnTo>
                <a:lnTo>
                  <a:pt x="185" y="198"/>
                </a:lnTo>
                <a:lnTo>
                  <a:pt x="189" y="196"/>
                </a:lnTo>
                <a:lnTo>
                  <a:pt x="181" y="180"/>
                </a:lnTo>
                <a:lnTo>
                  <a:pt x="187" y="198"/>
                </a:lnTo>
                <a:lnTo>
                  <a:pt x="193" y="196"/>
                </a:lnTo>
                <a:lnTo>
                  <a:pt x="187" y="178"/>
                </a:lnTo>
                <a:lnTo>
                  <a:pt x="187" y="196"/>
                </a:lnTo>
                <a:lnTo>
                  <a:pt x="193" y="196"/>
                </a:lnTo>
                <a:lnTo>
                  <a:pt x="193" y="196"/>
                </a:lnTo>
                <a:lnTo>
                  <a:pt x="199" y="194"/>
                </a:lnTo>
                <a:lnTo>
                  <a:pt x="203" y="194"/>
                </a:lnTo>
                <a:lnTo>
                  <a:pt x="209" y="190"/>
                </a:lnTo>
                <a:lnTo>
                  <a:pt x="215" y="186"/>
                </a:lnTo>
                <a:lnTo>
                  <a:pt x="205" y="170"/>
                </a:lnTo>
                <a:lnTo>
                  <a:pt x="213" y="186"/>
                </a:lnTo>
                <a:lnTo>
                  <a:pt x="221" y="182"/>
                </a:lnTo>
                <a:lnTo>
                  <a:pt x="225" y="180"/>
                </a:lnTo>
                <a:lnTo>
                  <a:pt x="233" y="174"/>
                </a:lnTo>
                <a:lnTo>
                  <a:pt x="221" y="160"/>
                </a:lnTo>
                <a:lnTo>
                  <a:pt x="231" y="176"/>
                </a:lnTo>
                <a:lnTo>
                  <a:pt x="241" y="170"/>
                </a:lnTo>
                <a:lnTo>
                  <a:pt x="243" y="168"/>
                </a:lnTo>
                <a:lnTo>
                  <a:pt x="253" y="160"/>
                </a:lnTo>
                <a:lnTo>
                  <a:pt x="265" y="150"/>
                </a:lnTo>
                <a:lnTo>
                  <a:pt x="253" y="136"/>
                </a:lnTo>
                <a:lnTo>
                  <a:pt x="237" y="142"/>
                </a:lnTo>
                <a:lnTo>
                  <a:pt x="241" y="148"/>
                </a:lnTo>
                <a:lnTo>
                  <a:pt x="247" y="152"/>
                </a:lnTo>
                <a:lnTo>
                  <a:pt x="253" y="154"/>
                </a:lnTo>
                <a:lnTo>
                  <a:pt x="259" y="152"/>
                </a:lnTo>
                <a:lnTo>
                  <a:pt x="237" y="140"/>
                </a:lnTo>
                <a:lnTo>
                  <a:pt x="253" y="204"/>
                </a:lnTo>
                <a:lnTo>
                  <a:pt x="267" y="268"/>
                </a:lnTo>
                <a:lnTo>
                  <a:pt x="281" y="330"/>
                </a:lnTo>
                <a:lnTo>
                  <a:pt x="297" y="326"/>
                </a:lnTo>
                <a:lnTo>
                  <a:pt x="281" y="330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68"/>
                </a:lnTo>
                <a:lnTo>
                  <a:pt x="309" y="546"/>
                </a:lnTo>
                <a:lnTo>
                  <a:pt x="313" y="586"/>
                </a:lnTo>
                <a:lnTo>
                  <a:pt x="331" y="584"/>
                </a:lnTo>
                <a:lnTo>
                  <a:pt x="313" y="586"/>
                </a:lnTo>
                <a:lnTo>
                  <a:pt x="315" y="624"/>
                </a:lnTo>
                <a:lnTo>
                  <a:pt x="315" y="624"/>
                </a:lnTo>
                <a:lnTo>
                  <a:pt x="319" y="662"/>
                </a:lnTo>
                <a:lnTo>
                  <a:pt x="337" y="660"/>
                </a:lnTo>
                <a:lnTo>
                  <a:pt x="319" y="660"/>
                </a:lnTo>
                <a:lnTo>
                  <a:pt x="319" y="700"/>
                </a:lnTo>
                <a:lnTo>
                  <a:pt x="319" y="702"/>
                </a:lnTo>
                <a:lnTo>
                  <a:pt x="321" y="748"/>
                </a:lnTo>
                <a:lnTo>
                  <a:pt x="339" y="746"/>
                </a:lnTo>
                <a:lnTo>
                  <a:pt x="321" y="746"/>
                </a:lnTo>
                <a:lnTo>
                  <a:pt x="321" y="790"/>
                </a:lnTo>
                <a:lnTo>
                  <a:pt x="321" y="833"/>
                </a:lnTo>
                <a:lnTo>
                  <a:pt x="321" y="835"/>
                </a:lnTo>
                <a:lnTo>
                  <a:pt x="323" y="877"/>
                </a:lnTo>
                <a:lnTo>
                  <a:pt x="341" y="875"/>
                </a:lnTo>
                <a:lnTo>
                  <a:pt x="323" y="875"/>
                </a:lnTo>
                <a:lnTo>
                  <a:pt x="323" y="919"/>
                </a:lnTo>
                <a:lnTo>
                  <a:pt x="323" y="921"/>
                </a:lnTo>
                <a:lnTo>
                  <a:pt x="325" y="943"/>
                </a:lnTo>
                <a:lnTo>
                  <a:pt x="327" y="965"/>
                </a:lnTo>
                <a:lnTo>
                  <a:pt x="329" y="987"/>
                </a:lnTo>
                <a:lnTo>
                  <a:pt x="331" y="1007"/>
                </a:lnTo>
                <a:lnTo>
                  <a:pt x="333" y="1009"/>
                </a:lnTo>
                <a:lnTo>
                  <a:pt x="337" y="1031"/>
                </a:lnTo>
                <a:lnTo>
                  <a:pt x="337" y="1031"/>
                </a:lnTo>
                <a:lnTo>
                  <a:pt x="341" y="1051"/>
                </a:lnTo>
                <a:lnTo>
                  <a:pt x="341" y="1055"/>
                </a:lnTo>
                <a:lnTo>
                  <a:pt x="343" y="1059"/>
                </a:lnTo>
                <a:lnTo>
                  <a:pt x="345" y="1063"/>
                </a:lnTo>
                <a:lnTo>
                  <a:pt x="349" y="1069"/>
                </a:lnTo>
                <a:lnTo>
                  <a:pt x="353" y="1073"/>
                </a:lnTo>
                <a:lnTo>
                  <a:pt x="355" y="1075"/>
                </a:lnTo>
                <a:lnTo>
                  <a:pt x="359" y="1079"/>
                </a:lnTo>
                <a:lnTo>
                  <a:pt x="359" y="1077"/>
                </a:lnTo>
                <a:lnTo>
                  <a:pt x="363" y="1081"/>
                </a:lnTo>
                <a:lnTo>
                  <a:pt x="367" y="1083"/>
                </a:lnTo>
                <a:lnTo>
                  <a:pt x="369" y="1083"/>
                </a:lnTo>
                <a:lnTo>
                  <a:pt x="373" y="1085"/>
                </a:lnTo>
                <a:lnTo>
                  <a:pt x="385" y="1087"/>
                </a:lnTo>
                <a:lnTo>
                  <a:pt x="387" y="1069"/>
                </a:lnTo>
                <a:lnTo>
                  <a:pt x="383" y="1087"/>
                </a:lnTo>
                <a:lnTo>
                  <a:pt x="393" y="1089"/>
                </a:lnTo>
                <a:lnTo>
                  <a:pt x="397" y="1089"/>
                </a:lnTo>
                <a:lnTo>
                  <a:pt x="401" y="1089"/>
                </a:lnTo>
                <a:lnTo>
                  <a:pt x="401" y="1071"/>
                </a:lnTo>
                <a:lnTo>
                  <a:pt x="393" y="1087"/>
                </a:lnTo>
                <a:lnTo>
                  <a:pt x="397" y="1089"/>
                </a:lnTo>
                <a:lnTo>
                  <a:pt x="399" y="1089"/>
                </a:lnTo>
                <a:lnTo>
                  <a:pt x="405" y="1091"/>
                </a:lnTo>
                <a:lnTo>
                  <a:pt x="409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9" y="859"/>
                </a:lnTo>
                <a:lnTo>
                  <a:pt x="469" y="855"/>
                </a:lnTo>
                <a:lnTo>
                  <a:pt x="469" y="738"/>
                </a:lnTo>
                <a:lnTo>
                  <a:pt x="451" y="738"/>
                </a:lnTo>
                <a:lnTo>
                  <a:pt x="457" y="754"/>
                </a:lnTo>
                <a:lnTo>
                  <a:pt x="463" y="750"/>
                </a:lnTo>
                <a:lnTo>
                  <a:pt x="467" y="744"/>
                </a:lnTo>
                <a:lnTo>
                  <a:pt x="457" y="756"/>
                </a:lnTo>
                <a:lnTo>
                  <a:pt x="531" y="730"/>
                </a:lnTo>
                <a:lnTo>
                  <a:pt x="525" y="712"/>
                </a:lnTo>
                <a:lnTo>
                  <a:pt x="509" y="718"/>
                </a:lnTo>
                <a:lnTo>
                  <a:pt x="513" y="724"/>
                </a:lnTo>
                <a:lnTo>
                  <a:pt x="519" y="728"/>
                </a:lnTo>
                <a:lnTo>
                  <a:pt x="525" y="730"/>
                </a:lnTo>
                <a:lnTo>
                  <a:pt x="507" y="714"/>
                </a:lnTo>
                <a:lnTo>
                  <a:pt x="537" y="1027"/>
                </a:lnTo>
                <a:lnTo>
                  <a:pt x="539" y="1031"/>
                </a:lnTo>
                <a:lnTo>
                  <a:pt x="543" y="1037"/>
                </a:lnTo>
                <a:lnTo>
                  <a:pt x="549" y="1041"/>
                </a:lnTo>
                <a:lnTo>
                  <a:pt x="555" y="1043"/>
                </a:lnTo>
                <a:lnTo>
                  <a:pt x="561" y="1041"/>
                </a:lnTo>
                <a:lnTo>
                  <a:pt x="567" y="1037"/>
                </a:lnTo>
                <a:lnTo>
                  <a:pt x="571" y="1031"/>
                </a:lnTo>
                <a:lnTo>
                  <a:pt x="573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2"/>
                </a:lnTo>
                <a:lnTo>
                  <a:pt x="705" y="24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4"/>
                </a:lnTo>
                <a:lnTo>
                  <a:pt x="669" y="184"/>
                </a:lnTo>
                <a:lnTo>
                  <a:pt x="671" y="190"/>
                </a:lnTo>
                <a:lnTo>
                  <a:pt x="673" y="194"/>
                </a:lnTo>
                <a:lnTo>
                  <a:pt x="739" y="290"/>
                </a:lnTo>
                <a:lnTo>
                  <a:pt x="753" y="280"/>
                </a:lnTo>
                <a:lnTo>
                  <a:pt x="737" y="286"/>
                </a:lnTo>
                <a:lnTo>
                  <a:pt x="735" y="282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3" y="690"/>
                </a:lnTo>
                <a:lnTo>
                  <a:pt x="857" y="678"/>
                </a:lnTo>
                <a:lnTo>
                  <a:pt x="841" y="686"/>
                </a:lnTo>
                <a:lnTo>
                  <a:pt x="843" y="690"/>
                </a:lnTo>
                <a:lnTo>
                  <a:pt x="845" y="694"/>
                </a:lnTo>
                <a:lnTo>
                  <a:pt x="861" y="686"/>
                </a:lnTo>
                <a:lnTo>
                  <a:pt x="845" y="692"/>
                </a:lnTo>
                <a:lnTo>
                  <a:pt x="847" y="698"/>
                </a:lnTo>
                <a:lnTo>
                  <a:pt x="863" y="692"/>
                </a:lnTo>
                <a:lnTo>
                  <a:pt x="845" y="692"/>
                </a:lnTo>
                <a:lnTo>
                  <a:pt x="845" y="698"/>
                </a:lnTo>
                <a:lnTo>
                  <a:pt x="845" y="698"/>
                </a:lnTo>
                <a:lnTo>
                  <a:pt x="847" y="704"/>
                </a:lnTo>
                <a:lnTo>
                  <a:pt x="847" y="706"/>
                </a:lnTo>
                <a:lnTo>
                  <a:pt x="849" y="710"/>
                </a:lnTo>
                <a:lnTo>
                  <a:pt x="865" y="702"/>
                </a:lnTo>
                <a:lnTo>
                  <a:pt x="847" y="702"/>
                </a:lnTo>
                <a:lnTo>
                  <a:pt x="847" y="708"/>
                </a:lnTo>
                <a:lnTo>
                  <a:pt x="847" y="710"/>
                </a:lnTo>
                <a:lnTo>
                  <a:pt x="847" y="712"/>
                </a:lnTo>
                <a:lnTo>
                  <a:pt x="847" y="712"/>
                </a:lnTo>
                <a:lnTo>
                  <a:pt x="849" y="718"/>
                </a:lnTo>
                <a:lnTo>
                  <a:pt x="853" y="724"/>
                </a:lnTo>
                <a:lnTo>
                  <a:pt x="859" y="728"/>
                </a:lnTo>
                <a:lnTo>
                  <a:pt x="865" y="730"/>
                </a:lnTo>
                <a:lnTo>
                  <a:pt x="867" y="730"/>
                </a:lnTo>
                <a:lnTo>
                  <a:pt x="867" y="694"/>
                </a:lnTo>
                <a:lnTo>
                  <a:pt x="865" y="694"/>
                </a:lnTo>
                <a:lnTo>
                  <a:pt x="882" y="712"/>
                </a:lnTo>
                <a:lnTo>
                  <a:pt x="880" y="706"/>
                </a:lnTo>
                <a:lnTo>
                  <a:pt x="876" y="700"/>
                </a:lnTo>
                <a:lnTo>
                  <a:pt x="871" y="696"/>
                </a:lnTo>
                <a:lnTo>
                  <a:pt x="865" y="712"/>
                </a:lnTo>
                <a:lnTo>
                  <a:pt x="882" y="712"/>
                </a:lnTo>
                <a:lnTo>
                  <a:pt x="882" y="710"/>
                </a:lnTo>
                <a:lnTo>
                  <a:pt x="882" y="708"/>
                </a:lnTo>
                <a:lnTo>
                  <a:pt x="882" y="702"/>
                </a:lnTo>
                <a:lnTo>
                  <a:pt x="882" y="702"/>
                </a:lnTo>
                <a:lnTo>
                  <a:pt x="880" y="696"/>
                </a:lnTo>
                <a:lnTo>
                  <a:pt x="880" y="694"/>
                </a:lnTo>
                <a:lnTo>
                  <a:pt x="878" y="690"/>
                </a:lnTo>
                <a:lnTo>
                  <a:pt x="863" y="698"/>
                </a:lnTo>
                <a:lnTo>
                  <a:pt x="880" y="698"/>
                </a:lnTo>
                <a:lnTo>
                  <a:pt x="880" y="692"/>
                </a:lnTo>
                <a:lnTo>
                  <a:pt x="880" y="692"/>
                </a:lnTo>
                <a:lnTo>
                  <a:pt x="880" y="686"/>
                </a:lnTo>
                <a:lnTo>
                  <a:pt x="878" y="680"/>
                </a:lnTo>
                <a:lnTo>
                  <a:pt x="876" y="678"/>
                </a:lnTo>
                <a:lnTo>
                  <a:pt x="875" y="674"/>
                </a:lnTo>
                <a:lnTo>
                  <a:pt x="873" y="670"/>
                </a:lnTo>
                <a:lnTo>
                  <a:pt x="871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71" y="280"/>
                </a:lnTo>
                <a:lnTo>
                  <a:pt x="769" y="274"/>
                </a:lnTo>
                <a:lnTo>
                  <a:pt x="769" y="270"/>
                </a:lnTo>
                <a:lnTo>
                  <a:pt x="703" y="174"/>
                </a:lnTo>
                <a:lnTo>
                  <a:pt x="705" y="184"/>
                </a:lnTo>
                <a:lnTo>
                  <a:pt x="703" y="178"/>
                </a:lnTo>
                <a:lnTo>
                  <a:pt x="687" y="184"/>
                </a:lnTo>
                <a:lnTo>
                  <a:pt x="705" y="184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2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9" y="1023"/>
                </a:lnTo>
                <a:lnTo>
                  <a:pt x="571" y="1019"/>
                </a:lnTo>
                <a:lnTo>
                  <a:pt x="567" y="1013"/>
                </a:lnTo>
                <a:lnTo>
                  <a:pt x="561" y="1009"/>
                </a:lnTo>
                <a:lnTo>
                  <a:pt x="555" y="1007"/>
                </a:lnTo>
                <a:lnTo>
                  <a:pt x="549" y="1009"/>
                </a:lnTo>
                <a:lnTo>
                  <a:pt x="543" y="1013"/>
                </a:lnTo>
                <a:lnTo>
                  <a:pt x="539" y="1019"/>
                </a:lnTo>
                <a:lnTo>
                  <a:pt x="537" y="1025"/>
                </a:lnTo>
                <a:lnTo>
                  <a:pt x="555" y="1025"/>
                </a:lnTo>
                <a:lnTo>
                  <a:pt x="573" y="1023"/>
                </a:lnTo>
                <a:lnTo>
                  <a:pt x="543" y="710"/>
                </a:lnTo>
                <a:lnTo>
                  <a:pt x="541" y="706"/>
                </a:lnTo>
                <a:lnTo>
                  <a:pt x="537" y="700"/>
                </a:lnTo>
                <a:lnTo>
                  <a:pt x="531" y="696"/>
                </a:lnTo>
                <a:lnTo>
                  <a:pt x="525" y="694"/>
                </a:lnTo>
                <a:lnTo>
                  <a:pt x="519" y="696"/>
                </a:lnTo>
                <a:lnTo>
                  <a:pt x="445" y="722"/>
                </a:lnTo>
                <a:lnTo>
                  <a:pt x="445" y="722"/>
                </a:lnTo>
                <a:lnTo>
                  <a:pt x="439" y="726"/>
                </a:lnTo>
                <a:lnTo>
                  <a:pt x="435" y="732"/>
                </a:lnTo>
                <a:lnTo>
                  <a:pt x="433" y="738"/>
                </a:lnTo>
                <a:lnTo>
                  <a:pt x="433" y="738"/>
                </a:lnTo>
                <a:lnTo>
                  <a:pt x="433" y="855"/>
                </a:lnTo>
                <a:lnTo>
                  <a:pt x="451" y="855"/>
                </a:lnTo>
                <a:lnTo>
                  <a:pt x="435" y="853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9" y="1055"/>
                </a:lnTo>
                <a:lnTo>
                  <a:pt x="405" y="1055"/>
                </a:lnTo>
                <a:lnTo>
                  <a:pt x="405" y="1073"/>
                </a:lnTo>
                <a:lnTo>
                  <a:pt x="413" y="1057"/>
                </a:lnTo>
                <a:lnTo>
                  <a:pt x="409" y="1055"/>
                </a:lnTo>
                <a:lnTo>
                  <a:pt x="407" y="1055"/>
                </a:lnTo>
                <a:lnTo>
                  <a:pt x="401" y="1053"/>
                </a:lnTo>
                <a:lnTo>
                  <a:pt x="397" y="1053"/>
                </a:lnTo>
                <a:lnTo>
                  <a:pt x="397" y="1071"/>
                </a:lnTo>
                <a:lnTo>
                  <a:pt x="401" y="1055"/>
                </a:lnTo>
                <a:lnTo>
                  <a:pt x="391" y="1053"/>
                </a:lnTo>
                <a:lnTo>
                  <a:pt x="391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1" y="1065"/>
                </a:lnTo>
                <a:lnTo>
                  <a:pt x="385" y="1053"/>
                </a:lnTo>
                <a:lnTo>
                  <a:pt x="381" y="1049"/>
                </a:lnTo>
                <a:lnTo>
                  <a:pt x="379" y="1047"/>
                </a:lnTo>
                <a:lnTo>
                  <a:pt x="375" y="1043"/>
                </a:lnTo>
                <a:lnTo>
                  <a:pt x="361" y="1055"/>
                </a:lnTo>
                <a:lnTo>
                  <a:pt x="377" y="1047"/>
                </a:lnTo>
                <a:lnTo>
                  <a:pt x="375" y="1043"/>
                </a:lnTo>
                <a:lnTo>
                  <a:pt x="373" y="1039"/>
                </a:lnTo>
                <a:lnTo>
                  <a:pt x="357" y="1047"/>
                </a:lnTo>
                <a:lnTo>
                  <a:pt x="375" y="1043"/>
                </a:lnTo>
                <a:lnTo>
                  <a:pt x="371" y="1023"/>
                </a:lnTo>
                <a:lnTo>
                  <a:pt x="353" y="1027"/>
                </a:lnTo>
                <a:lnTo>
                  <a:pt x="371" y="1025"/>
                </a:lnTo>
                <a:lnTo>
                  <a:pt x="367" y="1003"/>
                </a:lnTo>
                <a:lnTo>
                  <a:pt x="349" y="1005"/>
                </a:lnTo>
                <a:lnTo>
                  <a:pt x="367" y="1003"/>
                </a:lnTo>
                <a:lnTo>
                  <a:pt x="365" y="983"/>
                </a:lnTo>
                <a:lnTo>
                  <a:pt x="363" y="961"/>
                </a:lnTo>
                <a:lnTo>
                  <a:pt x="361" y="939"/>
                </a:lnTo>
                <a:lnTo>
                  <a:pt x="359" y="917"/>
                </a:lnTo>
                <a:lnTo>
                  <a:pt x="341" y="919"/>
                </a:lnTo>
                <a:lnTo>
                  <a:pt x="359" y="919"/>
                </a:lnTo>
                <a:lnTo>
                  <a:pt x="359" y="875"/>
                </a:lnTo>
                <a:lnTo>
                  <a:pt x="359" y="875"/>
                </a:lnTo>
                <a:lnTo>
                  <a:pt x="357" y="833"/>
                </a:lnTo>
                <a:lnTo>
                  <a:pt x="339" y="833"/>
                </a:lnTo>
                <a:lnTo>
                  <a:pt x="357" y="833"/>
                </a:lnTo>
                <a:lnTo>
                  <a:pt x="357" y="790"/>
                </a:lnTo>
                <a:lnTo>
                  <a:pt x="357" y="746"/>
                </a:lnTo>
                <a:lnTo>
                  <a:pt x="357" y="746"/>
                </a:lnTo>
                <a:lnTo>
                  <a:pt x="355" y="700"/>
                </a:lnTo>
                <a:lnTo>
                  <a:pt x="337" y="700"/>
                </a:lnTo>
                <a:lnTo>
                  <a:pt x="355" y="700"/>
                </a:lnTo>
                <a:lnTo>
                  <a:pt x="355" y="660"/>
                </a:lnTo>
                <a:lnTo>
                  <a:pt x="355" y="658"/>
                </a:lnTo>
                <a:lnTo>
                  <a:pt x="351" y="620"/>
                </a:lnTo>
                <a:lnTo>
                  <a:pt x="333" y="622"/>
                </a:lnTo>
                <a:lnTo>
                  <a:pt x="351" y="622"/>
                </a:lnTo>
                <a:lnTo>
                  <a:pt x="349" y="584"/>
                </a:lnTo>
                <a:lnTo>
                  <a:pt x="349" y="582"/>
                </a:lnTo>
                <a:lnTo>
                  <a:pt x="345" y="542"/>
                </a:lnTo>
                <a:lnTo>
                  <a:pt x="335" y="464"/>
                </a:lnTo>
                <a:lnTo>
                  <a:pt x="331" y="426"/>
                </a:lnTo>
                <a:lnTo>
                  <a:pt x="327" y="388"/>
                </a:lnTo>
                <a:lnTo>
                  <a:pt x="327" y="388"/>
                </a:lnTo>
                <a:lnTo>
                  <a:pt x="315" y="324"/>
                </a:lnTo>
                <a:lnTo>
                  <a:pt x="315" y="322"/>
                </a:lnTo>
                <a:lnTo>
                  <a:pt x="301" y="260"/>
                </a:lnTo>
                <a:lnTo>
                  <a:pt x="287" y="196"/>
                </a:lnTo>
                <a:lnTo>
                  <a:pt x="271" y="132"/>
                </a:lnTo>
                <a:lnTo>
                  <a:pt x="269" y="130"/>
                </a:lnTo>
                <a:lnTo>
                  <a:pt x="265" y="124"/>
                </a:lnTo>
                <a:lnTo>
                  <a:pt x="259" y="120"/>
                </a:lnTo>
                <a:lnTo>
                  <a:pt x="253" y="118"/>
                </a:lnTo>
                <a:lnTo>
                  <a:pt x="247" y="120"/>
                </a:lnTo>
                <a:lnTo>
                  <a:pt x="243" y="122"/>
                </a:lnTo>
                <a:lnTo>
                  <a:pt x="231" y="132"/>
                </a:lnTo>
                <a:lnTo>
                  <a:pt x="221" y="140"/>
                </a:lnTo>
                <a:lnTo>
                  <a:pt x="231" y="154"/>
                </a:lnTo>
                <a:lnTo>
                  <a:pt x="223" y="140"/>
                </a:lnTo>
                <a:lnTo>
                  <a:pt x="213" y="146"/>
                </a:lnTo>
                <a:lnTo>
                  <a:pt x="211" y="146"/>
                </a:lnTo>
                <a:lnTo>
                  <a:pt x="203" y="152"/>
                </a:lnTo>
                <a:lnTo>
                  <a:pt x="213" y="166"/>
                </a:lnTo>
                <a:lnTo>
                  <a:pt x="205" y="150"/>
                </a:lnTo>
                <a:lnTo>
                  <a:pt x="197" y="154"/>
                </a:lnTo>
                <a:lnTo>
                  <a:pt x="195" y="156"/>
                </a:lnTo>
                <a:lnTo>
                  <a:pt x="189" y="160"/>
                </a:lnTo>
                <a:lnTo>
                  <a:pt x="183" y="164"/>
                </a:lnTo>
                <a:lnTo>
                  <a:pt x="193" y="178"/>
                </a:lnTo>
                <a:lnTo>
                  <a:pt x="193" y="160"/>
                </a:lnTo>
                <a:lnTo>
                  <a:pt x="187" y="160"/>
                </a:lnTo>
                <a:lnTo>
                  <a:pt x="187" y="160"/>
                </a:lnTo>
                <a:lnTo>
                  <a:pt x="181" y="162"/>
                </a:lnTo>
                <a:lnTo>
                  <a:pt x="175" y="164"/>
                </a:lnTo>
                <a:lnTo>
                  <a:pt x="173" y="164"/>
                </a:lnTo>
                <a:lnTo>
                  <a:pt x="169" y="166"/>
                </a:lnTo>
                <a:lnTo>
                  <a:pt x="177" y="182"/>
                </a:lnTo>
                <a:lnTo>
                  <a:pt x="177" y="164"/>
                </a:lnTo>
                <a:lnTo>
                  <a:pt x="173" y="164"/>
                </a:lnTo>
                <a:lnTo>
                  <a:pt x="173" y="164"/>
                </a:lnTo>
                <a:lnTo>
                  <a:pt x="167" y="166"/>
                </a:lnTo>
                <a:lnTo>
                  <a:pt x="161" y="170"/>
                </a:lnTo>
                <a:lnTo>
                  <a:pt x="157" y="176"/>
                </a:lnTo>
                <a:lnTo>
                  <a:pt x="155" y="182"/>
                </a:lnTo>
                <a:lnTo>
                  <a:pt x="155" y="182"/>
                </a:lnTo>
                <a:lnTo>
                  <a:pt x="155" y="184"/>
                </a:lnTo>
                <a:lnTo>
                  <a:pt x="161" y="172"/>
                </a:lnTo>
                <a:lnTo>
                  <a:pt x="157" y="178"/>
                </a:lnTo>
                <a:lnTo>
                  <a:pt x="155" y="184"/>
                </a:lnTo>
                <a:lnTo>
                  <a:pt x="173" y="184"/>
                </a:lnTo>
                <a:lnTo>
                  <a:pt x="165" y="168"/>
                </a:lnTo>
                <a:lnTo>
                  <a:pt x="161" y="170"/>
                </a:lnTo>
                <a:lnTo>
                  <a:pt x="157" y="174"/>
                </a:lnTo>
                <a:lnTo>
                  <a:pt x="155" y="176"/>
                </a:lnTo>
                <a:lnTo>
                  <a:pt x="153" y="178"/>
                </a:lnTo>
                <a:lnTo>
                  <a:pt x="153" y="178"/>
                </a:lnTo>
                <a:lnTo>
                  <a:pt x="149" y="184"/>
                </a:lnTo>
                <a:lnTo>
                  <a:pt x="147" y="190"/>
                </a:lnTo>
                <a:lnTo>
                  <a:pt x="147" y="190"/>
                </a:lnTo>
                <a:lnTo>
                  <a:pt x="147" y="192"/>
                </a:lnTo>
                <a:lnTo>
                  <a:pt x="153" y="180"/>
                </a:lnTo>
                <a:lnTo>
                  <a:pt x="149" y="186"/>
                </a:lnTo>
                <a:lnTo>
                  <a:pt x="147" y="192"/>
                </a:lnTo>
                <a:lnTo>
                  <a:pt x="165" y="192"/>
                </a:lnTo>
                <a:lnTo>
                  <a:pt x="153" y="180"/>
                </a:lnTo>
                <a:lnTo>
                  <a:pt x="151" y="182"/>
                </a:lnTo>
                <a:lnTo>
                  <a:pt x="151" y="182"/>
                </a:lnTo>
                <a:lnTo>
                  <a:pt x="147" y="188"/>
                </a:lnTo>
                <a:lnTo>
                  <a:pt x="145" y="194"/>
                </a:lnTo>
                <a:lnTo>
                  <a:pt x="145" y="194"/>
                </a:lnTo>
                <a:lnTo>
                  <a:pt x="145" y="198"/>
                </a:lnTo>
                <a:lnTo>
                  <a:pt x="145" y="204"/>
                </a:lnTo>
                <a:lnTo>
                  <a:pt x="163" y="204"/>
                </a:lnTo>
                <a:lnTo>
                  <a:pt x="147" y="198"/>
                </a:lnTo>
                <a:lnTo>
                  <a:pt x="145" y="204"/>
                </a:lnTo>
                <a:lnTo>
                  <a:pt x="143" y="210"/>
                </a:lnTo>
                <a:lnTo>
                  <a:pt x="143" y="210"/>
                </a:lnTo>
                <a:lnTo>
                  <a:pt x="143" y="218"/>
                </a:lnTo>
                <a:lnTo>
                  <a:pt x="143" y="224"/>
                </a:lnTo>
                <a:lnTo>
                  <a:pt x="143" y="234"/>
                </a:lnTo>
                <a:lnTo>
                  <a:pt x="143" y="246"/>
                </a:lnTo>
                <a:lnTo>
                  <a:pt x="143" y="260"/>
                </a:lnTo>
                <a:lnTo>
                  <a:pt x="143" y="268"/>
                </a:lnTo>
                <a:lnTo>
                  <a:pt x="143" y="274"/>
                </a:lnTo>
                <a:lnTo>
                  <a:pt x="143" y="282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2"/>
                </a:lnTo>
                <a:lnTo>
                  <a:pt x="143" y="332"/>
                </a:lnTo>
                <a:lnTo>
                  <a:pt x="143" y="344"/>
                </a:lnTo>
                <a:lnTo>
                  <a:pt x="143" y="358"/>
                </a:lnTo>
                <a:lnTo>
                  <a:pt x="143" y="370"/>
                </a:lnTo>
                <a:lnTo>
                  <a:pt x="161" y="370"/>
                </a:lnTo>
                <a:lnTo>
                  <a:pt x="143" y="368"/>
                </a:lnTo>
                <a:lnTo>
                  <a:pt x="141" y="382"/>
                </a:lnTo>
                <a:lnTo>
                  <a:pt x="141" y="384"/>
                </a:lnTo>
                <a:lnTo>
                  <a:pt x="141" y="398"/>
                </a:lnTo>
                <a:lnTo>
                  <a:pt x="141" y="414"/>
                </a:lnTo>
                <a:lnTo>
                  <a:pt x="141" y="416"/>
                </a:lnTo>
                <a:lnTo>
                  <a:pt x="159" y="398"/>
                </a:lnTo>
                <a:lnTo>
                  <a:pt x="153" y="400"/>
                </a:lnTo>
                <a:lnTo>
                  <a:pt x="147" y="404"/>
                </a:lnTo>
                <a:lnTo>
                  <a:pt x="143" y="410"/>
                </a:lnTo>
                <a:lnTo>
                  <a:pt x="141" y="416"/>
                </a:lnTo>
                <a:lnTo>
                  <a:pt x="159" y="416"/>
                </a:lnTo>
                <a:lnTo>
                  <a:pt x="159" y="398"/>
                </a:lnTo>
                <a:lnTo>
                  <a:pt x="157" y="398"/>
                </a:lnTo>
                <a:lnTo>
                  <a:pt x="157" y="398"/>
                </a:lnTo>
                <a:lnTo>
                  <a:pt x="151" y="400"/>
                </a:lnTo>
                <a:lnTo>
                  <a:pt x="145" y="404"/>
                </a:lnTo>
                <a:lnTo>
                  <a:pt x="141" y="410"/>
                </a:lnTo>
                <a:lnTo>
                  <a:pt x="139" y="416"/>
                </a:lnTo>
                <a:lnTo>
                  <a:pt x="139" y="416"/>
                </a:lnTo>
                <a:lnTo>
                  <a:pt x="139" y="420"/>
                </a:lnTo>
                <a:lnTo>
                  <a:pt x="157" y="420"/>
                </a:lnTo>
                <a:lnTo>
                  <a:pt x="141" y="414"/>
                </a:lnTo>
                <a:lnTo>
                  <a:pt x="139" y="420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31" y="444"/>
                </a:lnTo>
                <a:lnTo>
                  <a:pt x="131" y="450"/>
                </a:lnTo>
                <a:lnTo>
                  <a:pt x="149" y="450"/>
                </a:lnTo>
                <a:lnTo>
                  <a:pt x="133" y="448"/>
                </a:lnTo>
                <a:lnTo>
                  <a:pt x="131" y="460"/>
                </a:lnTo>
                <a:lnTo>
                  <a:pt x="147" y="462"/>
                </a:lnTo>
                <a:lnTo>
                  <a:pt x="131" y="458"/>
                </a:lnTo>
                <a:lnTo>
                  <a:pt x="129" y="468"/>
                </a:lnTo>
                <a:lnTo>
                  <a:pt x="145" y="472"/>
                </a:lnTo>
                <a:lnTo>
                  <a:pt x="129" y="468"/>
                </a:lnTo>
                <a:lnTo>
                  <a:pt x="125" y="482"/>
                </a:lnTo>
                <a:lnTo>
                  <a:pt x="123" y="486"/>
                </a:lnTo>
                <a:lnTo>
                  <a:pt x="125" y="484"/>
                </a:lnTo>
                <a:lnTo>
                  <a:pt x="123" y="496"/>
                </a:lnTo>
                <a:lnTo>
                  <a:pt x="139" y="498"/>
                </a:lnTo>
                <a:lnTo>
                  <a:pt x="123" y="494"/>
                </a:lnTo>
                <a:lnTo>
                  <a:pt x="109" y="540"/>
                </a:lnTo>
                <a:lnTo>
                  <a:pt x="109" y="540"/>
                </a:lnTo>
                <a:lnTo>
                  <a:pt x="99" y="584"/>
                </a:lnTo>
                <a:lnTo>
                  <a:pt x="115" y="588"/>
                </a:lnTo>
                <a:lnTo>
                  <a:pt x="99" y="582"/>
                </a:lnTo>
                <a:lnTo>
                  <a:pt x="83" y="628"/>
                </a:lnTo>
                <a:lnTo>
                  <a:pt x="99" y="634"/>
                </a:lnTo>
                <a:lnTo>
                  <a:pt x="83" y="628"/>
                </a:lnTo>
                <a:lnTo>
                  <a:pt x="76" y="648"/>
                </a:lnTo>
                <a:lnTo>
                  <a:pt x="91" y="654"/>
                </a:lnTo>
                <a:lnTo>
                  <a:pt x="76" y="648"/>
                </a:lnTo>
                <a:lnTo>
                  <a:pt x="66" y="672"/>
                </a:lnTo>
                <a:lnTo>
                  <a:pt x="66" y="672"/>
                </a:lnTo>
                <a:lnTo>
                  <a:pt x="64" y="678"/>
                </a:lnTo>
                <a:lnTo>
                  <a:pt x="64" y="678"/>
                </a:lnTo>
                <a:lnTo>
                  <a:pt x="64" y="682"/>
                </a:lnTo>
                <a:lnTo>
                  <a:pt x="82" y="682"/>
                </a:lnTo>
                <a:lnTo>
                  <a:pt x="66" y="676"/>
                </a:lnTo>
                <a:lnTo>
                  <a:pt x="64" y="682"/>
                </a:lnTo>
                <a:lnTo>
                  <a:pt x="62" y="688"/>
                </a:lnTo>
                <a:lnTo>
                  <a:pt x="62" y="688"/>
                </a:lnTo>
                <a:lnTo>
                  <a:pt x="62" y="698"/>
                </a:lnTo>
                <a:lnTo>
                  <a:pt x="80" y="698"/>
                </a:lnTo>
                <a:lnTo>
                  <a:pt x="64" y="690"/>
                </a:lnTo>
                <a:lnTo>
                  <a:pt x="62" y="694"/>
                </a:lnTo>
                <a:lnTo>
                  <a:pt x="62" y="696"/>
                </a:lnTo>
                <a:lnTo>
                  <a:pt x="60" y="702"/>
                </a:lnTo>
                <a:lnTo>
                  <a:pt x="60" y="702"/>
                </a:lnTo>
                <a:lnTo>
                  <a:pt x="60" y="706"/>
                </a:lnTo>
                <a:lnTo>
                  <a:pt x="60" y="710"/>
                </a:lnTo>
                <a:lnTo>
                  <a:pt x="66" y="698"/>
                </a:lnTo>
                <a:lnTo>
                  <a:pt x="62" y="704"/>
                </a:lnTo>
                <a:lnTo>
                  <a:pt x="60" y="710"/>
                </a:lnTo>
                <a:lnTo>
                  <a:pt x="78" y="710"/>
                </a:lnTo>
                <a:lnTo>
                  <a:pt x="70" y="694"/>
                </a:lnTo>
                <a:lnTo>
                  <a:pt x="66" y="696"/>
                </a:lnTo>
                <a:lnTo>
                  <a:pt x="74" y="712"/>
                </a:lnTo>
                <a:lnTo>
                  <a:pt x="74" y="694"/>
                </a:lnTo>
                <a:lnTo>
                  <a:pt x="72" y="694"/>
                </a:lnTo>
                <a:lnTo>
                  <a:pt x="70" y="694"/>
                </a:lnTo>
                <a:lnTo>
                  <a:pt x="82" y="700"/>
                </a:lnTo>
                <a:lnTo>
                  <a:pt x="76" y="696"/>
                </a:lnTo>
                <a:lnTo>
                  <a:pt x="70" y="712"/>
                </a:lnTo>
                <a:lnTo>
                  <a:pt x="83" y="700"/>
                </a:lnTo>
                <a:lnTo>
                  <a:pt x="80" y="696"/>
                </a:lnTo>
                <a:lnTo>
                  <a:pt x="76" y="692"/>
                </a:lnTo>
                <a:lnTo>
                  <a:pt x="74" y="692"/>
                </a:lnTo>
                <a:lnTo>
                  <a:pt x="72" y="690"/>
                </a:lnTo>
                <a:lnTo>
                  <a:pt x="66" y="686"/>
                </a:lnTo>
                <a:lnTo>
                  <a:pt x="64" y="684"/>
                </a:lnTo>
                <a:lnTo>
                  <a:pt x="60" y="682"/>
                </a:lnTo>
                <a:lnTo>
                  <a:pt x="52" y="698"/>
                </a:lnTo>
                <a:lnTo>
                  <a:pt x="66" y="688"/>
                </a:lnTo>
                <a:lnTo>
                  <a:pt x="56" y="676"/>
                </a:lnTo>
                <a:lnTo>
                  <a:pt x="46" y="664"/>
                </a:lnTo>
                <a:lnTo>
                  <a:pt x="32" y="674"/>
                </a:lnTo>
                <a:lnTo>
                  <a:pt x="50" y="668"/>
                </a:lnTo>
                <a:lnTo>
                  <a:pt x="48" y="662"/>
                </a:lnTo>
                <a:lnTo>
                  <a:pt x="46" y="662"/>
                </a:lnTo>
                <a:lnTo>
                  <a:pt x="44" y="656"/>
                </a:lnTo>
                <a:lnTo>
                  <a:pt x="40" y="652"/>
                </a:lnTo>
                <a:lnTo>
                  <a:pt x="36" y="648"/>
                </a:lnTo>
                <a:lnTo>
                  <a:pt x="22" y="660"/>
                </a:lnTo>
                <a:lnTo>
                  <a:pt x="38" y="652"/>
                </a:lnTo>
                <a:lnTo>
                  <a:pt x="36" y="648"/>
                </a:lnTo>
                <a:lnTo>
                  <a:pt x="34" y="644"/>
                </a:lnTo>
                <a:lnTo>
                  <a:pt x="32" y="642"/>
                </a:lnTo>
                <a:lnTo>
                  <a:pt x="36" y="654"/>
                </a:lnTo>
                <a:lnTo>
                  <a:pt x="34" y="648"/>
                </a:lnTo>
                <a:lnTo>
                  <a:pt x="18" y="654"/>
                </a:lnTo>
                <a:lnTo>
                  <a:pt x="36" y="654"/>
                </a:lnTo>
                <a:lnTo>
                  <a:pt x="36" y="6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5" name="Freeform 467"/>
          <p:cNvSpPr>
            <a:spLocks/>
          </p:cNvSpPr>
          <p:nvPr/>
        </p:nvSpPr>
        <p:spPr bwMode="auto">
          <a:xfrm>
            <a:off x="6190154" y="3747708"/>
            <a:ext cx="700087" cy="865187"/>
          </a:xfrm>
          <a:custGeom>
            <a:avLst/>
            <a:gdLst>
              <a:gd name="T0" fmla="*/ 10 w 882"/>
              <a:gd name="T1" fmla="*/ 676 h 1091"/>
              <a:gd name="T2" fmla="*/ 37 w 882"/>
              <a:gd name="T3" fmla="*/ 710 h 1091"/>
              <a:gd name="T4" fmla="*/ 59 w 882"/>
              <a:gd name="T5" fmla="*/ 730 h 1091"/>
              <a:gd name="T6" fmla="*/ 91 w 882"/>
              <a:gd name="T7" fmla="*/ 722 h 1091"/>
              <a:gd name="T8" fmla="*/ 97 w 882"/>
              <a:gd name="T9" fmla="*/ 688 h 1091"/>
              <a:gd name="T10" fmla="*/ 145 w 882"/>
              <a:gd name="T11" fmla="*/ 550 h 1091"/>
              <a:gd name="T12" fmla="*/ 163 w 882"/>
              <a:gd name="T13" fmla="*/ 466 h 1091"/>
              <a:gd name="T14" fmla="*/ 169 w 882"/>
              <a:gd name="T15" fmla="*/ 436 h 1091"/>
              <a:gd name="T16" fmla="*/ 177 w 882"/>
              <a:gd name="T17" fmla="*/ 384 h 1091"/>
              <a:gd name="T18" fmla="*/ 179 w 882"/>
              <a:gd name="T19" fmla="*/ 292 h 1091"/>
              <a:gd name="T20" fmla="*/ 179 w 882"/>
              <a:gd name="T21" fmla="*/ 200 h 1091"/>
              <a:gd name="T22" fmla="*/ 177 w 882"/>
              <a:gd name="T23" fmla="*/ 206 h 1091"/>
              <a:gd name="T24" fmla="*/ 185 w 882"/>
              <a:gd name="T25" fmla="*/ 200 h 1091"/>
              <a:gd name="T26" fmla="*/ 197 w 882"/>
              <a:gd name="T27" fmla="*/ 196 h 1091"/>
              <a:gd name="T28" fmla="*/ 221 w 882"/>
              <a:gd name="T29" fmla="*/ 182 h 1091"/>
              <a:gd name="T30" fmla="*/ 239 w 882"/>
              <a:gd name="T31" fmla="*/ 150 h 1091"/>
              <a:gd name="T32" fmla="*/ 293 w 882"/>
              <a:gd name="T33" fmla="*/ 394 h 1091"/>
              <a:gd name="T34" fmla="*/ 333 w 882"/>
              <a:gd name="T35" fmla="*/ 622 h 1091"/>
              <a:gd name="T36" fmla="*/ 321 w 882"/>
              <a:gd name="T37" fmla="*/ 833 h 1091"/>
              <a:gd name="T38" fmla="*/ 331 w 882"/>
              <a:gd name="T39" fmla="*/ 1009 h 1091"/>
              <a:gd name="T40" fmla="*/ 351 w 882"/>
              <a:gd name="T41" fmla="*/ 1073 h 1091"/>
              <a:gd name="T42" fmla="*/ 391 w 882"/>
              <a:gd name="T43" fmla="*/ 1089 h 1091"/>
              <a:gd name="T44" fmla="*/ 431 w 882"/>
              <a:gd name="T45" fmla="*/ 1077 h 1091"/>
              <a:gd name="T46" fmla="*/ 511 w 882"/>
              <a:gd name="T47" fmla="*/ 720 h 1091"/>
              <a:gd name="T48" fmla="*/ 565 w 882"/>
              <a:gd name="T49" fmla="*/ 1037 h 1091"/>
              <a:gd name="T50" fmla="*/ 687 w 882"/>
              <a:gd name="T51" fmla="*/ 18 h 1091"/>
              <a:gd name="T52" fmla="*/ 669 w 882"/>
              <a:gd name="T53" fmla="*/ 188 h 1091"/>
              <a:gd name="T54" fmla="*/ 840 w 882"/>
              <a:gd name="T55" fmla="*/ 690 h 1091"/>
              <a:gd name="T56" fmla="*/ 864 w 882"/>
              <a:gd name="T57" fmla="*/ 706 h 1091"/>
              <a:gd name="T58" fmla="*/ 880 w 882"/>
              <a:gd name="T59" fmla="*/ 694 h 1091"/>
              <a:gd name="T60" fmla="*/ 817 w 882"/>
              <a:gd name="T61" fmla="*/ 602 h 1091"/>
              <a:gd name="T62" fmla="*/ 705 w 882"/>
              <a:gd name="T63" fmla="*/ 18 h 1091"/>
              <a:gd name="T64" fmla="*/ 641 w 882"/>
              <a:gd name="T65" fmla="*/ 136 h 1091"/>
              <a:gd name="T66" fmla="*/ 553 w 882"/>
              <a:gd name="T67" fmla="*/ 1007 h 1091"/>
              <a:gd name="T68" fmla="*/ 527 w 882"/>
              <a:gd name="T69" fmla="*/ 696 h 1091"/>
              <a:gd name="T70" fmla="*/ 397 w 882"/>
              <a:gd name="T71" fmla="*/ 1071 h 1091"/>
              <a:gd name="T72" fmla="*/ 399 w 882"/>
              <a:gd name="T73" fmla="*/ 1055 h 1091"/>
              <a:gd name="T74" fmla="*/ 367 w 882"/>
              <a:gd name="T75" fmla="*/ 1063 h 1091"/>
              <a:gd name="T76" fmla="*/ 355 w 882"/>
              <a:gd name="T77" fmla="*/ 1049 h 1091"/>
              <a:gd name="T78" fmla="*/ 341 w 882"/>
              <a:gd name="T79" fmla="*/ 943 h 1091"/>
              <a:gd name="T80" fmla="*/ 353 w 882"/>
              <a:gd name="T81" fmla="*/ 702 h 1091"/>
              <a:gd name="T82" fmla="*/ 345 w 882"/>
              <a:gd name="T83" fmla="*/ 544 h 1091"/>
              <a:gd name="T84" fmla="*/ 269 w 882"/>
              <a:gd name="T85" fmla="*/ 134 h 1091"/>
              <a:gd name="T86" fmla="*/ 221 w 882"/>
              <a:gd name="T87" fmla="*/ 140 h 1091"/>
              <a:gd name="T88" fmla="*/ 191 w 882"/>
              <a:gd name="T89" fmla="*/ 160 h 1091"/>
              <a:gd name="T90" fmla="*/ 175 w 882"/>
              <a:gd name="T91" fmla="*/ 168 h 1091"/>
              <a:gd name="T92" fmla="*/ 165 w 882"/>
              <a:gd name="T93" fmla="*/ 172 h 1091"/>
              <a:gd name="T94" fmla="*/ 147 w 882"/>
              <a:gd name="T95" fmla="*/ 188 h 1091"/>
              <a:gd name="T96" fmla="*/ 143 w 882"/>
              <a:gd name="T97" fmla="*/ 260 h 1091"/>
              <a:gd name="T98" fmla="*/ 143 w 882"/>
              <a:gd name="T99" fmla="*/ 344 h 1091"/>
              <a:gd name="T100" fmla="*/ 139 w 882"/>
              <a:gd name="T101" fmla="*/ 418 h 1091"/>
              <a:gd name="T102" fmla="*/ 153 w 882"/>
              <a:gd name="T103" fmla="*/ 432 h 1091"/>
              <a:gd name="T104" fmla="*/ 127 w 882"/>
              <a:gd name="T105" fmla="*/ 472 h 1091"/>
              <a:gd name="T106" fmla="*/ 97 w 882"/>
              <a:gd name="T107" fmla="*/ 584 h 1091"/>
              <a:gd name="T108" fmla="*/ 63 w 882"/>
              <a:gd name="T109" fmla="*/ 682 h 1091"/>
              <a:gd name="T110" fmla="*/ 61 w 882"/>
              <a:gd name="T111" fmla="*/ 710 h 1091"/>
              <a:gd name="T112" fmla="*/ 67 w 882"/>
              <a:gd name="T113" fmla="*/ 714 h 1091"/>
              <a:gd name="T114" fmla="*/ 59 w 882"/>
              <a:gd name="T115" fmla="*/ 684 h 1091"/>
              <a:gd name="T116" fmla="*/ 39 w 882"/>
              <a:gd name="T117" fmla="*/ 654 h 1091"/>
              <a:gd name="T118" fmla="*/ 35 w 882"/>
              <a:gd name="T119" fmla="*/ 654 h 1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82" h="1091">
                <a:moveTo>
                  <a:pt x="35" y="654"/>
                </a:moveTo>
                <a:lnTo>
                  <a:pt x="0" y="654"/>
                </a:lnTo>
                <a:lnTo>
                  <a:pt x="0" y="656"/>
                </a:lnTo>
                <a:lnTo>
                  <a:pt x="0" y="656"/>
                </a:lnTo>
                <a:lnTo>
                  <a:pt x="2" y="662"/>
                </a:lnTo>
                <a:lnTo>
                  <a:pt x="6" y="670"/>
                </a:lnTo>
                <a:lnTo>
                  <a:pt x="8" y="672"/>
                </a:lnTo>
                <a:lnTo>
                  <a:pt x="20" y="658"/>
                </a:lnTo>
                <a:lnTo>
                  <a:pt x="4" y="666"/>
                </a:lnTo>
                <a:lnTo>
                  <a:pt x="6" y="670"/>
                </a:lnTo>
                <a:lnTo>
                  <a:pt x="10" y="676"/>
                </a:lnTo>
                <a:lnTo>
                  <a:pt x="14" y="680"/>
                </a:lnTo>
                <a:lnTo>
                  <a:pt x="14" y="678"/>
                </a:lnTo>
                <a:lnTo>
                  <a:pt x="18" y="682"/>
                </a:lnTo>
                <a:lnTo>
                  <a:pt x="22" y="684"/>
                </a:lnTo>
                <a:lnTo>
                  <a:pt x="29" y="668"/>
                </a:lnTo>
                <a:lnTo>
                  <a:pt x="18" y="680"/>
                </a:lnTo>
                <a:lnTo>
                  <a:pt x="16" y="678"/>
                </a:lnTo>
                <a:lnTo>
                  <a:pt x="20" y="684"/>
                </a:lnTo>
                <a:lnTo>
                  <a:pt x="27" y="696"/>
                </a:lnTo>
                <a:lnTo>
                  <a:pt x="35" y="708"/>
                </a:lnTo>
                <a:lnTo>
                  <a:pt x="37" y="710"/>
                </a:lnTo>
                <a:lnTo>
                  <a:pt x="39" y="714"/>
                </a:lnTo>
                <a:lnTo>
                  <a:pt x="45" y="718"/>
                </a:lnTo>
                <a:lnTo>
                  <a:pt x="55" y="702"/>
                </a:lnTo>
                <a:lnTo>
                  <a:pt x="43" y="714"/>
                </a:lnTo>
                <a:lnTo>
                  <a:pt x="41" y="712"/>
                </a:lnTo>
                <a:lnTo>
                  <a:pt x="45" y="718"/>
                </a:lnTo>
                <a:lnTo>
                  <a:pt x="47" y="722"/>
                </a:lnTo>
                <a:lnTo>
                  <a:pt x="51" y="726"/>
                </a:lnTo>
                <a:lnTo>
                  <a:pt x="51" y="724"/>
                </a:lnTo>
                <a:lnTo>
                  <a:pt x="55" y="728"/>
                </a:lnTo>
                <a:lnTo>
                  <a:pt x="59" y="730"/>
                </a:lnTo>
                <a:lnTo>
                  <a:pt x="61" y="730"/>
                </a:lnTo>
                <a:lnTo>
                  <a:pt x="67" y="732"/>
                </a:lnTo>
                <a:lnTo>
                  <a:pt x="71" y="732"/>
                </a:lnTo>
                <a:lnTo>
                  <a:pt x="73" y="732"/>
                </a:lnTo>
                <a:lnTo>
                  <a:pt x="73" y="732"/>
                </a:lnTo>
                <a:lnTo>
                  <a:pt x="79" y="730"/>
                </a:lnTo>
                <a:lnTo>
                  <a:pt x="81" y="730"/>
                </a:lnTo>
                <a:lnTo>
                  <a:pt x="85" y="728"/>
                </a:lnTo>
                <a:lnTo>
                  <a:pt x="91" y="726"/>
                </a:lnTo>
                <a:lnTo>
                  <a:pt x="93" y="724"/>
                </a:lnTo>
                <a:lnTo>
                  <a:pt x="91" y="722"/>
                </a:lnTo>
                <a:lnTo>
                  <a:pt x="95" y="716"/>
                </a:lnTo>
                <a:lnTo>
                  <a:pt x="97" y="710"/>
                </a:lnTo>
                <a:lnTo>
                  <a:pt x="97" y="704"/>
                </a:lnTo>
                <a:lnTo>
                  <a:pt x="97" y="700"/>
                </a:lnTo>
                <a:lnTo>
                  <a:pt x="79" y="700"/>
                </a:lnTo>
                <a:lnTo>
                  <a:pt x="97" y="704"/>
                </a:lnTo>
                <a:lnTo>
                  <a:pt x="99" y="692"/>
                </a:lnTo>
                <a:lnTo>
                  <a:pt x="99" y="688"/>
                </a:lnTo>
                <a:lnTo>
                  <a:pt x="99" y="682"/>
                </a:lnTo>
                <a:lnTo>
                  <a:pt x="81" y="682"/>
                </a:lnTo>
                <a:lnTo>
                  <a:pt x="97" y="688"/>
                </a:lnTo>
                <a:lnTo>
                  <a:pt x="97" y="690"/>
                </a:lnTo>
                <a:lnTo>
                  <a:pt x="99" y="686"/>
                </a:lnTo>
                <a:lnTo>
                  <a:pt x="101" y="684"/>
                </a:lnTo>
                <a:lnTo>
                  <a:pt x="107" y="662"/>
                </a:lnTo>
                <a:lnTo>
                  <a:pt x="89" y="656"/>
                </a:lnTo>
                <a:lnTo>
                  <a:pt x="105" y="664"/>
                </a:lnTo>
                <a:lnTo>
                  <a:pt x="115" y="642"/>
                </a:lnTo>
                <a:lnTo>
                  <a:pt x="117" y="640"/>
                </a:lnTo>
                <a:lnTo>
                  <a:pt x="131" y="596"/>
                </a:lnTo>
                <a:lnTo>
                  <a:pt x="131" y="596"/>
                </a:lnTo>
                <a:lnTo>
                  <a:pt x="145" y="550"/>
                </a:lnTo>
                <a:lnTo>
                  <a:pt x="145" y="548"/>
                </a:lnTo>
                <a:lnTo>
                  <a:pt x="155" y="502"/>
                </a:lnTo>
                <a:lnTo>
                  <a:pt x="137" y="498"/>
                </a:lnTo>
                <a:lnTo>
                  <a:pt x="155" y="504"/>
                </a:lnTo>
                <a:lnTo>
                  <a:pt x="159" y="492"/>
                </a:lnTo>
                <a:lnTo>
                  <a:pt x="159" y="490"/>
                </a:lnTo>
                <a:lnTo>
                  <a:pt x="161" y="480"/>
                </a:lnTo>
                <a:lnTo>
                  <a:pt x="161" y="480"/>
                </a:lnTo>
                <a:lnTo>
                  <a:pt x="163" y="466"/>
                </a:lnTo>
                <a:lnTo>
                  <a:pt x="145" y="462"/>
                </a:lnTo>
                <a:lnTo>
                  <a:pt x="163" y="466"/>
                </a:lnTo>
                <a:lnTo>
                  <a:pt x="165" y="454"/>
                </a:lnTo>
                <a:lnTo>
                  <a:pt x="147" y="450"/>
                </a:lnTo>
                <a:lnTo>
                  <a:pt x="165" y="456"/>
                </a:lnTo>
                <a:lnTo>
                  <a:pt x="167" y="450"/>
                </a:lnTo>
                <a:lnTo>
                  <a:pt x="169" y="444"/>
                </a:lnTo>
                <a:lnTo>
                  <a:pt x="171" y="438"/>
                </a:lnTo>
                <a:lnTo>
                  <a:pt x="171" y="432"/>
                </a:lnTo>
                <a:lnTo>
                  <a:pt x="171" y="428"/>
                </a:lnTo>
                <a:lnTo>
                  <a:pt x="153" y="428"/>
                </a:lnTo>
                <a:lnTo>
                  <a:pt x="169" y="434"/>
                </a:lnTo>
                <a:lnTo>
                  <a:pt x="169" y="436"/>
                </a:lnTo>
                <a:lnTo>
                  <a:pt x="171" y="432"/>
                </a:lnTo>
                <a:lnTo>
                  <a:pt x="173" y="430"/>
                </a:lnTo>
                <a:lnTo>
                  <a:pt x="175" y="424"/>
                </a:lnTo>
                <a:lnTo>
                  <a:pt x="175" y="418"/>
                </a:lnTo>
                <a:lnTo>
                  <a:pt x="175" y="416"/>
                </a:lnTo>
                <a:lnTo>
                  <a:pt x="175" y="414"/>
                </a:lnTo>
                <a:lnTo>
                  <a:pt x="157" y="414"/>
                </a:lnTo>
                <a:lnTo>
                  <a:pt x="175" y="416"/>
                </a:lnTo>
                <a:lnTo>
                  <a:pt x="177" y="400"/>
                </a:lnTo>
                <a:lnTo>
                  <a:pt x="177" y="398"/>
                </a:lnTo>
                <a:lnTo>
                  <a:pt x="177" y="384"/>
                </a:lnTo>
                <a:lnTo>
                  <a:pt x="177" y="372"/>
                </a:lnTo>
                <a:lnTo>
                  <a:pt x="177" y="358"/>
                </a:lnTo>
                <a:lnTo>
                  <a:pt x="177" y="346"/>
                </a:lnTo>
                <a:lnTo>
                  <a:pt x="159" y="346"/>
                </a:lnTo>
                <a:lnTo>
                  <a:pt x="177" y="350"/>
                </a:lnTo>
                <a:lnTo>
                  <a:pt x="179" y="338"/>
                </a:lnTo>
                <a:lnTo>
                  <a:pt x="179" y="334"/>
                </a:lnTo>
                <a:lnTo>
                  <a:pt x="179" y="324"/>
                </a:lnTo>
                <a:lnTo>
                  <a:pt x="179" y="312"/>
                </a:lnTo>
                <a:lnTo>
                  <a:pt x="179" y="302"/>
                </a:lnTo>
                <a:lnTo>
                  <a:pt x="179" y="292"/>
                </a:lnTo>
                <a:lnTo>
                  <a:pt x="179" y="286"/>
                </a:lnTo>
                <a:lnTo>
                  <a:pt x="179" y="276"/>
                </a:lnTo>
                <a:lnTo>
                  <a:pt x="179" y="268"/>
                </a:lnTo>
                <a:lnTo>
                  <a:pt x="179" y="260"/>
                </a:lnTo>
                <a:lnTo>
                  <a:pt x="179" y="248"/>
                </a:lnTo>
                <a:lnTo>
                  <a:pt x="179" y="238"/>
                </a:lnTo>
                <a:lnTo>
                  <a:pt x="179" y="226"/>
                </a:lnTo>
                <a:lnTo>
                  <a:pt x="179" y="218"/>
                </a:lnTo>
                <a:lnTo>
                  <a:pt x="179" y="210"/>
                </a:lnTo>
                <a:lnTo>
                  <a:pt x="179" y="204"/>
                </a:lnTo>
                <a:lnTo>
                  <a:pt x="179" y="200"/>
                </a:lnTo>
                <a:lnTo>
                  <a:pt x="161" y="200"/>
                </a:lnTo>
                <a:lnTo>
                  <a:pt x="177" y="206"/>
                </a:lnTo>
                <a:lnTo>
                  <a:pt x="177" y="208"/>
                </a:lnTo>
                <a:lnTo>
                  <a:pt x="179" y="204"/>
                </a:lnTo>
                <a:lnTo>
                  <a:pt x="179" y="202"/>
                </a:lnTo>
                <a:lnTo>
                  <a:pt x="181" y="196"/>
                </a:lnTo>
                <a:lnTo>
                  <a:pt x="181" y="192"/>
                </a:lnTo>
                <a:lnTo>
                  <a:pt x="163" y="192"/>
                </a:lnTo>
                <a:lnTo>
                  <a:pt x="175" y="204"/>
                </a:lnTo>
                <a:lnTo>
                  <a:pt x="179" y="198"/>
                </a:lnTo>
                <a:lnTo>
                  <a:pt x="177" y="206"/>
                </a:lnTo>
                <a:lnTo>
                  <a:pt x="179" y="204"/>
                </a:lnTo>
                <a:lnTo>
                  <a:pt x="165" y="190"/>
                </a:lnTo>
                <a:lnTo>
                  <a:pt x="165" y="208"/>
                </a:lnTo>
                <a:lnTo>
                  <a:pt x="171" y="206"/>
                </a:lnTo>
                <a:lnTo>
                  <a:pt x="165" y="208"/>
                </a:lnTo>
                <a:lnTo>
                  <a:pt x="167" y="208"/>
                </a:lnTo>
                <a:lnTo>
                  <a:pt x="167" y="208"/>
                </a:lnTo>
                <a:lnTo>
                  <a:pt x="173" y="206"/>
                </a:lnTo>
                <a:lnTo>
                  <a:pt x="181" y="204"/>
                </a:lnTo>
                <a:lnTo>
                  <a:pt x="183" y="202"/>
                </a:lnTo>
                <a:lnTo>
                  <a:pt x="185" y="200"/>
                </a:lnTo>
                <a:lnTo>
                  <a:pt x="171" y="186"/>
                </a:lnTo>
                <a:lnTo>
                  <a:pt x="171" y="204"/>
                </a:lnTo>
                <a:lnTo>
                  <a:pt x="177" y="202"/>
                </a:lnTo>
                <a:lnTo>
                  <a:pt x="171" y="204"/>
                </a:lnTo>
                <a:lnTo>
                  <a:pt x="175" y="204"/>
                </a:lnTo>
                <a:lnTo>
                  <a:pt x="175" y="204"/>
                </a:lnTo>
                <a:lnTo>
                  <a:pt x="181" y="202"/>
                </a:lnTo>
                <a:lnTo>
                  <a:pt x="183" y="202"/>
                </a:lnTo>
                <a:lnTo>
                  <a:pt x="187" y="200"/>
                </a:lnTo>
                <a:lnTo>
                  <a:pt x="191" y="198"/>
                </a:lnTo>
                <a:lnTo>
                  <a:pt x="197" y="196"/>
                </a:lnTo>
                <a:lnTo>
                  <a:pt x="199" y="194"/>
                </a:lnTo>
                <a:lnTo>
                  <a:pt x="185" y="180"/>
                </a:lnTo>
                <a:lnTo>
                  <a:pt x="191" y="198"/>
                </a:lnTo>
                <a:lnTo>
                  <a:pt x="197" y="196"/>
                </a:lnTo>
                <a:lnTo>
                  <a:pt x="203" y="194"/>
                </a:lnTo>
                <a:lnTo>
                  <a:pt x="205" y="192"/>
                </a:lnTo>
                <a:lnTo>
                  <a:pt x="213" y="188"/>
                </a:lnTo>
                <a:lnTo>
                  <a:pt x="217" y="186"/>
                </a:lnTo>
                <a:lnTo>
                  <a:pt x="225" y="180"/>
                </a:lnTo>
                <a:lnTo>
                  <a:pt x="213" y="166"/>
                </a:lnTo>
                <a:lnTo>
                  <a:pt x="221" y="182"/>
                </a:lnTo>
                <a:lnTo>
                  <a:pt x="229" y="178"/>
                </a:lnTo>
                <a:lnTo>
                  <a:pt x="233" y="176"/>
                </a:lnTo>
                <a:lnTo>
                  <a:pt x="243" y="168"/>
                </a:lnTo>
                <a:lnTo>
                  <a:pt x="245" y="168"/>
                </a:lnTo>
                <a:lnTo>
                  <a:pt x="253" y="160"/>
                </a:lnTo>
                <a:lnTo>
                  <a:pt x="239" y="146"/>
                </a:lnTo>
                <a:lnTo>
                  <a:pt x="249" y="162"/>
                </a:lnTo>
                <a:lnTo>
                  <a:pt x="261" y="154"/>
                </a:lnTo>
                <a:lnTo>
                  <a:pt x="251" y="138"/>
                </a:lnTo>
                <a:lnTo>
                  <a:pt x="235" y="144"/>
                </a:lnTo>
                <a:lnTo>
                  <a:pt x="239" y="150"/>
                </a:lnTo>
                <a:lnTo>
                  <a:pt x="245" y="154"/>
                </a:lnTo>
                <a:lnTo>
                  <a:pt x="251" y="156"/>
                </a:lnTo>
                <a:lnTo>
                  <a:pt x="257" y="154"/>
                </a:lnTo>
                <a:lnTo>
                  <a:pt x="235" y="144"/>
                </a:lnTo>
                <a:lnTo>
                  <a:pt x="253" y="206"/>
                </a:lnTo>
                <a:lnTo>
                  <a:pt x="269" y="200"/>
                </a:lnTo>
                <a:lnTo>
                  <a:pt x="253" y="204"/>
                </a:lnTo>
                <a:lnTo>
                  <a:pt x="265" y="268"/>
                </a:lnTo>
                <a:lnTo>
                  <a:pt x="265" y="268"/>
                </a:lnTo>
                <a:lnTo>
                  <a:pt x="279" y="332"/>
                </a:lnTo>
                <a:lnTo>
                  <a:pt x="293" y="394"/>
                </a:lnTo>
                <a:lnTo>
                  <a:pt x="309" y="390"/>
                </a:lnTo>
                <a:lnTo>
                  <a:pt x="291" y="392"/>
                </a:lnTo>
                <a:lnTo>
                  <a:pt x="295" y="430"/>
                </a:lnTo>
                <a:lnTo>
                  <a:pt x="299" y="470"/>
                </a:lnTo>
                <a:lnTo>
                  <a:pt x="309" y="548"/>
                </a:lnTo>
                <a:lnTo>
                  <a:pt x="327" y="546"/>
                </a:lnTo>
                <a:lnTo>
                  <a:pt x="309" y="548"/>
                </a:lnTo>
                <a:lnTo>
                  <a:pt x="311" y="586"/>
                </a:lnTo>
                <a:lnTo>
                  <a:pt x="311" y="586"/>
                </a:lnTo>
                <a:lnTo>
                  <a:pt x="315" y="624"/>
                </a:lnTo>
                <a:lnTo>
                  <a:pt x="333" y="622"/>
                </a:lnTo>
                <a:lnTo>
                  <a:pt x="315" y="624"/>
                </a:lnTo>
                <a:lnTo>
                  <a:pt x="317" y="666"/>
                </a:lnTo>
                <a:lnTo>
                  <a:pt x="335" y="664"/>
                </a:lnTo>
                <a:lnTo>
                  <a:pt x="317" y="664"/>
                </a:lnTo>
                <a:lnTo>
                  <a:pt x="317" y="702"/>
                </a:lnTo>
                <a:lnTo>
                  <a:pt x="317" y="704"/>
                </a:lnTo>
                <a:lnTo>
                  <a:pt x="319" y="748"/>
                </a:lnTo>
                <a:lnTo>
                  <a:pt x="321" y="791"/>
                </a:lnTo>
                <a:lnTo>
                  <a:pt x="339" y="790"/>
                </a:lnTo>
                <a:lnTo>
                  <a:pt x="321" y="790"/>
                </a:lnTo>
                <a:lnTo>
                  <a:pt x="321" y="833"/>
                </a:lnTo>
                <a:lnTo>
                  <a:pt x="321" y="877"/>
                </a:lnTo>
                <a:lnTo>
                  <a:pt x="321" y="879"/>
                </a:lnTo>
                <a:lnTo>
                  <a:pt x="323" y="923"/>
                </a:lnTo>
                <a:lnTo>
                  <a:pt x="341" y="921"/>
                </a:lnTo>
                <a:lnTo>
                  <a:pt x="323" y="921"/>
                </a:lnTo>
                <a:lnTo>
                  <a:pt x="323" y="943"/>
                </a:lnTo>
                <a:lnTo>
                  <a:pt x="323" y="945"/>
                </a:lnTo>
                <a:lnTo>
                  <a:pt x="325" y="965"/>
                </a:lnTo>
                <a:lnTo>
                  <a:pt x="327" y="987"/>
                </a:lnTo>
                <a:lnTo>
                  <a:pt x="329" y="1007"/>
                </a:lnTo>
                <a:lnTo>
                  <a:pt x="331" y="1009"/>
                </a:lnTo>
                <a:lnTo>
                  <a:pt x="335" y="1033"/>
                </a:lnTo>
                <a:lnTo>
                  <a:pt x="335" y="1033"/>
                </a:lnTo>
                <a:lnTo>
                  <a:pt x="339" y="1053"/>
                </a:lnTo>
                <a:lnTo>
                  <a:pt x="339" y="1057"/>
                </a:lnTo>
                <a:lnTo>
                  <a:pt x="341" y="1061"/>
                </a:lnTo>
                <a:lnTo>
                  <a:pt x="343" y="1065"/>
                </a:lnTo>
                <a:lnTo>
                  <a:pt x="347" y="1069"/>
                </a:lnTo>
                <a:lnTo>
                  <a:pt x="351" y="1073"/>
                </a:lnTo>
                <a:lnTo>
                  <a:pt x="355" y="1075"/>
                </a:lnTo>
                <a:lnTo>
                  <a:pt x="363" y="1059"/>
                </a:lnTo>
                <a:lnTo>
                  <a:pt x="351" y="1073"/>
                </a:lnTo>
                <a:lnTo>
                  <a:pt x="355" y="1077"/>
                </a:lnTo>
                <a:lnTo>
                  <a:pt x="355" y="1075"/>
                </a:lnTo>
                <a:lnTo>
                  <a:pt x="359" y="1079"/>
                </a:lnTo>
                <a:lnTo>
                  <a:pt x="363" y="1081"/>
                </a:lnTo>
                <a:lnTo>
                  <a:pt x="367" y="1083"/>
                </a:lnTo>
                <a:lnTo>
                  <a:pt x="371" y="1085"/>
                </a:lnTo>
                <a:lnTo>
                  <a:pt x="381" y="1087"/>
                </a:lnTo>
                <a:lnTo>
                  <a:pt x="391" y="1089"/>
                </a:lnTo>
                <a:lnTo>
                  <a:pt x="395" y="1071"/>
                </a:lnTo>
                <a:lnTo>
                  <a:pt x="387" y="1087"/>
                </a:lnTo>
                <a:lnTo>
                  <a:pt x="391" y="1089"/>
                </a:lnTo>
                <a:lnTo>
                  <a:pt x="393" y="1089"/>
                </a:lnTo>
                <a:lnTo>
                  <a:pt x="399" y="1091"/>
                </a:lnTo>
                <a:lnTo>
                  <a:pt x="403" y="1091"/>
                </a:lnTo>
                <a:lnTo>
                  <a:pt x="407" y="1091"/>
                </a:lnTo>
                <a:lnTo>
                  <a:pt x="411" y="1091"/>
                </a:lnTo>
                <a:lnTo>
                  <a:pt x="413" y="1091"/>
                </a:lnTo>
                <a:lnTo>
                  <a:pt x="413" y="1091"/>
                </a:lnTo>
                <a:lnTo>
                  <a:pt x="419" y="1089"/>
                </a:lnTo>
                <a:lnTo>
                  <a:pt x="425" y="1085"/>
                </a:lnTo>
                <a:lnTo>
                  <a:pt x="429" y="1079"/>
                </a:lnTo>
                <a:lnTo>
                  <a:pt x="431" y="1077"/>
                </a:lnTo>
                <a:lnTo>
                  <a:pt x="467" y="861"/>
                </a:lnTo>
                <a:lnTo>
                  <a:pt x="467" y="857"/>
                </a:lnTo>
                <a:lnTo>
                  <a:pt x="467" y="738"/>
                </a:lnTo>
                <a:lnTo>
                  <a:pt x="449" y="738"/>
                </a:lnTo>
                <a:lnTo>
                  <a:pt x="455" y="754"/>
                </a:lnTo>
                <a:lnTo>
                  <a:pt x="461" y="750"/>
                </a:lnTo>
                <a:lnTo>
                  <a:pt x="465" y="744"/>
                </a:lnTo>
                <a:lnTo>
                  <a:pt x="455" y="756"/>
                </a:lnTo>
                <a:lnTo>
                  <a:pt x="533" y="732"/>
                </a:lnTo>
                <a:lnTo>
                  <a:pt x="527" y="714"/>
                </a:lnTo>
                <a:lnTo>
                  <a:pt x="511" y="720"/>
                </a:lnTo>
                <a:lnTo>
                  <a:pt x="515" y="726"/>
                </a:lnTo>
                <a:lnTo>
                  <a:pt x="521" y="730"/>
                </a:lnTo>
                <a:lnTo>
                  <a:pt x="527" y="732"/>
                </a:lnTo>
                <a:lnTo>
                  <a:pt x="509" y="716"/>
                </a:lnTo>
                <a:lnTo>
                  <a:pt x="535" y="1027"/>
                </a:lnTo>
                <a:lnTo>
                  <a:pt x="537" y="1031"/>
                </a:lnTo>
                <a:lnTo>
                  <a:pt x="541" y="1037"/>
                </a:lnTo>
                <a:lnTo>
                  <a:pt x="547" y="1041"/>
                </a:lnTo>
                <a:lnTo>
                  <a:pt x="553" y="1043"/>
                </a:lnTo>
                <a:lnTo>
                  <a:pt x="559" y="1041"/>
                </a:lnTo>
                <a:lnTo>
                  <a:pt x="565" y="1037"/>
                </a:lnTo>
                <a:lnTo>
                  <a:pt x="569" y="1031"/>
                </a:lnTo>
                <a:lnTo>
                  <a:pt x="571" y="1029"/>
                </a:lnTo>
                <a:lnTo>
                  <a:pt x="629" y="682"/>
                </a:lnTo>
                <a:lnTo>
                  <a:pt x="629" y="678"/>
                </a:lnTo>
                <a:lnTo>
                  <a:pt x="629" y="306"/>
                </a:lnTo>
                <a:lnTo>
                  <a:pt x="611" y="306"/>
                </a:lnTo>
                <a:lnTo>
                  <a:pt x="629" y="312"/>
                </a:lnTo>
                <a:lnTo>
                  <a:pt x="675" y="146"/>
                </a:lnTo>
                <a:lnTo>
                  <a:pt x="675" y="144"/>
                </a:lnTo>
                <a:lnTo>
                  <a:pt x="705" y="22"/>
                </a:lnTo>
                <a:lnTo>
                  <a:pt x="687" y="18"/>
                </a:lnTo>
                <a:lnTo>
                  <a:pt x="669" y="18"/>
                </a:lnTo>
                <a:lnTo>
                  <a:pt x="671" y="24"/>
                </a:lnTo>
                <a:lnTo>
                  <a:pt x="675" y="30"/>
                </a:lnTo>
                <a:lnTo>
                  <a:pt x="681" y="34"/>
                </a:lnTo>
                <a:lnTo>
                  <a:pt x="687" y="36"/>
                </a:lnTo>
                <a:lnTo>
                  <a:pt x="693" y="34"/>
                </a:lnTo>
                <a:lnTo>
                  <a:pt x="699" y="30"/>
                </a:lnTo>
                <a:lnTo>
                  <a:pt x="703" y="24"/>
                </a:lnTo>
                <a:lnTo>
                  <a:pt x="669" y="18"/>
                </a:lnTo>
                <a:lnTo>
                  <a:pt x="669" y="188"/>
                </a:lnTo>
                <a:lnTo>
                  <a:pt x="669" y="188"/>
                </a:lnTo>
                <a:lnTo>
                  <a:pt x="671" y="194"/>
                </a:lnTo>
                <a:lnTo>
                  <a:pt x="673" y="198"/>
                </a:lnTo>
                <a:lnTo>
                  <a:pt x="737" y="294"/>
                </a:lnTo>
                <a:lnTo>
                  <a:pt x="751" y="284"/>
                </a:lnTo>
                <a:lnTo>
                  <a:pt x="733" y="286"/>
                </a:lnTo>
                <a:lnTo>
                  <a:pt x="743" y="416"/>
                </a:lnTo>
                <a:lnTo>
                  <a:pt x="745" y="418"/>
                </a:lnTo>
                <a:lnTo>
                  <a:pt x="783" y="610"/>
                </a:lnTo>
                <a:lnTo>
                  <a:pt x="783" y="612"/>
                </a:lnTo>
                <a:lnTo>
                  <a:pt x="785" y="618"/>
                </a:lnTo>
                <a:lnTo>
                  <a:pt x="840" y="690"/>
                </a:lnTo>
                <a:lnTo>
                  <a:pt x="854" y="678"/>
                </a:lnTo>
                <a:lnTo>
                  <a:pt x="838" y="686"/>
                </a:lnTo>
                <a:lnTo>
                  <a:pt x="840" y="690"/>
                </a:lnTo>
                <a:lnTo>
                  <a:pt x="842" y="694"/>
                </a:lnTo>
                <a:lnTo>
                  <a:pt x="858" y="686"/>
                </a:lnTo>
                <a:lnTo>
                  <a:pt x="842" y="690"/>
                </a:lnTo>
                <a:lnTo>
                  <a:pt x="844" y="698"/>
                </a:lnTo>
                <a:lnTo>
                  <a:pt x="844" y="700"/>
                </a:lnTo>
                <a:lnTo>
                  <a:pt x="846" y="706"/>
                </a:lnTo>
                <a:lnTo>
                  <a:pt x="848" y="712"/>
                </a:lnTo>
                <a:lnTo>
                  <a:pt x="864" y="706"/>
                </a:lnTo>
                <a:lnTo>
                  <a:pt x="846" y="706"/>
                </a:lnTo>
                <a:lnTo>
                  <a:pt x="846" y="710"/>
                </a:lnTo>
                <a:lnTo>
                  <a:pt x="846" y="712"/>
                </a:lnTo>
                <a:lnTo>
                  <a:pt x="846" y="714"/>
                </a:lnTo>
                <a:lnTo>
                  <a:pt x="882" y="714"/>
                </a:lnTo>
                <a:lnTo>
                  <a:pt x="882" y="712"/>
                </a:lnTo>
                <a:lnTo>
                  <a:pt x="882" y="710"/>
                </a:lnTo>
                <a:lnTo>
                  <a:pt x="882" y="706"/>
                </a:lnTo>
                <a:lnTo>
                  <a:pt x="882" y="706"/>
                </a:lnTo>
                <a:lnTo>
                  <a:pt x="882" y="700"/>
                </a:lnTo>
                <a:lnTo>
                  <a:pt x="880" y="694"/>
                </a:lnTo>
                <a:lnTo>
                  <a:pt x="878" y="688"/>
                </a:lnTo>
                <a:lnTo>
                  <a:pt x="860" y="694"/>
                </a:lnTo>
                <a:lnTo>
                  <a:pt x="878" y="690"/>
                </a:lnTo>
                <a:lnTo>
                  <a:pt x="876" y="682"/>
                </a:lnTo>
                <a:lnTo>
                  <a:pt x="874" y="678"/>
                </a:lnTo>
                <a:lnTo>
                  <a:pt x="872" y="674"/>
                </a:lnTo>
                <a:lnTo>
                  <a:pt x="870" y="670"/>
                </a:lnTo>
                <a:lnTo>
                  <a:pt x="868" y="668"/>
                </a:lnTo>
                <a:lnTo>
                  <a:pt x="813" y="596"/>
                </a:lnTo>
                <a:lnTo>
                  <a:pt x="799" y="606"/>
                </a:lnTo>
                <a:lnTo>
                  <a:pt x="817" y="602"/>
                </a:lnTo>
                <a:lnTo>
                  <a:pt x="779" y="410"/>
                </a:lnTo>
                <a:lnTo>
                  <a:pt x="761" y="414"/>
                </a:lnTo>
                <a:lnTo>
                  <a:pt x="779" y="414"/>
                </a:lnTo>
                <a:lnTo>
                  <a:pt x="769" y="284"/>
                </a:lnTo>
                <a:lnTo>
                  <a:pt x="767" y="278"/>
                </a:lnTo>
                <a:lnTo>
                  <a:pt x="767" y="274"/>
                </a:lnTo>
                <a:lnTo>
                  <a:pt x="703" y="178"/>
                </a:lnTo>
                <a:lnTo>
                  <a:pt x="687" y="188"/>
                </a:lnTo>
                <a:lnTo>
                  <a:pt x="705" y="188"/>
                </a:lnTo>
                <a:lnTo>
                  <a:pt x="705" y="18"/>
                </a:lnTo>
                <a:lnTo>
                  <a:pt x="705" y="18"/>
                </a:lnTo>
                <a:lnTo>
                  <a:pt x="703" y="12"/>
                </a:lnTo>
                <a:lnTo>
                  <a:pt x="699" y="6"/>
                </a:lnTo>
                <a:lnTo>
                  <a:pt x="693" y="2"/>
                </a:lnTo>
                <a:lnTo>
                  <a:pt x="687" y="0"/>
                </a:lnTo>
                <a:lnTo>
                  <a:pt x="681" y="2"/>
                </a:lnTo>
                <a:lnTo>
                  <a:pt x="675" y="6"/>
                </a:lnTo>
                <a:lnTo>
                  <a:pt x="671" y="12"/>
                </a:lnTo>
                <a:lnTo>
                  <a:pt x="671" y="14"/>
                </a:lnTo>
                <a:lnTo>
                  <a:pt x="641" y="136"/>
                </a:lnTo>
                <a:lnTo>
                  <a:pt x="657" y="140"/>
                </a:lnTo>
                <a:lnTo>
                  <a:pt x="641" y="136"/>
                </a:lnTo>
                <a:lnTo>
                  <a:pt x="595" y="302"/>
                </a:lnTo>
                <a:lnTo>
                  <a:pt x="593" y="306"/>
                </a:lnTo>
                <a:lnTo>
                  <a:pt x="593" y="306"/>
                </a:lnTo>
                <a:lnTo>
                  <a:pt x="593" y="678"/>
                </a:lnTo>
                <a:lnTo>
                  <a:pt x="611" y="678"/>
                </a:lnTo>
                <a:lnTo>
                  <a:pt x="595" y="676"/>
                </a:lnTo>
                <a:lnTo>
                  <a:pt x="537" y="1023"/>
                </a:lnTo>
                <a:lnTo>
                  <a:pt x="569" y="1019"/>
                </a:lnTo>
                <a:lnTo>
                  <a:pt x="565" y="1013"/>
                </a:lnTo>
                <a:lnTo>
                  <a:pt x="559" y="1009"/>
                </a:lnTo>
                <a:lnTo>
                  <a:pt x="553" y="1007"/>
                </a:lnTo>
                <a:lnTo>
                  <a:pt x="547" y="1009"/>
                </a:lnTo>
                <a:lnTo>
                  <a:pt x="541" y="1013"/>
                </a:lnTo>
                <a:lnTo>
                  <a:pt x="537" y="1019"/>
                </a:lnTo>
                <a:lnTo>
                  <a:pt x="535" y="1025"/>
                </a:lnTo>
                <a:lnTo>
                  <a:pt x="553" y="1025"/>
                </a:lnTo>
                <a:lnTo>
                  <a:pt x="571" y="1023"/>
                </a:lnTo>
                <a:lnTo>
                  <a:pt x="545" y="712"/>
                </a:lnTo>
                <a:lnTo>
                  <a:pt x="543" y="708"/>
                </a:lnTo>
                <a:lnTo>
                  <a:pt x="539" y="702"/>
                </a:lnTo>
                <a:lnTo>
                  <a:pt x="533" y="698"/>
                </a:lnTo>
                <a:lnTo>
                  <a:pt x="527" y="696"/>
                </a:lnTo>
                <a:lnTo>
                  <a:pt x="523" y="698"/>
                </a:lnTo>
                <a:lnTo>
                  <a:pt x="445" y="722"/>
                </a:lnTo>
                <a:lnTo>
                  <a:pt x="443" y="722"/>
                </a:lnTo>
                <a:lnTo>
                  <a:pt x="437" y="726"/>
                </a:lnTo>
                <a:lnTo>
                  <a:pt x="433" y="732"/>
                </a:lnTo>
                <a:lnTo>
                  <a:pt x="431" y="738"/>
                </a:lnTo>
                <a:lnTo>
                  <a:pt x="431" y="738"/>
                </a:lnTo>
                <a:lnTo>
                  <a:pt x="431" y="857"/>
                </a:lnTo>
                <a:lnTo>
                  <a:pt x="449" y="857"/>
                </a:lnTo>
                <a:lnTo>
                  <a:pt x="433" y="855"/>
                </a:lnTo>
                <a:lnTo>
                  <a:pt x="397" y="1071"/>
                </a:lnTo>
                <a:lnTo>
                  <a:pt x="413" y="1055"/>
                </a:lnTo>
                <a:lnTo>
                  <a:pt x="407" y="1057"/>
                </a:lnTo>
                <a:lnTo>
                  <a:pt x="401" y="1061"/>
                </a:lnTo>
                <a:lnTo>
                  <a:pt x="397" y="1067"/>
                </a:lnTo>
                <a:lnTo>
                  <a:pt x="395" y="1073"/>
                </a:lnTo>
                <a:lnTo>
                  <a:pt x="413" y="1073"/>
                </a:lnTo>
                <a:lnTo>
                  <a:pt x="413" y="1055"/>
                </a:lnTo>
                <a:lnTo>
                  <a:pt x="411" y="1055"/>
                </a:lnTo>
                <a:lnTo>
                  <a:pt x="407" y="1055"/>
                </a:lnTo>
                <a:lnTo>
                  <a:pt x="403" y="1055"/>
                </a:lnTo>
                <a:lnTo>
                  <a:pt x="399" y="1055"/>
                </a:lnTo>
                <a:lnTo>
                  <a:pt x="399" y="1073"/>
                </a:lnTo>
                <a:lnTo>
                  <a:pt x="407" y="1057"/>
                </a:lnTo>
                <a:lnTo>
                  <a:pt x="403" y="1055"/>
                </a:lnTo>
                <a:lnTo>
                  <a:pt x="399" y="1055"/>
                </a:lnTo>
                <a:lnTo>
                  <a:pt x="389" y="1053"/>
                </a:lnTo>
                <a:lnTo>
                  <a:pt x="379" y="1051"/>
                </a:lnTo>
                <a:lnTo>
                  <a:pt x="375" y="1067"/>
                </a:lnTo>
                <a:lnTo>
                  <a:pt x="383" y="1051"/>
                </a:lnTo>
                <a:lnTo>
                  <a:pt x="379" y="1049"/>
                </a:lnTo>
                <a:lnTo>
                  <a:pt x="375" y="1047"/>
                </a:lnTo>
                <a:lnTo>
                  <a:pt x="367" y="1063"/>
                </a:lnTo>
                <a:lnTo>
                  <a:pt x="381" y="1051"/>
                </a:lnTo>
                <a:lnTo>
                  <a:pt x="377" y="1047"/>
                </a:lnTo>
                <a:lnTo>
                  <a:pt x="375" y="1047"/>
                </a:lnTo>
                <a:lnTo>
                  <a:pt x="371" y="1043"/>
                </a:lnTo>
                <a:lnTo>
                  <a:pt x="367" y="1041"/>
                </a:lnTo>
                <a:lnTo>
                  <a:pt x="371" y="1045"/>
                </a:lnTo>
                <a:lnTo>
                  <a:pt x="359" y="1057"/>
                </a:lnTo>
                <a:lnTo>
                  <a:pt x="375" y="1049"/>
                </a:lnTo>
                <a:lnTo>
                  <a:pt x="373" y="1045"/>
                </a:lnTo>
                <a:lnTo>
                  <a:pt x="371" y="1041"/>
                </a:lnTo>
                <a:lnTo>
                  <a:pt x="355" y="1049"/>
                </a:lnTo>
                <a:lnTo>
                  <a:pt x="373" y="1045"/>
                </a:lnTo>
                <a:lnTo>
                  <a:pt x="369" y="1025"/>
                </a:lnTo>
                <a:lnTo>
                  <a:pt x="351" y="1029"/>
                </a:lnTo>
                <a:lnTo>
                  <a:pt x="369" y="1027"/>
                </a:lnTo>
                <a:lnTo>
                  <a:pt x="365" y="1003"/>
                </a:lnTo>
                <a:lnTo>
                  <a:pt x="347" y="1005"/>
                </a:lnTo>
                <a:lnTo>
                  <a:pt x="365" y="1003"/>
                </a:lnTo>
                <a:lnTo>
                  <a:pt x="363" y="983"/>
                </a:lnTo>
                <a:lnTo>
                  <a:pt x="361" y="961"/>
                </a:lnTo>
                <a:lnTo>
                  <a:pt x="359" y="941"/>
                </a:lnTo>
                <a:lnTo>
                  <a:pt x="341" y="943"/>
                </a:lnTo>
                <a:lnTo>
                  <a:pt x="359" y="943"/>
                </a:lnTo>
                <a:lnTo>
                  <a:pt x="359" y="921"/>
                </a:lnTo>
                <a:lnTo>
                  <a:pt x="359" y="921"/>
                </a:lnTo>
                <a:lnTo>
                  <a:pt x="357" y="877"/>
                </a:lnTo>
                <a:lnTo>
                  <a:pt x="339" y="877"/>
                </a:lnTo>
                <a:lnTo>
                  <a:pt x="357" y="877"/>
                </a:lnTo>
                <a:lnTo>
                  <a:pt x="357" y="833"/>
                </a:lnTo>
                <a:lnTo>
                  <a:pt x="357" y="790"/>
                </a:lnTo>
                <a:lnTo>
                  <a:pt x="357" y="790"/>
                </a:lnTo>
                <a:lnTo>
                  <a:pt x="355" y="746"/>
                </a:lnTo>
                <a:lnTo>
                  <a:pt x="353" y="702"/>
                </a:lnTo>
                <a:lnTo>
                  <a:pt x="335" y="702"/>
                </a:lnTo>
                <a:lnTo>
                  <a:pt x="353" y="702"/>
                </a:lnTo>
                <a:lnTo>
                  <a:pt x="353" y="664"/>
                </a:lnTo>
                <a:lnTo>
                  <a:pt x="353" y="664"/>
                </a:lnTo>
                <a:lnTo>
                  <a:pt x="351" y="622"/>
                </a:lnTo>
                <a:lnTo>
                  <a:pt x="351" y="620"/>
                </a:lnTo>
                <a:lnTo>
                  <a:pt x="347" y="582"/>
                </a:lnTo>
                <a:lnTo>
                  <a:pt x="329" y="584"/>
                </a:lnTo>
                <a:lnTo>
                  <a:pt x="347" y="584"/>
                </a:lnTo>
                <a:lnTo>
                  <a:pt x="345" y="546"/>
                </a:lnTo>
                <a:lnTo>
                  <a:pt x="345" y="544"/>
                </a:lnTo>
                <a:lnTo>
                  <a:pt x="335" y="466"/>
                </a:lnTo>
                <a:lnTo>
                  <a:pt x="331" y="426"/>
                </a:lnTo>
                <a:lnTo>
                  <a:pt x="327" y="388"/>
                </a:lnTo>
                <a:lnTo>
                  <a:pt x="327" y="386"/>
                </a:lnTo>
                <a:lnTo>
                  <a:pt x="313" y="324"/>
                </a:lnTo>
                <a:lnTo>
                  <a:pt x="299" y="260"/>
                </a:lnTo>
                <a:lnTo>
                  <a:pt x="281" y="264"/>
                </a:lnTo>
                <a:lnTo>
                  <a:pt x="299" y="262"/>
                </a:lnTo>
                <a:lnTo>
                  <a:pt x="287" y="198"/>
                </a:lnTo>
                <a:lnTo>
                  <a:pt x="287" y="196"/>
                </a:lnTo>
                <a:lnTo>
                  <a:pt x="269" y="134"/>
                </a:lnTo>
                <a:lnTo>
                  <a:pt x="267" y="132"/>
                </a:lnTo>
                <a:lnTo>
                  <a:pt x="263" y="126"/>
                </a:lnTo>
                <a:lnTo>
                  <a:pt x="257" y="122"/>
                </a:lnTo>
                <a:lnTo>
                  <a:pt x="251" y="120"/>
                </a:lnTo>
                <a:lnTo>
                  <a:pt x="245" y="122"/>
                </a:lnTo>
                <a:lnTo>
                  <a:pt x="241" y="124"/>
                </a:lnTo>
                <a:lnTo>
                  <a:pt x="229" y="132"/>
                </a:lnTo>
                <a:lnTo>
                  <a:pt x="227" y="134"/>
                </a:lnTo>
                <a:lnTo>
                  <a:pt x="219" y="142"/>
                </a:lnTo>
                <a:lnTo>
                  <a:pt x="231" y="154"/>
                </a:lnTo>
                <a:lnTo>
                  <a:pt x="221" y="140"/>
                </a:lnTo>
                <a:lnTo>
                  <a:pt x="211" y="148"/>
                </a:lnTo>
                <a:lnTo>
                  <a:pt x="221" y="162"/>
                </a:lnTo>
                <a:lnTo>
                  <a:pt x="213" y="146"/>
                </a:lnTo>
                <a:lnTo>
                  <a:pt x="205" y="150"/>
                </a:lnTo>
                <a:lnTo>
                  <a:pt x="203" y="152"/>
                </a:lnTo>
                <a:lnTo>
                  <a:pt x="195" y="158"/>
                </a:lnTo>
                <a:lnTo>
                  <a:pt x="205" y="172"/>
                </a:lnTo>
                <a:lnTo>
                  <a:pt x="197" y="156"/>
                </a:lnTo>
                <a:lnTo>
                  <a:pt x="189" y="160"/>
                </a:lnTo>
                <a:lnTo>
                  <a:pt x="197" y="176"/>
                </a:lnTo>
                <a:lnTo>
                  <a:pt x="191" y="160"/>
                </a:lnTo>
                <a:lnTo>
                  <a:pt x="185" y="162"/>
                </a:lnTo>
                <a:lnTo>
                  <a:pt x="179" y="164"/>
                </a:lnTo>
                <a:lnTo>
                  <a:pt x="179" y="164"/>
                </a:lnTo>
                <a:lnTo>
                  <a:pt x="173" y="168"/>
                </a:lnTo>
                <a:lnTo>
                  <a:pt x="171" y="170"/>
                </a:lnTo>
                <a:lnTo>
                  <a:pt x="183" y="182"/>
                </a:lnTo>
                <a:lnTo>
                  <a:pt x="175" y="166"/>
                </a:lnTo>
                <a:lnTo>
                  <a:pt x="171" y="168"/>
                </a:lnTo>
                <a:lnTo>
                  <a:pt x="167" y="170"/>
                </a:lnTo>
                <a:lnTo>
                  <a:pt x="175" y="186"/>
                </a:lnTo>
                <a:lnTo>
                  <a:pt x="175" y="168"/>
                </a:lnTo>
                <a:lnTo>
                  <a:pt x="171" y="168"/>
                </a:lnTo>
                <a:lnTo>
                  <a:pt x="171" y="168"/>
                </a:lnTo>
                <a:lnTo>
                  <a:pt x="165" y="170"/>
                </a:lnTo>
                <a:lnTo>
                  <a:pt x="159" y="174"/>
                </a:lnTo>
                <a:lnTo>
                  <a:pt x="157" y="176"/>
                </a:lnTo>
                <a:lnTo>
                  <a:pt x="155" y="178"/>
                </a:lnTo>
                <a:lnTo>
                  <a:pt x="167" y="172"/>
                </a:lnTo>
                <a:lnTo>
                  <a:pt x="161" y="174"/>
                </a:lnTo>
                <a:lnTo>
                  <a:pt x="167" y="190"/>
                </a:lnTo>
                <a:lnTo>
                  <a:pt x="167" y="172"/>
                </a:lnTo>
                <a:lnTo>
                  <a:pt x="165" y="172"/>
                </a:lnTo>
                <a:lnTo>
                  <a:pt x="165" y="172"/>
                </a:lnTo>
                <a:lnTo>
                  <a:pt x="159" y="174"/>
                </a:lnTo>
                <a:lnTo>
                  <a:pt x="153" y="178"/>
                </a:lnTo>
                <a:lnTo>
                  <a:pt x="151" y="180"/>
                </a:lnTo>
                <a:lnTo>
                  <a:pt x="151" y="180"/>
                </a:lnTo>
                <a:lnTo>
                  <a:pt x="147" y="186"/>
                </a:lnTo>
                <a:lnTo>
                  <a:pt x="145" y="192"/>
                </a:lnTo>
                <a:lnTo>
                  <a:pt x="145" y="192"/>
                </a:lnTo>
                <a:lnTo>
                  <a:pt x="145" y="196"/>
                </a:lnTo>
                <a:lnTo>
                  <a:pt x="163" y="196"/>
                </a:lnTo>
                <a:lnTo>
                  <a:pt x="147" y="188"/>
                </a:lnTo>
                <a:lnTo>
                  <a:pt x="145" y="192"/>
                </a:lnTo>
                <a:lnTo>
                  <a:pt x="145" y="194"/>
                </a:lnTo>
                <a:lnTo>
                  <a:pt x="143" y="200"/>
                </a:lnTo>
                <a:lnTo>
                  <a:pt x="143" y="200"/>
                </a:lnTo>
                <a:lnTo>
                  <a:pt x="143" y="204"/>
                </a:lnTo>
                <a:lnTo>
                  <a:pt x="143" y="210"/>
                </a:lnTo>
                <a:lnTo>
                  <a:pt x="143" y="218"/>
                </a:lnTo>
                <a:lnTo>
                  <a:pt x="143" y="226"/>
                </a:lnTo>
                <a:lnTo>
                  <a:pt x="143" y="238"/>
                </a:lnTo>
                <a:lnTo>
                  <a:pt x="143" y="248"/>
                </a:lnTo>
                <a:lnTo>
                  <a:pt x="143" y="260"/>
                </a:lnTo>
                <a:lnTo>
                  <a:pt x="143" y="268"/>
                </a:lnTo>
                <a:lnTo>
                  <a:pt x="143" y="276"/>
                </a:lnTo>
                <a:lnTo>
                  <a:pt x="143" y="286"/>
                </a:lnTo>
                <a:lnTo>
                  <a:pt x="143" y="292"/>
                </a:lnTo>
                <a:lnTo>
                  <a:pt x="143" y="302"/>
                </a:lnTo>
                <a:lnTo>
                  <a:pt x="143" y="312"/>
                </a:lnTo>
                <a:lnTo>
                  <a:pt x="143" y="324"/>
                </a:lnTo>
                <a:lnTo>
                  <a:pt x="143" y="334"/>
                </a:lnTo>
                <a:lnTo>
                  <a:pt x="161" y="334"/>
                </a:lnTo>
                <a:lnTo>
                  <a:pt x="145" y="332"/>
                </a:lnTo>
                <a:lnTo>
                  <a:pt x="143" y="344"/>
                </a:lnTo>
                <a:lnTo>
                  <a:pt x="141" y="346"/>
                </a:lnTo>
                <a:lnTo>
                  <a:pt x="141" y="358"/>
                </a:lnTo>
                <a:lnTo>
                  <a:pt x="141" y="372"/>
                </a:lnTo>
                <a:lnTo>
                  <a:pt x="141" y="384"/>
                </a:lnTo>
                <a:lnTo>
                  <a:pt x="141" y="398"/>
                </a:lnTo>
                <a:lnTo>
                  <a:pt x="159" y="398"/>
                </a:lnTo>
                <a:lnTo>
                  <a:pt x="141" y="396"/>
                </a:lnTo>
                <a:lnTo>
                  <a:pt x="139" y="412"/>
                </a:lnTo>
                <a:lnTo>
                  <a:pt x="139" y="414"/>
                </a:lnTo>
                <a:lnTo>
                  <a:pt x="139" y="416"/>
                </a:lnTo>
                <a:lnTo>
                  <a:pt x="139" y="418"/>
                </a:lnTo>
                <a:lnTo>
                  <a:pt x="157" y="418"/>
                </a:lnTo>
                <a:lnTo>
                  <a:pt x="141" y="412"/>
                </a:lnTo>
                <a:lnTo>
                  <a:pt x="139" y="418"/>
                </a:lnTo>
                <a:lnTo>
                  <a:pt x="155" y="424"/>
                </a:lnTo>
                <a:lnTo>
                  <a:pt x="139" y="416"/>
                </a:lnTo>
                <a:lnTo>
                  <a:pt x="137" y="420"/>
                </a:lnTo>
                <a:lnTo>
                  <a:pt x="137" y="422"/>
                </a:lnTo>
                <a:lnTo>
                  <a:pt x="135" y="428"/>
                </a:lnTo>
                <a:lnTo>
                  <a:pt x="135" y="428"/>
                </a:lnTo>
                <a:lnTo>
                  <a:pt x="135" y="432"/>
                </a:lnTo>
                <a:lnTo>
                  <a:pt x="153" y="432"/>
                </a:lnTo>
                <a:lnTo>
                  <a:pt x="137" y="426"/>
                </a:lnTo>
                <a:lnTo>
                  <a:pt x="135" y="432"/>
                </a:lnTo>
                <a:lnTo>
                  <a:pt x="133" y="438"/>
                </a:lnTo>
                <a:lnTo>
                  <a:pt x="131" y="444"/>
                </a:lnTo>
                <a:lnTo>
                  <a:pt x="129" y="450"/>
                </a:lnTo>
                <a:lnTo>
                  <a:pt x="131" y="448"/>
                </a:lnTo>
                <a:lnTo>
                  <a:pt x="129" y="460"/>
                </a:lnTo>
                <a:lnTo>
                  <a:pt x="127" y="460"/>
                </a:lnTo>
                <a:lnTo>
                  <a:pt x="125" y="474"/>
                </a:lnTo>
                <a:lnTo>
                  <a:pt x="143" y="476"/>
                </a:lnTo>
                <a:lnTo>
                  <a:pt x="127" y="472"/>
                </a:lnTo>
                <a:lnTo>
                  <a:pt x="125" y="482"/>
                </a:lnTo>
                <a:lnTo>
                  <a:pt x="141" y="486"/>
                </a:lnTo>
                <a:lnTo>
                  <a:pt x="125" y="480"/>
                </a:lnTo>
                <a:lnTo>
                  <a:pt x="121" y="492"/>
                </a:lnTo>
                <a:lnTo>
                  <a:pt x="121" y="494"/>
                </a:lnTo>
                <a:lnTo>
                  <a:pt x="111" y="540"/>
                </a:lnTo>
                <a:lnTo>
                  <a:pt x="127" y="544"/>
                </a:lnTo>
                <a:lnTo>
                  <a:pt x="111" y="540"/>
                </a:lnTo>
                <a:lnTo>
                  <a:pt x="97" y="586"/>
                </a:lnTo>
                <a:lnTo>
                  <a:pt x="113" y="590"/>
                </a:lnTo>
                <a:lnTo>
                  <a:pt x="97" y="584"/>
                </a:lnTo>
                <a:lnTo>
                  <a:pt x="83" y="628"/>
                </a:lnTo>
                <a:lnTo>
                  <a:pt x="99" y="634"/>
                </a:lnTo>
                <a:lnTo>
                  <a:pt x="83" y="626"/>
                </a:lnTo>
                <a:lnTo>
                  <a:pt x="73" y="648"/>
                </a:lnTo>
                <a:lnTo>
                  <a:pt x="73" y="652"/>
                </a:lnTo>
                <a:lnTo>
                  <a:pt x="67" y="674"/>
                </a:lnTo>
                <a:lnTo>
                  <a:pt x="83" y="678"/>
                </a:lnTo>
                <a:lnTo>
                  <a:pt x="67" y="670"/>
                </a:lnTo>
                <a:lnTo>
                  <a:pt x="65" y="674"/>
                </a:lnTo>
                <a:lnTo>
                  <a:pt x="65" y="676"/>
                </a:lnTo>
                <a:lnTo>
                  <a:pt x="63" y="682"/>
                </a:lnTo>
                <a:lnTo>
                  <a:pt x="63" y="682"/>
                </a:lnTo>
                <a:lnTo>
                  <a:pt x="63" y="688"/>
                </a:lnTo>
                <a:lnTo>
                  <a:pt x="81" y="688"/>
                </a:lnTo>
                <a:lnTo>
                  <a:pt x="65" y="686"/>
                </a:lnTo>
                <a:lnTo>
                  <a:pt x="63" y="698"/>
                </a:lnTo>
                <a:lnTo>
                  <a:pt x="61" y="700"/>
                </a:lnTo>
                <a:lnTo>
                  <a:pt x="61" y="704"/>
                </a:lnTo>
                <a:lnTo>
                  <a:pt x="61" y="710"/>
                </a:lnTo>
                <a:lnTo>
                  <a:pt x="67" y="698"/>
                </a:lnTo>
                <a:lnTo>
                  <a:pt x="63" y="704"/>
                </a:lnTo>
                <a:lnTo>
                  <a:pt x="61" y="710"/>
                </a:lnTo>
                <a:lnTo>
                  <a:pt x="79" y="710"/>
                </a:lnTo>
                <a:lnTo>
                  <a:pt x="67" y="698"/>
                </a:lnTo>
                <a:lnTo>
                  <a:pt x="65" y="700"/>
                </a:lnTo>
                <a:lnTo>
                  <a:pt x="77" y="712"/>
                </a:lnTo>
                <a:lnTo>
                  <a:pt x="69" y="696"/>
                </a:lnTo>
                <a:lnTo>
                  <a:pt x="65" y="698"/>
                </a:lnTo>
                <a:lnTo>
                  <a:pt x="73" y="714"/>
                </a:lnTo>
                <a:lnTo>
                  <a:pt x="73" y="696"/>
                </a:lnTo>
                <a:lnTo>
                  <a:pt x="71" y="696"/>
                </a:lnTo>
                <a:lnTo>
                  <a:pt x="67" y="696"/>
                </a:lnTo>
                <a:lnTo>
                  <a:pt x="67" y="714"/>
                </a:lnTo>
                <a:lnTo>
                  <a:pt x="75" y="698"/>
                </a:lnTo>
                <a:lnTo>
                  <a:pt x="71" y="696"/>
                </a:lnTo>
                <a:lnTo>
                  <a:pt x="63" y="712"/>
                </a:lnTo>
                <a:lnTo>
                  <a:pt x="77" y="700"/>
                </a:lnTo>
                <a:lnTo>
                  <a:pt x="73" y="696"/>
                </a:lnTo>
                <a:lnTo>
                  <a:pt x="59" y="708"/>
                </a:lnTo>
                <a:lnTo>
                  <a:pt x="75" y="698"/>
                </a:lnTo>
                <a:lnTo>
                  <a:pt x="71" y="692"/>
                </a:lnTo>
                <a:lnTo>
                  <a:pt x="67" y="690"/>
                </a:lnTo>
                <a:lnTo>
                  <a:pt x="65" y="688"/>
                </a:lnTo>
                <a:lnTo>
                  <a:pt x="59" y="684"/>
                </a:lnTo>
                <a:lnTo>
                  <a:pt x="61" y="686"/>
                </a:lnTo>
                <a:lnTo>
                  <a:pt x="49" y="698"/>
                </a:lnTo>
                <a:lnTo>
                  <a:pt x="65" y="688"/>
                </a:lnTo>
                <a:lnTo>
                  <a:pt x="57" y="676"/>
                </a:lnTo>
                <a:lnTo>
                  <a:pt x="49" y="664"/>
                </a:lnTo>
                <a:lnTo>
                  <a:pt x="45" y="658"/>
                </a:lnTo>
                <a:lnTo>
                  <a:pt x="41" y="656"/>
                </a:lnTo>
                <a:lnTo>
                  <a:pt x="37" y="652"/>
                </a:lnTo>
                <a:lnTo>
                  <a:pt x="33" y="650"/>
                </a:lnTo>
                <a:lnTo>
                  <a:pt x="26" y="666"/>
                </a:lnTo>
                <a:lnTo>
                  <a:pt x="39" y="654"/>
                </a:lnTo>
                <a:lnTo>
                  <a:pt x="35" y="650"/>
                </a:lnTo>
                <a:lnTo>
                  <a:pt x="22" y="662"/>
                </a:lnTo>
                <a:lnTo>
                  <a:pt x="37" y="654"/>
                </a:lnTo>
                <a:lnTo>
                  <a:pt x="35" y="650"/>
                </a:lnTo>
                <a:lnTo>
                  <a:pt x="33" y="646"/>
                </a:lnTo>
                <a:lnTo>
                  <a:pt x="31" y="644"/>
                </a:lnTo>
                <a:lnTo>
                  <a:pt x="35" y="656"/>
                </a:lnTo>
                <a:lnTo>
                  <a:pt x="33" y="650"/>
                </a:lnTo>
                <a:lnTo>
                  <a:pt x="18" y="656"/>
                </a:lnTo>
                <a:lnTo>
                  <a:pt x="35" y="656"/>
                </a:lnTo>
                <a:lnTo>
                  <a:pt x="35" y="6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6" name="Line 468"/>
          <p:cNvSpPr>
            <a:spLocks noChangeShapeType="1"/>
          </p:cNvSpPr>
          <p:nvPr/>
        </p:nvSpPr>
        <p:spPr bwMode="auto">
          <a:xfrm flipV="1">
            <a:off x="6202854" y="3314320"/>
            <a:ext cx="1587" cy="1655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7" name="Line 469"/>
          <p:cNvSpPr>
            <a:spLocks noChangeShapeType="1"/>
          </p:cNvSpPr>
          <p:nvPr/>
        </p:nvSpPr>
        <p:spPr bwMode="auto">
          <a:xfrm flipV="1">
            <a:off x="5521816" y="3371470"/>
            <a:ext cx="1588" cy="1560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8" name="Line 470"/>
          <p:cNvSpPr>
            <a:spLocks noChangeShapeType="1"/>
          </p:cNvSpPr>
          <p:nvPr/>
        </p:nvSpPr>
        <p:spPr bwMode="auto">
          <a:xfrm flipV="1">
            <a:off x="4850304" y="3314320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9" name="Line 471"/>
          <p:cNvSpPr>
            <a:spLocks noChangeShapeType="1"/>
          </p:cNvSpPr>
          <p:nvPr/>
        </p:nvSpPr>
        <p:spPr bwMode="auto">
          <a:xfrm flipV="1">
            <a:off x="6875954" y="3322258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0" name="Freeform 472"/>
          <p:cNvSpPr>
            <a:spLocks noEditPoints="1"/>
          </p:cNvSpPr>
          <p:nvPr/>
        </p:nvSpPr>
        <p:spPr bwMode="auto">
          <a:xfrm>
            <a:off x="5534516" y="3444495"/>
            <a:ext cx="657225" cy="101600"/>
          </a:xfrm>
          <a:custGeom>
            <a:avLst/>
            <a:gdLst>
              <a:gd name="T0" fmla="*/ 811 w 827"/>
              <a:gd name="T1" fmla="*/ 56 h 128"/>
              <a:gd name="T2" fmla="*/ 817 w 827"/>
              <a:gd name="T3" fmla="*/ 58 h 128"/>
              <a:gd name="T4" fmla="*/ 819 w 827"/>
              <a:gd name="T5" fmla="*/ 64 h 128"/>
              <a:gd name="T6" fmla="*/ 817 w 827"/>
              <a:gd name="T7" fmla="*/ 70 h 128"/>
              <a:gd name="T8" fmla="*/ 811 w 827"/>
              <a:gd name="T9" fmla="*/ 72 h 128"/>
              <a:gd name="T10" fmla="*/ 14 w 827"/>
              <a:gd name="T11" fmla="*/ 72 h 128"/>
              <a:gd name="T12" fmla="*/ 10 w 827"/>
              <a:gd name="T13" fmla="*/ 68 h 128"/>
              <a:gd name="T14" fmla="*/ 10 w 827"/>
              <a:gd name="T15" fmla="*/ 60 h 128"/>
              <a:gd name="T16" fmla="*/ 14 w 827"/>
              <a:gd name="T17" fmla="*/ 56 h 128"/>
              <a:gd name="T18" fmla="*/ 16 w 827"/>
              <a:gd name="T19" fmla="*/ 56 h 128"/>
              <a:gd name="T20" fmla="*/ 0 w 827"/>
              <a:gd name="T21" fmla="*/ 64 h 128"/>
              <a:gd name="T22" fmla="*/ 111 w 827"/>
              <a:gd name="T23" fmla="*/ 0 h 128"/>
              <a:gd name="T24" fmla="*/ 117 w 827"/>
              <a:gd name="T25" fmla="*/ 2 h 128"/>
              <a:gd name="T26" fmla="*/ 119 w 827"/>
              <a:gd name="T27" fmla="*/ 6 h 128"/>
              <a:gd name="T28" fmla="*/ 119 w 827"/>
              <a:gd name="T29" fmla="*/ 12 h 128"/>
              <a:gd name="T30" fmla="*/ 20 w 827"/>
              <a:gd name="T31" fmla="*/ 72 h 128"/>
              <a:gd name="T32" fmla="*/ 115 w 827"/>
              <a:gd name="T33" fmla="*/ 114 h 128"/>
              <a:gd name="T34" fmla="*/ 119 w 827"/>
              <a:gd name="T35" fmla="*/ 118 h 128"/>
              <a:gd name="T36" fmla="*/ 119 w 827"/>
              <a:gd name="T37" fmla="*/ 124 h 128"/>
              <a:gd name="T38" fmla="*/ 113 w 827"/>
              <a:gd name="T39" fmla="*/ 128 h 128"/>
              <a:gd name="T40" fmla="*/ 107 w 827"/>
              <a:gd name="T41" fmla="*/ 128 h 128"/>
              <a:gd name="T42" fmla="*/ 719 w 827"/>
              <a:gd name="T43" fmla="*/ 0 h 128"/>
              <a:gd name="T44" fmla="*/ 719 w 827"/>
              <a:gd name="T45" fmla="*/ 128 h 128"/>
              <a:gd name="T46" fmla="*/ 713 w 827"/>
              <a:gd name="T47" fmla="*/ 128 h 128"/>
              <a:gd name="T48" fmla="*/ 707 w 827"/>
              <a:gd name="T49" fmla="*/ 124 h 128"/>
              <a:gd name="T50" fmla="*/ 707 w 827"/>
              <a:gd name="T51" fmla="*/ 118 h 128"/>
              <a:gd name="T52" fmla="*/ 711 w 827"/>
              <a:gd name="T53" fmla="*/ 114 h 128"/>
              <a:gd name="T54" fmla="*/ 807 w 827"/>
              <a:gd name="T55" fmla="*/ 72 h 128"/>
              <a:gd name="T56" fmla="*/ 709 w 827"/>
              <a:gd name="T57" fmla="*/ 12 h 128"/>
              <a:gd name="T58" fmla="*/ 707 w 827"/>
              <a:gd name="T59" fmla="*/ 6 h 128"/>
              <a:gd name="T60" fmla="*/ 709 w 827"/>
              <a:gd name="T61" fmla="*/ 2 h 128"/>
              <a:gd name="T62" fmla="*/ 715 w 827"/>
              <a:gd name="T63" fmla="*/ 0 h 128"/>
              <a:gd name="T64" fmla="*/ 719 w 827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27" h="128">
                <a:moveTo>
                  <a:pt x="16" y="56"/>
                </a:moveTo>
                <a:lnTo>
                  <a:pt x="811" y="56"/>
                </a:lnTo>
                <a:lnTo>
                  <a:pt x="815" y="56"/>
                </a:lnTo>
                <a:lnTo>
                  <a:pt x="817" y="58"/>
                </a:lnTo>
                <a:lnTo>
                  <a:pt x="819" y="60"/>
                </a:lnTo>
                <a:lnTo>
                  <a:pt x="819" y="64"/>
                </a:lnTo>
                <a:lnTo>
                  <a:pt x="819" y="68"/>
                </a:lnTo>
                <a:lnTo>
                  <a:pt x="817" y="70"/>
                </a:lnTo>
                <a:lnTo>
                  <a:pt x="815" y="72"/>
                </a:lnTo>
                <a:lnTo>
                  <a:pt x="811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10" y="68"/>
                </a:lnTo>
                <a:lnTo>
                  <a:pt x="8" y="64"/>
                </a:lnTo>
                <a:lnTo>
                  <a:pt x="10" y="60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7" y="128"/>
                </a:moveTo>
                <a:lnTo>
                  <a:pt x="0" y="64"/>
                </a:lnTo>
                <a:lnTo>
                  <a:pt x="107" y="0"/>
                </a:lnTo>
                <a:lnTo>
                  <a:pt x="111" y="0"/>
                </a:lnTo>
                <a:lnTo>
                  <a:pt x="113" y="0"/>
                </a:lnTo>
                <a:lnTo>
                  <a:pt x="117" y="2"/>
                </a:lnTo>
                <a:lnTo>
                  <a:pt x="119" y="4"/>
                </a:lnTo>
                <a:lnTo>
                  <a:pt x="119" y="6"/>
                </a:lnTo>
                <a:lnTo>
                  <a:pt x="119" y="10"/>
                </a:lnTo>
                <a:lnTo>
                  <a:pt x="119" y="12"/>
                </a:lnTo>
                <a:lnTo>
                  <a:pt x="115" y="16"/>
                </a:lnTo>
                <a:lnTo>
                  <a:pt x="20" y="72"/>
                </a:lnTo>
                <a:lnTo>
                  <a:pt x="20" y="58"/>
                </a:lnTo>
                <a:lnTo>
                  <a:pt x="115" y="114"/>
                </a:lnTo>
                <a:lnTo>
                  <a:pt x="119" y="116"/>
                </a:lnTo>
                <a:lnTo>
                  <a:pt x="119" y="118"/>
                </a:lnTo>
                <a:lnTo>
                  <a:pt x="119" y="122"/>
                </a:lnTo>
                <a:lnTo>
                  <a:pt x="119" y="124"/>
                </a:lnTo>
                <a:lnTo>
                  <a:pt x="117" y="128"/>
                </a:lnTo>
                <a:lnTo>
                  <a:pt x="113" y="128"/>
                </a:lnTo>
                <a:lnTo>
                  <a:pt x="111" y="128"/>
                </a:lnTo>
                <a:lnTo>
                  <a:pt x="107" y="128"/>
                </a:lnTo>
                <a:lnTo>
                  <a:pt x="107" y="128"/>
                </a:lnTo>
                <a:close/>
                <a:moveTo>
                  <a:pt x="719" y="0"/>
                </a:moveTo>
                <a:lnTo>
                  <a:pt x="827" y="64"/>
                </a:lnTo>
                <a:lnTo>
                  <a:pt x="719" y="128"/>
                </a:lnTo>
                <a:lnTo>
                  <a:pt x="715" y="128"/>
                </a:lnTo>
                <a:lnTo>
                  <a:pt x="713" y="128"/>
                </a:lnTo>
                <a:lnTo>
                  <a:pt x="709" y="128"/>
                </a:lnTo>
                <a:lnTo>
                  <a:pt x="707" y="124"/>
                </a:lnTo>
                <a:lnTo>
                  <a:pt x="707" y="122"/>
                </a:lnTo>
                <a:lnTo>
                  <a:pt x="707" y="118"/>
                </a:lnTo>
                <a:lnTo>
                  <a:pt x="709" y="116"/>
                </a:lnTo>
                <a:lnTo>
                  <a:pt x="711" y="114"/>
                </a:lnTo>
                <a:lnTo>
                  <a:pt x="807" y="58"/>
                </a:lnTo>
                <a:lnTo>
                  <a:pt x="807" y="72"/>
                </a:lnTo>
                <a:lnTo>
                  <a:pt x="711" y="16"/>
                </a:lnTo>
                <a:lnTo>
                  <a:pt x="709" y="12"/>
                </a:lnTo>
                <a:lnTo>
                  <a:pt x="707" y="10"/>
                </a:lnTo>
                <a:lnTo>
                  <a:pt x="707" y="6"/>
                </a:lnTo>
                <a:lnTo>
                  <a:pt x="707" y="4"/>
                </a:lnTo>
                <a:lnTo>
                  <a:pt x="709" y="2"/>
                </a:lnTo>
                <a:lnTo>
                  <a:pt x="713" y="0"/>
                </a:lnTo>
                <a:lnTo>
                  <a:pt x="715" y="0"/>
                </a:lnTo>
                <a:lnTo>
                  <a:pt x="719" y="0"/>
                </a:lnTo>
                <a:lnTo>
                  <a:pt x="719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" name="Rectangle 473"/>
          <p:cNvSpPr>
            <a:spLocks noChangeArrowheads="1"/>
          </p:cNvSpPr>
          <p:nvPr/>
        </p:nvSpPr>
        <p:spPr bwMode="auto">
          <a:xfrm>
            <a:off x="5737716" y="3200020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2" name="Rectangle 474"/>
          <p:cNvSpPr>
            <a:spLocks noChangeArrowheads="1"/>
          </p:cNvSpPr>
          <p:nvPr/>
        </p:nvSpPr>
        <p:spPr bwMode="auto">
          <a:xfrm>
            <a:off x="5737716" y="3195258"/>
            <a:ext cx="317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473" name="Line 475"/>
          <p:cNvSpPr>
            <a:spLocks noChangeShapeType="1"/>
          </p:cNvSpPr>
          <p:nvPr/>
        </p:nvSpPr>
        <p:spPr bwMode="auto">
          <a:xfrm flipV="1">
            <a:off x="7685579" y="5079620"/>
            <a:ext cx="1587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4" name="Line 476"/>
          <p:cNvSpPr>
            <a:spLocks noChangeShapeType="1"/>
          </p:cNvSpPr>
          <p:nvPr/>
        </p:nvSpPr>
        <p:spPr bwMode="auto">
          <a:xfrm flipV="1">
            <a:off x="8017366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" name="Line 477"/>
          <p:cNvSpPr>
            <a:spLocks noChangeShapeType="1"/>
          </p:cNvSpPr>
          <p:nvPr/>
        </p:nvSpPr>
        <p:spPr bwMode="auto">
          <a:xfrm flipV="1">
            <a:off x="8347566" y="5079620"/>
            <a:ext cx="1588" cy="587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6" name="Line 478"/>
          <p:cNvSpPr>
            <a:spLocks noChangeShapeType="1"/>
          </p:cNvSpPr>
          <p:nvPr/>
        </p:nvSpPr>
        <p:spPr bwMode="auto">
          <a:xfrm flipV="1">
            <a:off x="8680941" y="5079620"/>
            <a:ext cx="1588" cy="269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7" name="Line 479"/>
          <p:cNvSpPr>
            <a:spLocks noChangeShapeType="1"/>
          </p:cNvSpPr>
          <p:nvPr/>
        </p:nvSpPr>
        <p:spPr bwMode="auto">
          <a:xfrm flipV="1">
            <a:off x="9011141" y="5087558"/>
            <a:ext cx="1588" cy="587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8" name="Line 480"/>
          <p:cNvSpPr>
            <a:spLocks noChangeShapeType="1"/>
          </p:cNvSpPr>
          <p:nvPr/>
        </p:nvSpPr>
        <p:spPr bwMode="auto">
          <a:xfrm flipV="1">
            <a:off x="9339754" y="5087558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9" name="Line 481"/>
          <p:cNvSpPr>
            <a:spLocks noChangeShapeType="1"/>
          </p:cNvSpPr>
          <p:nvPr/>
        </p:nvSpPr>
        <p:spPr bwMode="auto">
          <a:xfrm flipV="1">
            <a:off x="9673129" y="5087558"/>
            <a:ext cx="1587" cy="587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0" name="Line 482"/>
          <p:cNvSpPr>
            <a:spLocks noChangeShapeType="1"/>
          </p:cNvSpPr>
          <p:nvPr/>
        </p:nvSpPr>
        <p:spPr bwMode="auto">
          <a:xfrm flipV="1">
            <a:off x="10004916" y="5087558"/>
            <a:ext cx="1588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" name="Line 483"/>
          <p:cNvSpPr>
            <a:spLocks noChangeShapeType="1"/>
          </p:cNvSpPr>
          <p:nvPr/>
        </p:nvSpPr>
        <p:spPr bwMode="auto">
          <a:xfrm flipV="1">
            <a:off x="10335116" y="5087558"/>
            <a:ext cx="1588" cy="5873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2" name="Line 484"/>
          <p:cNvSpPr>
            <a:spLocks noChangeShapeType="1"/>
          </p:cNvSpPr>
          <p:nvPr/>
        </p:nvSpPr>
        <p:spPr bwMode="auto">
          <a:xfrm flipV="1">
            <a:off x="10666904" y="5087558"/>
            <a:ext cx="1587" cy="269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3" name="Freeform 485"/>
          <p:cNvSpPr>
            <a:spLocks/>
          </p:cNvSpPr>
          <p:nvPr/>
        </p:nvSpPr>
        <p:spPr bwMode="auto">
          <a:xfrm>
            <a:off x="7685579" y="5074858"/>
            <a:ext cx="3159125" cy="28575"/>
          </a:xfrm>
          <a:custGeom>
            <a:avLst/>
            <a:gdLst>
              <a:gd name="T0" fmla="*/ 0 w 3981"/>
              <a:gd name="T1" fmla="*/ 0 h 36"/>
              <a:gd name="T2" fmla="*/ 0 w 3981"/>
              <a:gd name="T3" fmla="*/ 34 h 36"/>
              <a:gd name="T4" fmla="*/ 3981 w 3981"/>
              <a:gd name="T5" fmla="*/ 36 h 36"/>
              <a:gd name="T6" fmla="*/ 3981 w 3981"/>
              <a:gd name="T7" fmla="*/ 2 h 36"/>
              <a:gd name="T8" fmla="*/ 0 w 3981"/>
              <a:gd name="T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1" h="36">
                <a:moveTo>
                  <a:pt x="0" y="0"/>
                </a:moveTo>
                <a:lnTo>
                  <a:pt x="0" y="34"/>
                </a:lnTo>
                <a:lnTo>
                  <a:pt x="3981" y="36"/>
                </a:lnTo>
                <a:lnTo>
                  <a:pt x="398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4" name="Line 486"/>
          <p:cNvSpPr>
            <a:spLocks noChangeShapeType="1"/>
          </p:cNvSpPr>
          <p:nvPr/>
        </p:nvSpPr>
        <p:spPr bwMode="auto">
          <a:xfrm>
            <a:off x="7625254" y="5087558"/>
            <a:ext cx="587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5" name="Line 487"/>
          <p:cNvSpPr>
            <a:spLocks noChangeShapeType="1"/>
          </p:cNvSpPr>
          <p:nvPr/>
        </p:nvSpPr>
        <p:spPr bwMode="auto">
          <a:xfrm>
            <a:off x="7655416" y="482562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6" name="Line 488"/>
          <p:cNvSpPr>
            <a:spLocks noChangeShapeType="1"/>
          </p:cNvSpPr>
          <p:nvPr/>
        </p:nvSpPr>
        <p:spPr bwMode="auto">
          <a:xfrm>
            <a:off x="7625254" y="4565270"/>
            <a:ext cx="587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7" name="Line 489"/>
          <p:cNvSpPr>
            <a:spLocks noChangeShapeType="1"/>
          </p:cNvSpPr>
          <p:nvPr/>
        </p:nvSpPr>
        <p:spPr bwMode="auto">
          <a:xfrm>
            <a:off x="7655416" y="4303333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" name="Line 490"/>
          <p:cNvSpPr>
            <a:spLocks noChangeShapeType="1"/>
          </p:cNvSpPr>
          <p:nvPr/>
        </p:nvSpPr>
        <p:spPr bwMode="auto">
          <a:xfrm>
            <a:off x="7625254" y="4042983"/>
            <a:ext cx="587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9" name="Line 491"/>
          <p:cNvSpPr>
            <a:spLocks noChangeShapeType="1"/>
          </p:cNvSpPr>
          <p:nvPr/>
        </p:nvSpPr>
        <p:spPr bwMode="auto">
          <a:xfrm>
            <a:off x="7655416" y="3784220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0" name="Line 492"/>
          <p:cNvSpPr>
            <a:spLocks noChangeShapeType="1"/>
          </p:cNvSpPr>
          <p:nvPr/>
        </p:nvSpPr>
        <p:spPr bwMode="auto">
          <a:xfrm>
            <a:off x="7625254" y="3520695"/>
            <a:ext cx="58737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" name="Line 493"/>
          <p:cNvSpPr>
            <a:spLocks noChangeShapeType="1"/>
          </p:cNvSpPr>
          <p:nvPr/>
        </p:nvSpPr>
        <p:spPr bwMode="auto">
          <a:xfrm>
            <a:off x="7655416" y="3260345"/>
            <a:ext cx="28575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2" name="Line 494"/>
          <p:cNvSpPr>
            <a:spLocks noChangeShapeType="1"/>
          </p:cNvSpPr>
          <p:nvPr/>
        </p:nvSpPr>
        <p:spPr bwMode="auto">
          <a:xfrm>
            <a:off x="7625254" y="3001583"/>
            <a:ext cx="58737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3" name="Line 495"/>
          <p:cNvSpPr>
            <a:spLocks noChangeShapeType="1"/>
          </p:cNvSpPr>
          <p:nvPr/>
        </p:nvSpPr>
        <p:spPr bwMode="auto">
          <a:xfrm>
            <a:off x="7655416" y="2739645"/>
            <a:ext cx="28575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" name="Line 496"/>
          <p:cNvSpPr>
            <a:spLocks noChangeShapeType="1"/>
          </p:cNvSpPr>
          <p:nvPr/>
        </p:nvSpPr>
        <p:spPr bwMode="auto">
          <a:xfrm>
            <a:off x="7625254" y="2479295"/>
            <a:ext cx="58737" cy="15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5" name="Line 497"/>
          <p:cNvSpPr>
            <a:spLocks noChangeShapeType="1"/>
          </p:cNvSpPr>
          <p:nvPr/>
        </p:nvSpPr>
        <p:spPr bwMode="auto">
          <a:xfrm>
            <a:off x="7655416" y="2223708"/>
            <a:ext cx="285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6" name="Freeform 498"/>
          <p:cNvSpPr>
            <a:spLocks/>
          </p:cNvSpPr>
          <p:nvPr/>
        </p:nvSpPr>
        <p:spPr bwMode="auto">
          <a:xfrm>
            <a:off x="7671291" y="1961770"/>
            <a:ext cx="28575" cy="3125788"/>
          </a:xfrm>
          <a:custGeom>
            <a:avLst/>
            <a:gdLst>
              <a:gd name="T0" fmla="*/ 0 w 36"/>
              <a:gd name="T1" fmla="*/ 3937 h 3937"/>
              <a:gd name="T2" fmla="*/ 34 w 36"/>
              <a:gd name="T3" fmla="*/ 3937 h 3937"/>
              <a:gd name="T4" fmla="*/ 36 w 36"/>
              <a:gd name="T5" fmla="*/ 0 h 3937"/>
              <a:gd name="T6" fmla="*/ 2 w 36"/>
              <a:gd name="T7" fmla="*/ 0 h 3937"/>
              <a:gd name="T8" fmla="*/ 0 w 36"/>
              <a:gd name="T9" fmla="*/ 3937 h 3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3937">
                <a:moveTo>
                  <a:pt x="0" y="3937"/>
                </a:moveTo>
                <a:lnTo>
                  <a:pt x="34" y="3937"/>
                </a:lnTo>
                <a:lnTo>
                  <a:pt x="36" y="0"/>
                </a:lnTo>
                <a:lnTo>
                  <a:pt x="2" y="0"/>
                </a:lnTo>
                <a:lnTo>
                  <a:pt x="0" y="39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7" name="Rectangle 499"/>
          <p:cNvSpPr>
            <a:spLocks noChangeArrowheads="1"/>
          </p:cNvSpPr>
          <p:nvPr/>
        </p:nvSpPr>
        <p:spPr bwMode="auto">
          <a:xfrm rot="16200000">
            <a:off x="7022797" y="3034127"/>
            <a:ext cx="6492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Power</a:t>
            </a:r>
            <a:endParaRPr lang="en-US" altLang="en-US"/>
          </a:p>
        </p:txBody>
      </p:sp>
      <p:sp>
        <p:nvSpPr>
          <p:cNvPr id="498" name="Rectangle 500"/>
          <p:cNvSpPr>
            <a:spLocks noChangeArrowheads="1"/>
          </p:cNvSpPr>
          <p:nvPr/>
        </p:nvSpPr>
        <p:spPr bwMode="auto">
          <a:xfrm>
            <a:off x="9382616" y="5327270"/>
            <a:ext cx="600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9" name="Rectangle 501"/>
          <p:cNvSpPr>
            <a:spLocks noChangeArrowheads="1"/>
          </p:cNvSpPr>
          <p:nvPr/>
        </p:nvSpPr>
        <p:spPr bwMode="auto">
          <a:xfrm>
            <a:off x="9382616" y="5344733"/>
            <a:ext cx="59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solidFill>
                  <a:srgbClr val="000000"/>
                </a:solidFill>
              </a:rPr>
              <a:t>Time </a:t>
            </a:r>
            <a:endParaRPr lang="en-US" altLang="en-US"/>
          </a:p>
        </p:txBody>
      </p:sp>
      <p:sp>
        <p:nvSpPr>
          <p:cNvPr id="500" name="Line 502"/>
          <p:cNvSpPr>
            <a:spLocks noChangeShapeType="1"/>
          </p:cNvSpPr>
          <p:nvPr/>
        </p:nvSpPr>
        <p:spPr bwMode="auto">
          <a:xfrm flipV="1">
            <a:off x="9727104" y="3322258"/>
            <a:ext cx="1587" cy="1655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" name="Line 503"/>
          <p:cNvSpPr>
            <a:spLocks noChangeShapeType="1"/>
          </p:cNvSpPr>
          <p:nvPr/>
        </p:nvSpPr>
        <p:spPr bwMode="auto">
          <a:xfrm flipV="1">
            <a:off x="8861916" y="3379408"/>
            <a:ext cx="1588" cy="156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" name="Line 504"/>
          <p:cNvSpPr>
            <a:spLocks noChangeShapeType="1"/>
          </p:cNvSpPr>
          <p:nvPr/>
        </p:nvSpPr>
        <p:spPr bwMode="auto">
          <a:xfrm flipV="1">
            <a:off x="8006254" y="3322258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3" name="Line 505"/>
          <p:cNvSpPr>
            <a:spLocks noChangeShapeType="1"/>
          </p:cNvSpPr>
          <p:nvPr/>
        </p:nvSpPr>
        <p:spPr bwMode="auto">
          <a:xfrm flipV="1">
            <a:off x="10584354" y="3330195"/>
            <a:ext cx="1587" cy="1581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4" name="Freeform 506"/>
          <p:cNvSpPr>
            <a:spLocks noEditPoints="1"/>
          </p:cNvSpPr>
          <p:nvPr/>
        </p:nvSpPr>
        <p:spPr bwMode="auto">
          <a:xfrm>
            <a:off x="8876204" y="3452433"/>
            <a:ext cx="839787" cy="101600"/>
          </a:xfrm>
          <a:custGeom>
            <a:avLst/>
            <a:gdLst>
              <a:gd name="T0" fmla="*/ 1041 w 1059"/>
              <a:gd name="T1" fmla="*/ 56 h 128"/>
              <a:gd name="T2" fmla="*/ 1049 w 1059"/>
              <a:gd name="T3" fmla="*/ 58 h 128"/>
              <a:gd name="T4" fmla="*/ 1051 w 1059"/>
              <a:gd name="T5" fmla="*/ 64 h 128"/>
              <a:gd name="T6" fmla="*/ 1049 w 1059"/>
              <a:gd name="T7" fmla="*/ 70 h 128"/>
              <a:gd name="T8" fmla="*/ 1041 w 1059"/>
              <a:gd name="T9" fmla="*/ 72 h 128"/>
              <a:gd name="T10" fmla="*/ 12 w 1059"/>
              <a:gd name="T11" fmla="*/ 72 h 128"/>
              <a:gd name="T12" fmla="*/ 8 w 1059"/>
              <a:gd name="T13" fmla="*/ 68 h 128"/>
              <a:gd name="T14" fmla="*/ 8 w 1059"/>
              <a:gd name="T15" fmla="*/ 60 h 128"/>
              <a:gd name="T16" fmla="*/ 12 w 1059"/>
              <a:gd name="T17" fmla="*/ 56 h 128"/>
              <a:gd name="T18" fmla="*/ 16 w 1059"/>
              <a:gd name="T19" fmla="*/ 56 h 128"/>
              <a:gd name="T20" fmla="*/ 0 w 1059"/>
              <a:gd name="T21" fmla="*/ 64 h 128"/>
              <a:gd name="T22" fmla="*/ 112 w 1059"/>
              <a:gd name="T23" fmla="*/ 0 h 128"/>
              <a:gd name="T24" fmla="*/ 118 w 1059"/>
              <a:gd name="T25" fmla="*/ 2 h 128"/>
              <a:gd name="T26" fmla="*/ 120 w 1059"/>
              <a:gd name="T27" fmla="*/ 6 h 128"/>
              <a:gd name="T28" fmla="*/ 118 w 1059"/>
              <a:gd name="T29" fmla="*/ 12 h 128"/>
              <a:gd name="T30" fmla="*/ 20 w 1059"/>
              <a:gd name="T31" fmla="*/ 72 h 128"/>
              <a:gd name="T32" fmla="*/ 116 w 1059"/>
              <a:gd name="T33" fmla="*/ 114 h 128"/>
              <a:gd name="T34" fmla="*/ 120 w 1059"/>
              <a:gd name="T35" fmla="*/ 118 h 128"/>
              <a:gd name="T36" fmla="*/ 120 w 1059"/>
              <a:gd name="T37" fmla="*/ 126 h 128"/>
              <a:gd name="T38" fmla="*/ 114 w 1059"/>
              <a:gd name="T39" fmla="*/ 128 h 128"/>
              <a:gd name="T40" fmla="*/ 108 w 1059"/>
              <a:gd name="T41" fmla="*/ 128 h 128"/>
              <a:gd name="T42" fmla="*/ 951 w 1059"/>
              <a:gd name="T43" fmla="*/ 0 h 128"/>
              <a:gd name="T44" fmla="*/ 951 w 1059"/>
              <a:gd name="T45" fmla="*/ 128 h 128"/>
              <a:gd name="T46" fmla="*/ 945 w 1059"/>
              <a:gd name="T47" fmla="*/ 128 h 128"/>
              <a:gd name="T48" fmla="*/ 939 w 1059"/>
              <a:gd name="T49" fmla="*/ 126 h 128"/>
              <a:gd name="T50" fmla="*/ 937 w 1059"/>
              <a:gd name="T51" fmla="*/ 118 h 128"/>
              <a:gd name="T52" fmla="*/ 941 w 1059"/>
              <a:gd name="T53" fmla="*/ 114 h 128"/>
              <a:gd name="T54" fmla="*/ 1037 w 1059"/>
              <a:gd name="T55" fmla="*/ 72 h 128"/>
              <a:gd name="T56" fmla="*/ 939 w 1059"/>
              <a:gd name="T57" fmla="*/ 12 h 128"/>
              <a:gd name="T58" fmla="*/ 937 w 1059"/>
              <a:gd name="T59" fmla="*/ 6 h 128"/>
              <a:gd name="T60" fmla="*/ 941 w 1059"/>
              <a:gd name="T61" fmla="*/ 2 h 128"/>
              <a:gd name="T62" fmla="*/ 947 w 1059"/>
              <a:gd name="T63" fmla="*/ 0 h 128"/>
              <a:gd name="T64" fmla="*/ 951 w 1059"/>
              <a:gd name="T65" fmla="*/ 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59" h="128">
                <a:moveTo>
                  <a:pt x="16" y="56"/>
                </a:moveTo>
                <a:lnTo>
                  <a:pt x="1041" y="56"/>
                </a:lnTo>
                <a:lnTo>
                  <a:pt x="1045" y="56"/>
                </a:lnTo>
                <a:lnTo>
                  <a:pt x="1049" y="58"/>
                </a:lnTo>
                <a:lnTo>
                  <a:pt x="1049" y="60"/>
                </a:lnTo>
                <a:lnTo>
                  <a:pt x="1051" y="64"/>
                </a:lnTo>
                <a:lnTo>
                  <a:pt x="1049" y="68"/>
                </a:lnTo>
                <a:lnTo>
                  <a:pt x="1049" y="70"/>
                </a:lnTo>
                <a:lnTo>
                  <a:pt x="1045" y="72"/>
                </a:lnTo>
                <a:lnTo>
                  <a:pt x="1041" y="72"/>
                </a:lnTo>
                <a:lnTo>
                  <a:pt x="16" y="72"/>
                </a:lnTo>
                <a:lnTo>
                  <a:pt x="12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10" y="58"/>
                </a:lnTo>
                <a:lnTo>
                  <a:pt x="12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0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6"/>
                </a:lnTo>
                <a:lnTo>
                  <a:pt x="120" y="10"/>
                </a:lnTo>
                <a:lnTo>
                  <a:pt x="118" y="12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28"/>
                </a:lnTo>
                <a:lnTo>
                  <a:pt x="108" y="128"/>
                </a:lnTo>
                <a:lnTo>
                  <a:pt x="108" y="128"/>
                </a:lnTo>
                <a:close/>
                <a:moveTo>
                  <a:pt x="951" y="0"/>
                </a:moveTo>
                <a:lnTo>
                  <a:pt x="1059" y="64"/>
                </a:lnTo>
                <a:lnTo>
                  <a:pt x="951" y="128"/>
                </a:lnTo>
                <a:lnTo>
                  <a:pt x="947" y="128"/>
                </a:lnTo>
                <a:lnTo>
                  <a:pt x="945" y="128"/>
                </a:lnTo>
                <a:lnTo>
                  <a:pt x="941" y="128"/>
                </a:lnTo>
                <a:lnTo>
                  <a:pt x="939" y="126"/>
                </a:lnTo>
                <a:lnTo>
                  <a:pt x="937" y="122"/>
                </a:lnTo>
                <a:lnTo>
                  <a:pt x="937" y="118"/>
                </a:lnTo>
                <a:lnTo>
                  <a:pt x="939" y="116"/>
                </a:lnTo>
                <a:lnTo>
                  <a:pt x="941" y="114"/>
                </a:lnTo>
                <a:lnTo>
                  <a:pt x="1037" y="58"/>
                </a:lnTo>
                <a:lnTo>
                  <a:pt x="1037" y="72"/>
                </a:lnTo>
                <a:lnTo>
                  <a:pt x="941" y="16"/>
                </a:lnTo>
                <a:lnTo>
                  <a:pt x="939" y="12"/>
                </a:lnTo>
                <a:lnTo>
                  <a:pt x="937" y="10"/>
                </a:lnTo>
                <a:lnTo>
                  <a:pt x="937" y="6"/>
                </a:lnTo>
                <a:lnTo>
                  <a:pt x="939" y="4"/>
                </a:lnTo>
                <a:lnTo>
                  <a:pt x="941" y="2"/>
                </a:lnTo>
                <a:lnTo>
                  <a:pt x="945" y="0"/>
                </a:lnTo>
                <a:lnTo>
                  <a:pt x="947" y="0"/>
                </a:lnTo>
                <a:lnTo>
                  <a:pt x="951" y="0"/>
                </a:lnTo>
                <a:lnTo>
                  <a:pt x="951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5" name="Rectangle 507"/>
          <p:cNvSpPr>
            <a:spLocks noChangeArrowheads="1"/>
          </p:cNvSpPr>
          <p:nvPr/>
        </p:nvSpPr>
        <p:spPr bwMode="auto">
          <a:xfrm>
            <a:off x="9109566" y="3207958"/>
            <a:ext cx="319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6" name="Rectangle 508"/>
          <p:cNvSpPr>
            <a:spLocks noChangeArrowheads="1"/>
          </p:cNvSpPr>
          <p:nvPr/>
        </p:nvSpPr>
        <p:spPr bwMode="auto">
          <a:xfrm>
            <a:off x="9109566" y="3203195"/>
            <a:ext cx="317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1/D</a:t>
            </a:r>
            <a:endParaRPr lang="en-US" altLang="en-US"/>
          </a:p>
        </p:txBody>
      </p:sp>
      <p:sp>
        <p:nvSpPr>
          <p:cNvPr id="507" name="Freeform 509"/>
          <p:cNvSpPr>
            <a:spLocks/>
          </p:cNvSpPr>
          <p:nvPr/>
        </p:nvSpPr>
        <p:spPr bwMode="auto">
          <a:xfrm>
            <a:off x="7725266" y="3712783"/>
            <a:ext cx="547688" cy="1374775"/>
          </a:xfrm>
          <a:custGeom>
            <a:avLst/>
            <a:gdLst>
              <a:gd name="T0" fmla="*/ 0 w 691"/>
              <a:gd name="T1" fmla="*/ 1732 h 1732"/>
              <a:gd name="T2" fmla="*/ 16 w 691"/>
              <a:gd name="T3" fmla="*/ 1728 h 1732"/>
              <a:gd name="T4" fmla="*/ 30 w 691"/>
              <a:gd name="T5" fmla="*/ 1724 h 1732"/>
              <a:gd name="T6" fmla="*/ 44 w 691"/>
              <a:gd name="T7" fmla="*/ 1722 h 1732"/>
              <a:gd name="T8" fmla="*/ 58 w 691"/>
              <a:gd name="T9" fmla="*/ 1718 h 1732"/>
              <a:gd name="T10" fmla="*/ 72 w 691"/>
              <a:gd name="T11" fmla="*/ 1714 h 1732"/>
              <a:gd name="T12" fmla="*/ 86 w 691"/>
              <a:gd name="T13" fmla="*/ 1709 h 1732"/>
              <a:gd name="T14" fmla="*/ 96 w 691"/>
              <a:gd name="T15" fmla="*/ 1703 h 1732"/>
              <a:gd name="T16" fmla="*/ 110 w 691"/>
              <a:gd name="T17" fmla="*/ 1695 h 1732"/>
              <a:gd name="T18" fmla="*/ 120 w 691"/>
              <a:gd name="T19" fmla="*/ 1681 h 1732"/>
              <a:gd name="T20" fmla="*/ 130 w 691"/>
              <a:gd name="T21" fmla="*/ 1667 h 1732"/>
              <a:gd name="T22" fmla="*/ 138 w 691"/>
              <a:gd name="T23" fmla="*/ 1653 h 1732"/>
              <a:gd name="T24" fmla="*/ 144 w 691"/>
              <a:gd name="T25" fmla="*/ 1641 h 1732"/>
              <a:gd name="T26" fmla="*/ 150 w 691"/>
              <a:gd name="T27" fmla="*/ 1625 h 1732"/>
              <a:gd name="T28" fmla="*/ 154 w 691"/>
              <a:gd name="T29" fmla="*/ 1611 h 1732"/>
              <a:gd name="T30" fmla="*/ 156 w 691"/>
              <a:gd name="T31" fmla="*/ 1601 h 1732"/>
              <a:gd name="T32" fmla="*/ 156 w 691"/>
              <a:gd name="T33" fmla="*/ 1595 h 1732"/>
              <a:gd name="T34" fmla="*/ 158 w 691"/>
              <a:gd name="T35" fmla="*/ 1585 h 1732"/>
              <a:gd name="T36" fmla="*/ 158 w 691"/>
              <a:gd name="T37" fmla="*/ 1577 h 1732"/>
              <a:gd name="T38" fmla="*/ 224 w 691"/>
              <a:gd name="T39" fmla="*/ 1151 h 1732"/>
              <a:gd name="T40" fmla="*/ 272 w 691"/>
              <a:gd name="T41" fmla="*/ 492 h 1732"/>
              <a:gd name="T42" fmla="*/ 290 w 691"/>
              <a:gd name="T43" fmla="*/ 296 h 1732"/>
              <a:gd name="T44" fmla="*/ 308 w 691"/>
              <a:gd name="T45" fmla="*/ 102 h 1732"/>
              <a:gd name="T46" fmla="*/ 308 w 691"/>
              <a:gd name="T47" fmla="*/ 92 h 1732"/>
              <a:gd name="T48" fmla="*/ 310 w 691"/>
              <a:gd name="T49" fmla="*/ 80 h 1732"/>
              <a:gd name="T50" fmla="*/ 314 w 691"/>
              <a:gd name="T51" fmla="*/ 60 h 1732"/>
              <a:gd name="T52" fmla="*/ 316 w 691"/>
              <a:gd name="T53" fmla="*/ 48 h 1732"/>
              <a:gd name="T54" fmla="*/ 318 w 691"/>
              <a:gd name="T55" fmla="*/ 36 h 1732"/>
              <a:gd name="T56" fmla="*/ 322 w 691"/>
              <a:gd name="T57" fmla="*/ 28 h 1732"/>
              <a:gd name="T58" fmla="*/ 326 w 691"/>
              <a:gd name="T59" fmla="*/ 18 h 1732"/>
              <a:gd name="T60" fmla="*/ 328 w 691"/>
              <a:gd name="T61" fmla="*/ 16 h 1732"/>
              <a:gd name="T62" fmla="*/ 328 w 691"/>
              <a:gd name="T63" fmla="*/ 12 h 1732"/>
              <a:gd name="T64" fmla="*/ 332 w 691"/>
              <a:gd name="T65" fmla="*/ 6 h 1732"/>
              <a:gd name="T66" fmla="*/ 334 w 691"/>
              <a:gd name="T67" fmla="*/ 4 h 1732"/>
              <a:gd name="T68" fmla="*/ 336 w 691"/>
              <a:gd name="T69" fmla="*/ 2 h 1732"/>
              <a:gd name="T70" fmla="*/ 336 w 691"/>
              <a:gd name="T71" fmla="*/ 0 h 1732"/>
              <a:gd name="T72" fmla="*/ 346 w 691"/>
              <a:gd name="T73" fmla="*/ 2 h 1732"/>
              <a:gd name="T74" fmla="*/ 358 w 691"/>
              <a:gd name="T75" fmla="*/ 4 h 1732"/>
              <a:gd name="T76" fmla="*/ 362 w 691"/>
              <a:gd name="T77" fmla="*/ 6 h 1732"/>
              <a:gd name="T78" fmla="*/ 366 w 691"/>
              <a:gd name="T79" fmla="*/ 6 h 1732"/>
              <a:gd name="T80" fmla="*/ 370 w 691"/>
              <a:gd name="T81" fmla="*/ 8 h 1732"/>
              <a:gd name="T82" fmla="*/ 374 w 691"/>
              <a:gd name="T83" fmla="*/ 12 h 1732"/>
              <a:gd name="T84" fmla="*/ 376 w 691"/>
              <a:gd name="T85" fmla="*/ 14 h 1732"/>
              <a:gd name="T86" fmla="*/ 376 w 691"/>
              <a:gd name="T87" fmla="*/ 16 h 1732"/>
              <a:gd name="T88" fmla="*/ 378 w 691"/>
              <a:gd name="T89" fmla="*/ 20 h 1732"/>
              <a:gd name="T90" fmla="*/ 380 w 691"/>
              <a:gd name="T91" fmla="*/ 26 h 1732"/>
              <a:gd name="T92" fmla="*/ 382 w 691"/>
              <a:gd name="T93" fmla="*/ 30 h 1732"/>
              <a:gd name="T94" fmla="*/ 384 w 691"/>
              <a:gd name="T95" fmla="*/ 34 h 1732"/>
              <a:gd name="T96" fmla="*/ 388 w 691"/>
              <a:gd name="T97" fmla="*/ 48 h 1732"/>
              <a:gd name="T98" fmla="*/ 392 w 691"/>
              <a:gd name="T99" fmla="*/ 60 h 1732"/>
              <a:gd name="T100" fmla="*/ 394 w 691"/>
              <a:gd name="T101" fmla="*/ 72 h 1732"/>
              <a:gd name="T102" fmla="*/ 396 w 691"/>
              <a:gd name="T103" fmla="*/ 76 h 1732"/>
              <a:gd name="T104" fmla="*/ 396 w 691"/>
              <a:gd name="T105" fmla="*/ 82 h 1732"/>
              <a:gd name="T106" fmla="*/ 398 w 691"/>
              <a:gd name="T107" fmla="*/ 86 h 1732"/>
              <a:gd name="T108" fmla="*/ 398 w 691"/>
              <a:gd name="T109" fmla="*/ 90 h 1732"/>
              <a:gd name="T110" fmla="*/ 422 w 691"/>
              <a:gd name="T111" fmla="*/ 300 h 1732"/>
              <a:gd name="T112" fmla="*/ 473 w 691"/>
              <a:gd name="T113" fmla="*/ 897 h 1732"/>
              <a:gd name="T114" fmla="*/ 505 w 691"/>
              <a:gd name="T115" fmla="*/ 1179 h 1732"/>
              <a:gd name="T116" fmla="*/ 535 w 691"/>
              <a:gd name="T117" fmla="*/ 1349 h 1732"/>
              <a:gd name="T118" fmla="*/ 569 w 691"/>
              <a:gd name="T119" fmla="*/ 1569 h 1732"/>
              <a:gd name="T120" fmla="*/ 607 w 691"/>
              <a:gd name="T121" fmla="*/ 1665 h 1732"/>
              <a:gd name="T122" fmla="*/ 631 w 691"/>
              <a:gd name="T123" fmla="*/ 1701 h 1732"/>
              <a:gd name="T124" fmla="*/ 691 w 691"/>
              <a:gd name="T125" fmla="*/ 1712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1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4" y="1722"/>
                </a:lnTo>
                <a:lnTo>
                  <a:pt x="58" y="1718"/>
                </a:lnTo>
                <a:lnTo>
                  <a:pt x="72" y="1714"/>
                </a:lnTo>
                <a:lnTo>
                  <a:pt x="86" y="1709"/>
                </a:lnTo>
                <a:lnTo>
                  <a:pt x="96" y="1703"/>
                </a:lnTo>
                <a:lnTo>
                  <a:pt x="110" y="1695"/>
                </a:lnTo>
                <a:lnTo>
                  <a:pt x="120" y="1681"/>
                </a:lnTo>
                <a:lnTo>
                  <a:pt x="130" y="1667"/>
                </a:lnTo>
                <a:lnTo>
                  <a:pt x="138" y="1653"/>
                </a:lnTo>
                <a:lnTo>
                  <a:pt x="144" y="1641"/>
                </a:lnTo>
                <a:lnTo>
                  <a:pt x="150" y="1625"/>
                </a:lnTo>
                <a:lnTo>
                  <a:pt x="154" y="1611"/>
                </a:lnTo>
                <a:lnTo>
                  <a:pt x="156" y="1601"/>
                </a:lnTo>
                <a:lnTo>
                  <a:pt x="156" y="1595"/>
                </a:lnTo>
                <a:lnTo>
                  <a:pt x="158" y="1585"/>
                </a:lnTo>
                <a:lnTo>
                  <a:pt x="158" y="1577"/>
                </a:lnTo>
                <a:lnTo>
                  <a:pt x="224" y="1151"/>
                </a:lnTo>
                <a:lnTo>
                  <a:pt x="272" y="492"/>
                </a:lnTo>
                <a:lnTo>
                  <a:pt x="290" y="296"/>
                </a:lnTo>
                <a:lnTo>
                  <a:pt x="308" y="102"/>
                </a:lnTo>
                <a:lnTo>
                  <a:pt x="308" y="92"/>
                </a:lnTo>
                <a:lnTo>
                  <a:pt x="310" y="80"/>
                </a:lnTo>
                <a:lnTo>
                  <a:pt x="314" y="60"/>
                </a:lnTo>
                <a:lnTo>
                  <a:pt x="316" y="48"/>
                </a:lnTo>
                <a:lnTo>
                  <a:pt x="318" y="36"/>
                </a:lnTo>
                <a:lnTo>
                  <a:pt x="322" y="28"/>
                </a:lnTo>
                <a:lnTo>
                  <a:pt x="326" y="18"/>
                </a:lnTo>
                <a:lnTo>
                  <a:pt x="328" y="16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6" y="2"/>
                </a:lnTo>
                <a:lnTo>
                  <a:pt x="336" y="0"/>
                </a:lnTo>
                <a:lnTo>
                  <a:pt x="346" y="2"/>
                </a:lnTo>
                <a:lnTo>
                  <a:pt x="358" y="4"/>
                </a:lnTo>
                <a:lnTo>
                  <a:pt x="362" y="6"/>
                </a:lnTo>
                <a:lnTo>
                  <a:pt x="366" y="6"/>
                </a:lnTo>
                <a:lnTo>
                  <a:pt x="370" y="8"/>
                </a:lnTo>
                <a:lnTo>
                  <a:pt x="374" y="12"/>
                </a:lnTo>
                <a:lnTo>
                  <a:pt x="376" y="14"/>
                </a:lnTo>
                <a:lnTo>
                  <a:pt x="376" y="16"/>
                </a:lnTo>
                <a:lnTo>
                  <a:pt x="378" y="20"/>
                </a:lnTo>
                <a:lnTo>
                  <a:pt x="380" y="26"/>
                </a:lnTo>
                <a:lnTo>
                  <a:pt x="382" y="30"/>
                </a:lnTo>
                <a:lnTo>
                  <a:pt x="384" y="34"/>
                </a:lnTo>
                <a:lnTo>
                  <a:pt x="388" y="48"/>
                </a:lnTo>
                <a:lnTo>
                  <a:pt x="392" y="60"/>
                </a:lnTo>
                <a:lnTo>
                  <a:pt x="394" y="72"/>
                </a:lnTo>
                <a:lnTo>
                  <a:pt x="396" y="76"/>
                </a:lnTo>
                <a:lnTo>
                  <a:pt x="396" y="82"/>
                </a:lnTo>
                <a:lnTo>
                  <a:pt x="398" y="86"/>
                </a:lnTo>
                <a:lnTo>
                  <a:pt x="398" y="90"/>
                </a:lnTo>
                <a:lnTo>
                  <a:pt x="422" y="300"/>
                </a:lnTo>
                <a:lnTo>
                  <a:pt x="473" y="897"/>
                </a:lnTo>
                <a:lnTo>
                  <a:pt x="505" y="1179"/>
                </a:lnTo>
                <a:lnTo>
                  <a:pt x="535" y="1349"/>
                </a:lnTo>
                <a:lnTo>
                  <a:pt x="569" y="1569"/>
                </a:lnTo>
                <a:lnTo>
                  <a:pt x="607" y="1665"/>
                </a:lnTo>
                <a:lnTo>
                  <a:pt x="631" y="1701"/>
                </a:lnTo>
                <a:lnTo>
                  <a:pt x="691" y="17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8" name="Freeform 510"/>
          <p:cNvSpPr>
            <a:spLocks/>
          </p:cNvSpPr>
          <p:nvPr/>
        </p:nvSpPr>
        <p:spPr bwMode="auto">
          <a:xfrm>
            <a:off x="8585691" y="3712783"/>
            <a:ext cx="546100" cy="1374775"/>
          </a:xfrm>
          <a:custGeom>
            <a:avLst/>
            <a:gdLst>
              <a:gd name="T0" fmla="*/ 0 w 689"/>
              <a:gd name="T1" fmla="*/ 1732 h 1732"/>
              <a:gd name="T2" fmla="*/ 16 w 689"/>
              <a:gd name="T3" fmla="*/ 1728 h 1732"/>
              <a:gd name="T4" fmla="*/ 30 w 689"/>
              <a:gd name="T5" fmla="*/ 1724 h 1732"/>
              <a:gd name="T6" fmla="*/ 42 w 689"/>
              <a:gd name="T7" fmla="*/ 1722 h 1732"/>
              <a:gd name="T8" fmla="*/ 56 w 689"/>
              <a:gd name="T9" fmla="*/ 1718 h 1732"/>
              <a:gd name="T10" fmla="*/ 70 w 689"/>
              <a:gd name="T11" fmla="*/ 1714 h 1732"/>
              <a:gd name="T12" fmla="*/ 82 w 689"/>
              <a:gd name="T13" fmla="*/ 1709 h 1732"/>
              <a:gd name="T14" fmla="*/ 96 w 689"/>
              <a:gd name="T15" fmla="*/ 1703 h 1732"/>
              <a:gd name="T16" fmla="*/ 108 w 689"/>
              <a:gd name="T17" fmla="*/ 1695 h 1732"/>
              <a:gd name="T18" fmla="*/ 120 w 689"/>
              <a:gd name="T19" fmla="*/ 1681 h 1732"/>
              <a:gd name="T20" fmla="*/ 126 w 689"/>
              <a:gd name="T21" fmla="*/ 1667 h 1732"/>
              <a:gd name="T22" fmla="*/ 136 w 689"/>
              <a:gd name="T23" fmla="*/ 1653 h 1732"/>
              <a:gd name="T24" fmla="*/ 142 w 689"/>
              <a:gd name="T25" fmla="*/ 1641 h 1732"/>
              <a:gd name="T26" fmla="*/ 148 w 689"/>
              <a:gd name="T27" fmla="*/ 1625 h 1732"/>
              <a:gd name="T28" fmla="*/ 154 w 689"/>
              <a:gd name="T29" fmla="*/ 1611 h 1732"/>
              <a:gd name="T30" fmla="*/ 154 w 689"/>
              <a:gd name="T31" fmla="*/ 1601 h 1732"/>
              <a:gd name="T32" fmla="*/ 156 w 689"/>
              <a:gd name="T33" fmla="*/ 1595 h 1732"/>
              <a:gd name="T34" fmla="*/ 156 w 689"/>
              <a:gd name="T35" fmla="*/ 1585 h 1732"/>
              <a:gd name="T36" fmla="*/ 156 w 689"/>
              <a:gd name="T37" fmla="*/ 1577 h 1732"/>
              <a:gd name="T38" fmla="*/ 221 w 689"/>
              <a:gd name="T39" fmla="*/ 1151 h 1732"/>
              <a:gd name="T40" fmla="*/ 269 w 689"/>
              <a:gd name="T41" fmla="*/ 492 h 1732"/>
              <a:gd name="T42" fmla="*/ 287 w 689"/>
              <a:gd name="T43" fmla="*/ 296 h 1732"/>
              <a:gd name="T44" fmla="*/ 305 w 689"/>
              <a:gd name="T45" fmla="*/ 102 h 1732"/>
              <a:gd name="T46" fmla="*/ 307 w 689"/>
              <a:gd name="T47" fmla="*/ 92 h 1732"/>
              <a:gd name="T48" fmla="*/ 309 w 689"/>
              <a:gd name="T49" fmla="*/ 80 h 1732"/>
              <a:gd name="T50" fmla="*/ 311 w 689"/>
              <a:gd name="T51" fmla="*/ 60 h 1732"/>
              <a:gd name="T52" fmla="*/ 315 w 689"/>
              <a:gd name="T53" fmla="*/ 48 h 1732"/>
              <a:gd name="T54" fmla="*/ 317 w 689"/>
              <a:gd name="T55" fmla="*/ 36 h 1732"/>
              <a:gd name="T56" fmla="*/ 319 w 689"/>
              <a:gd name="T57" fmla="*/ 28 h 1732"/>
              <a:gd name="T58" fmla="*/ 323 w 689"/>
              <a:gd name="T59" fmla="*/ 18 h 1732"/>
              <a:gd name="T60" fmla="*/ 325 w 689"/>
              <a:gd name="T61" fmla="*/ 16 h 1732"/>
              <a:gd name="T62" fmla="*/ 327 w 689"/>
              <a:gd name="T63" fmla="*/ 12 h 1732"/>
              <a:gd name="T64" fmla="*/ 331 w 689"/>
              <a:gd name="T65" fmla="*/ 6 h 1732"/>
              <a:gd name="T66" fmla="*/ 333 w 689"/>
              <a:gd name="T67" fmla="*/ 4 h 1732"/>
              <a:gd name="T68" fmla="*/ 333 w 689"/>
              <a:gd name="T69" fmla="*/ 2 h 1732"/>
              <a:gd name="T70" fmla="*/ 335 w 689"/>
              <a:gd name="T71" fmla="*/ 0 h 1732"/>
              <a:gd name="T72" fmla="*/ 345 w 689"/>
              <a:gd name="T73" fmla="*/ 2 h 1732"/>
              <a:gd name="T74" fmla="*/ 355 w 689"/>
              <a:gd name="T75" fmla="*/ 4 h 1732"/>
              <a:gd name="T76" fmla="*/ 365 w 689"/>
              <a:gd name="T77" fmla="*/ 6 h 1732"/>
              <a:gd name="T78" fmla="*/ 367 w 689"/>
              <a:gd name="T79" fmla="*/ 8 h 1732"/>
              <a:gd name="T80" fmla="*/ 371 w 689"/>
              <a:gd name="T81" fmla="*/ 12 h 1732"/>
              <a:gd name="T82" fmla="*/ 373 w 689"/>
              <a:gd name="T83" fmla="*/ 14 h 1732"/>
              <a:gd name="T84" fmla="*/ 375 w 689"/>
              <a:gd name="T85" fmla="*/ 16 h 1732"/>
              <a:gd name="T86" fmla="*/ 377 w 689"/>
              <a:gd name="T87" fmla="*/ 20 h 1732"/>
              <a:gd name="T88" fmla="*/ 379 w 689"/>
              <a:gd name="T89" fmla="*/ 26 h 1732"/>
              <a:gd name="T90" fmla="*/ 381 w 689"/>
              <a:gd name="T91" fmla="*/ 30 h 1732"/>
              <a:gd name="T92" fmla="*/ 383 w 689"/>
              <a:gd name="T93" fmla="*/ 34 h 1732"/>
              <a:gd name="T94" fmla="*/ 387 w 689"/>
              <a:gd name="T95" fmla="*/ 48 h 1732"/>
              <a:gd name="T96" fmla="*/ 391 w 689"/>
              <a:gd name="T97" fmla="*/ 60 h 1732"/>
              <a:gd name="T98" fmla="*/ 393 w 689"/>
              <a:gd name="T99" fmla="*/ 72 h 1732"/>
              <a:gd name="T100" fmla="*/ 395 w 689"/>
              <a:gd name="T101" fmla="*/ 76 h 1732"/>
              <a:gd name="T102" fmla="*/ 395 w 689"/>
              <a:gd name="T103" fmla="*/ 82 h 1732"/>
              <a:gd name="T104" fmla="*/ 395 w 689"/>
              <a:gd name="T105" fmla="*/ 86 h 1732"/>
              <a:gd name="T106" fmla="*/ 395 w 689"/>
              <a:gd name="T107" fmla="*/ 90 h 1732"/>
              <a:gd name="T108" fmla="*/ 419 w 689"/>
              <a:gd name="T109" fmla="*/ 300 h 1732"/>
              <a:gd name="T110" fmla="*/ 473 w 689"/>
              <a:gd name="T111" fmla="*/ 897 h 1732"/>
              <a:gd name="T112" fmla="*/ 505 w 689"/>
              <a:gd name="T113" fmla="*/ 1179 h 1732"/>
              <a:gd name="T114" fmla="*/ 533 w 689"/>
              <a:gd name="T115" fmla="*/ 1349 h 1732"/>
              <a:gd name="T116" fmla="*/ 569 w 689"/>
              <a:gd name="T117" fmla="*/ 1569 h 1732"/>
              <a:gd name="T118" fmla="*/ 605 w 689"/>
              <a:gd name="T119" fmla="*/ 1665 h 1732"/>
              <a:gd name="T120" fmla="*/ 629 w 689"/>
              <a:gd name="T121" fmla="*/ 1701 h 1732"/>
              <a:gd name="T122" fmla="*/ 689 w 689"/>
              <a:gd name="T123" fmla="*/ 1712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9" h="1732">
                <a:moveTo>
                  <a:pt x="0" y="1732"/>
                </a:moveTo>
                <a:lnTo>
                  <a:pt x="16" y="1728"/>
                </a:lnTo>
                <a:lnTo>
                  <a:pt x="30" y="1724"/>
                </a:lnTo>
                <a:lnTo>
                  <a:pt x="42" y="1722"/>
                </a:lnTo>
                <a:lnTo>
                  <a:pt x="56" y="1718"/>
                </a:lnTo>
                <a:lnTo>
                  <a:pt x="70" y="1714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20" y="1681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41"/>
                </a:lnTo>
                <a:lnTo>
                  <a:pt x="148" y="1625"/>
                </a:lnTo>
                <a:lnTo>
                  <a:pt x="154" y="1611"/>
                </a:lnTo>
                <a:lnTo>
                  <a:pt x="154" y="1601"/>
                </a:lnTo>
                <a:lnTo>
                  <a:pt x="156" y="1595"/>
                </a:lnTo>
                <a:lnTo>
                  <a:pt x="156" y="1585"/>
                </a:lnTo>
                <a:lnTo>
                  <a:pt x="156" y="1577"/>
                </a:lnTo>
                <a:lnTo>
                  <a:pt x="221" y="1151"/>
                </a:lnTo>
                <a:lnTo>
                  <a:pt x="269" y="492"/>
                </a:lnTo>
                <a:lnTo>
                  <a:pt x="287" y="296"/>
                </a:lnTo>
                <a:lnTo>
                  <a:pt x="305" y="102"/>
                </a:lnTo>
                <a:lnTo>
                  <a:pt x="307" y="92"/>
                </a:lnTo>
                <a:lnTo>
                  <a:pt x="309" y="80"/>
                </a:lnTo>
                <a:lnTo>
                  <a:pt x="311" y="60"/>
                </a:lnTo>
                <a:lnTo>
                  <a:pt x="315" y="48"/>
                </a:lnTo>
                <a:lnTo>
                  <a:pt x="317" y="36"/>
                </a:lnTo>
                <a:lnTo>
                  <a:pt x="319" y="28"/>
                </a:lnTo>
                <a:lnTo>
                  <a:pt x="323" y="18"/>
                </a:lnTo>
                <a:lnTo>
                  <a:pt x="325" y="16"/>
                </a:lnTo>
                <a:lnTo>
                  <a:pt x="327" y="12"/>
                </a:lnTo>
                <a:lnTo>
                  <a:pt x="331" y="6"/>
                </a:lnTo>
                <a:lnTo>
                  <a:pt x="333" y="4"/>
                </a:lnTo>
                <a:lnTo>
                  <a:pt x="333" y="2"/>
                </a:lnTo>
                <a:lnTo>
                  <a:pt x="335" y="0"/>
                </a:lnTo>
                <a:lnTo>
                  <a:pt x="345" y="2"/>
                </a:lnTo>
                <a:lnTo>
                  <a:pt x="355" y="4"/>
                </a:lnTo>
                <a:lnTo>
                  <a:pt x="365" y="6"/>
                </a:lnTo>
                <a:lnTo>
                  <a:pt x="367" y="8"/>
                </a:lnTo>
                <a:lnTo>
                  <a:pt x="371" y="12"/>
                </a:lnTo>
                <a:lnTo>
                  <a:pt x="373" y="14"/>
                </a:lnTo>
                <a:lnTo>
                  <a:pt x="375" y="16"/>
                </a:lnTo>
                <a:lnTo>
                  <a:pt x="377" y="20"/>
                </a:lnTo>
                <a:lnTo>
                  <a:pt x="379" y="26"/>
                </a:lnTo>
                <a:lnTo>
                  <a:pt x="381" y="30"/>
                </a:lnTo>
                <a:lnTo>
                  <a:pt x="383" y="34"/>
                </a:lnTo>
                <a:lnTo>
                  <a:pt x="387" y="48"/>
                </a:lnTo>
                <a:lnTo>
                  <a:pt x="391" y="60"/>
                </a:lnTo>
                <a:lnTo>
                  <a:pt x="393" y="72"/>
                </a:lnTo>
                <a:lnTo>
                  <a:pt x="395" y="76"/>
                </a:lnTo>
                <a:lnTo>
                  <a:pt x="395" y="82"/>
                </a:lnTo>
                <a:lnTo>
                  <a:pt x="395" y="86"/>
                </a:lnTo>
                <a:lnTo>
                  <a:pt x="395" y="90"/>
                </a:lnTo>
                <a:lnTo>
                  <a:pt x="419" y="300"/>
                </a:lnTo>
                <a:lnTo>
                  <a:pt x="473" y="897"/>
                </a:lnTo>
                <a:lnTo>
                  <a:pt x="505" y="1179"/>
                </a:lnTo>
                <a:lnTo>
                  <a:pt x="533" y="1349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2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9" name="Freeform 511"/>
          <p:cNvSpPr>
            <a:spLocks/>
          </p:cNvSpPr>
          <p:nvPr/>
        </p:nvSpPr>
        <p:spPr bwMode="auto">
          <a:xfrm>
            <a:off x="9447704" y="3717545"/>
            <a:ext cx="546100" cy="1374775"/>
          </a:xfrm>
          <a:custGeom>
            <a:avLst/>
            <a:gdLst>
              <a:gd name="T0" fmla="*/ 0 w 687"/>
              <a:gd name="T1" fmla="*/ 1732 h 1732"/>
              <a:gd name="T2" fmla="*/ 14 w 687"/>
              <a:gd name="T3" fmla="*/ 1728 h 1732"/>
              <a:gd name="T4" fmla="*/ 28 w 687"/>
              <a:gd name="T5" fmla="*/ 1724 h 1732"/>
              <a:gd name="T6" fmla="*/ 42 w 687"/>
              <a:gd name="T7" fmla="*/ 1722 h 1732"/>
              <a:gd name="T8" fmla="*/ 56 w 687"/>
              <a:gd name="T9" fmla="*/ 1718 h 1732"/>
              <a:gd name="T10" fmla="*/ 68 w 687"/>
              <a:gd name="T11" fmla="*/ 1714 h 1732"/>
              <a:gd name="T12" fmla="*/ 82 w 687"/>
              <a:gd name="T13" fmla="*/ 1708 h 1732"/>
              <a:gd name="T14" fmla="*/ 96 w 687"/>
              <a:gd name="T15" fmla="*/ 1703 h 1732"/>
              <a:gd name="T16" fmla="*/ 108 w 687"/>
              <a:gd name="T17" fmla="*/ 1695 h 1732"/>
              <a:gd name="T18" fmla="*/ 116 w 687"/>
              <a:gd name="T19" fmla="*/ 1681 h 1732"/>
              <a:gd name="T20" fmla="*/ 126 w 687"/>
              <a:gd name="T21" fmla="*/ 1667 h 1732"/>
              <a:gd name="T22" fmla="*/ 134 w 687"/>
              <a:gd name="T23" fmla="*/ 1653 h 1732"/>
              <a:gd name="T24" fmla="*/ 142 w 687"/>
              <a:gd name="T25" fmla="*/ 1639 h 1732"/>
              <a:gd name="T26" fmla="*/ 148 w 687"/>
              <a:gd name="T27" fmla="*/ 1627 h 1732"/>
              <a:gd name="T28" fmla="*/ 152 w 687"/>
              <a:gd name="T29" fmla="*/ 1611 h 1732"/>
              <a:gd name="T30" fmla="*/ 154 w 687"/>
              <a:gd name="T31" fmla="*/ 1603 h 1732"/>
              <a:gd name="T32" fmla="*/ 154 w 687"/>
              <a:gd name="T33" fmla="*/ 1593 h 1732"/>
              <a:gd name="T34" fmla="*/ 156 w 687"/>
              <a:gd name="T35" fmla="*/ 1585 h 1732"/>
              <a:gd name="T36" fmla="*/ 156 w 687"/>
              <a:gd name="T37" fmla="*/ 1577 h 1732"/>
              <a:gd name="T38" fmla="*/ 220 w 687"/>
              <a:gd name="T39" fmla="*/ 1151 h 1732"/>
              <a:gd name="T40" fmla="*/ 268 w 687"/>
              <a:gd name="T41" fmla="*/ 492 h 1732"/>
              <a:gd name="T42" fmla="*/ 306 w 687"/>
              <a:gd name="T43" fmla="*/ 102 h 1732"/>
              <a:gd name="T44" fmla="*/ 306 w 687"/>
              <a:gd name="T45" fmla="*/ 92 h 1732"/>
              <a:gd name="T46" fmla="*/ 306 w 687"/>
              <a:gd name="T47" fmla="*/ 80 h 1732"/>
              <a:gd name="T48" fmla="*/ 310 w 687"/>
              <a:gd name="T49" fmla="*/ 60 h 1732"/>
              <a:gd name="T50" fmla="*/ 312 w 687"/>
              <a:gd name="T51" fmla="*/ 48 h 1732"/>
              <a:gd name="T52" fmla="*/ 314 w 687"/>
              <a:gd name="T53" fmla="*/ 36 h 1732"/>
              <a:gd name="T54" fmla="*/ 318 w 687"/>
              <a:gd name="T55" fmla="*/ 26 h 1732"/>
              <a:gd name="T56" fmla="*/ 322 w 687"/>
              <a:gd name="T57" fmla="*/ 18 h 1732"/>
              <a:gd name="T58" fmla="*/ 324 w 687"/>
              <a:gd name="T59" fmla="*/ 16 h 1732"/>
              <a:gd name="T60" fmla="*/ 326 w 687"/>
              <a:gd name="T61" fmla="*/ 12 h 1732"/>
              <a:gd name="T62" fmla="*/ 330 w 687"/>
              <a:gd name="T63" fmla="*/ 6 h 1732"/>
              <a:gd name="T64" fmla="*/ 332 w 687"/>
              <a:gd name="T65" fmla="*/ 4 h 1732"/>
              <a:gd name="T66" fmla="*/ 334 w 687"/>
              <a:gd name="T67" fmla="*/ 2 h 1732"/>
              <a:gd name="T68" fmla="*/ 336 w 687"/>
              <a:gd name="T69" fmla="*/ 0 h 1732"/>
              <a:gd name="T70" fmla="*/ 346 w 687"/>
              <a:gd name="T71" fmla="*/ 2 h 1732"/>
              <a:gd name="T72" fmla="*/ 354 w 687"/>
              <a:gd name="T73" fmla="*/ 4 h 1732"/>
              <a:gd name="T74" fmla="*/ 358 w 687"/>
              <a:gd name="T75" fmla="*/ 6 h 1732"/>
              <a:gd name="T76" fmla="*/ 364 w 687"/>
              <a:gd name="T77" fmla="*/ 8 h 1732"/>
              <a:gd name="T78" fmla="*/ 368 w 687"/>
              <a:gd name="T79" fmla="*/ 10 h 1732"/>
              <a:gd name="T80" fmla="*/ 370 w 687"/>
              <a:gd name="T81" fmla="*/ 12 h 1732"/>
              <a:gd name="T82" fmla="*/ 372 w 687"/>
              <a:gd name="T83" fmla="*/ 14 h 1732"/>
              <a:gd name="T84" fmla="*/ 374 w 687"/>
              <a:gd name="T85" fmla="*/ 18 h 1732"/>
              <a:gd name="T86" fmla="*/ 376 w 687"/>
              <a:gd name="T87" fmla="*/ 22 h 1732"/>
              <a:gd name="T88" fmla="*/ 378 w 687"/>
              <a:gd name="T89" fmla="*/ 24 h 1732"/>
              <a:gd name="T90" fmla="*/ 380 w 687"/>
              <a:gd name="T91" fmla="*/ 30 h 1732"/>
              <a:gd name="T92" fmla="*/ 382 w 687"/>
              <a:gd name="T93" fmla="*/ 36 h 1732"/>
              <a:gd name="T94" fmla="*/ 386 w 687"/>
              <a:gd name="T95" fmla="*/ 48 h 1732"/>
              <a:gd name="T96" fmla="*/ 390 w 687"/>
              <a:gd name="T97" fmla="*/ 60 h 1732"/>
              <a:gd name="T98" fmla="*/ 394 w 687"/>
              <a:gd name="T99" fmla="*/ 70 h 1732"/>
              <a:gd name="T100" fmla="*/ 394 w 687"/>
              <a:gd name="T101" fmla="*/ 76 h 1732"/>
              <a:gd name="T102" fmla="*/ 396 w 687"/>
              <a:gd name="T103" fmla="*/ 82 h 1732"/>
              <a:gd name="T104" fmla="*/ 396 w 687"/>
              <a:gd name="T105" fmla="*/ 86 h 1732"/>
              <a:gd name="T106" fmla="*/ 396 w 687"/>
              <a:gd name="T107" fmla="*/ 90 h 1732"/>
              <a:gd name="T108" fmla="*/ 418 w 687"/>
              <a:gd name="T109" fmla="*/ 300 h 1732"/>
              <a:gd name="T110" fmla="*/ 474 w 687"/>
              <a:gd name="T111" fmla="*/ 899 h 1732"/>
              <a:gd name="T112" fmla="*/ 502 w 687"/>
              <a:gd name="T113" fmla="*/ 1179 h 1732"/>
              <a:gd name="T114" fmla="*/ 534 w 687"/>
              <a:gd name="T115" fmla="*/ 1349 h 1732"/>
              <a:gd name="T116" fmla="*/ 570 w 687"/>
              <a:gd name="T117" fmla="*/ 1571 h 1732"/>
              <a:gd name="T118" fmla="*/ 604 w 687"/>
              <a:gd name="T119" fmla="*/ 1667 h 1732"/>
              <a:gd name="T120" fmla="*/ 630 w 687"/>
              <a:gd name="T121" fmla="*/ 1701 h 1732"/>
              <a:gd name="T122" fmla="*/ 687 w 687"/>
              <a:gd name="T123" fmla="*/ 1714 h 1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87" h="1732">
                <a:moveTo>
                  <a:pt x="0" y="1732"/>
                </a:moveTo>
                <a:lnTo>
                  <a:pt x="14" y="1728"/>
                </a:lnTo>
                <a:lnTo>
                  <a:pt x="28" y="1724"/>
                </a:lnTo>
                <a:lnTo>
                  <a:pt x="42" y="1722"/>
                </a:lnTo>
                <a:lnTo>
                  <a:pt x="56" y="1718"/>
                </a:lnTo>
                <a:lnTo>
                  <a:pt x="68" y="1714"/>
                </a:lnTo>
                <a:lnTo>
                  <a:pt x="82" y="1708"/>
                </a:lnTo>
                <a:lnTo>
                  <a:pt x="96" y="1703"/>
                </a:lnTo>
                <a:lnTo>
                  <a:pt x="108" y="1695"/>
                </a:lnTo>
                <a:lnTo>
                  <a:pt x="116" y="1681"/>
                </a:lnTo>
                <a:lnTo>
                  <a:pt x="126" y="1667"/>
                </a:lnTo>
                <a:lnTo>
                  <a:pt x="134" y="1653"/>
                </a:lnTo>
                <a:lnTo>
                  <a:pt x="142" y="1639"/>
                </a:lnTo>
                <a:lnTo>
                  <a:pt x="148" y="1627"/>
                </a:lnTo>
                <a:lnTo>
                  <a:pt x="152" y="1611"/>
                </a:lnTo>
                <a:lnTo>
                  <a:pt x="154" y="1603"/>
                </a:lnTo>
                <a:lnTo>
                  <a:pt x="154" y="1593"/>
                </a:lnTo>
                <a:lnTo>
                  <a:pt x="156" y="1585"/>
                </a:lnTo>
                <a:lnTo>
                  <a:pt x="156" y="1577"/>
                </a:lnTo>
                <a:lnTo>
                  <a:pt x="220" y="1151"/>
                </a:lnTo>
                <a:lnTo>
                  <a:pt x="268" y="492"/>
                </a:lnTo>
                <a:lnTo>
                  <a:pt x="306" y="102"/>
                </a:lnTo>
                <a:lnTo>
                  <a:pt x="306" y="92"/>
                </a:lnTo>
                <a:lnTo>
                  <a:pt x="306" y="80"/>
                </a:lnTo>
                <a:lnTo>
                  <a:pt x="310" y="60"/>
                </a:lnTo>
                <a:lnTo>
                  <a:pt x="312" y="48"/>
                </a:lnTo>
                <a:lnTo>
                  <a:pt x="314" y="36"/>
                </a:lnTo>
                <a:lnTo>
                  <a:pt x="318" y="26"/>
                </a:lnTo>
                <a:lnTo>
                  <a:pt x="322" y="18"/>
                </a:lnTo>
                <a:lnTo>
                  <a:pt x="324" y="16"/>
                </a:lnTo>
                <a:lnTo>
                  <a:pt x="326" y="12"/>
                </a:lnTo>
                <a:lnTo>
                  <a:pt x="330" y="6"/>
                </a:lnTo>
                <a:lnTo>
                  <a:pt x="332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4" y="4"/>
                </a:lnTo>
                <a:lnTo>
                  <a:pt x="358" y="6"/>
                </a:lnTo>
                <a:lnTo>
                  <a:pt x="364" y="8"/>
                </a:lnTo>
                <a:lnTo>
                  <a:pt x="368" y="10"/>
                </a:lnTo>
                <a:lnTo>
                  <a:pt x="370" y="12"/>
                </a:lnTo>
                <a:lnTo>
                  <a:pt x="372" y="14"/>
                </a:lnTo>
                <a:lnTo>
                  <a:pt x="374" y="18"/>
                </a:lnTo>
                <a:lnTo>
                  <a:pt x="376" y="22"/>
                </a:lnTo>
                <a:lnTo>
                  <a:pt x="378" y="24"/>
                </a:lnTo>
                <a:lnTo>
                  <a:pt x="380" y="30"/>
                </a:lnTo>
                <a:lnTo>
                  <a:pt x="382" y="36"/>
                </a:lnTo>
                <a:lnTo>
                  <a:pt x="386" y="48"/>
                </a:lnTo>
                <a:lnTo>
                  <a:pt x="390" y="60"/>
                </a:lnTo>
                <a:lnTo>
                  <a:pt x="394" y="70"/>
                </a:lnTo>
                <a:lnTo>
                  <a:pt x="394" y="76"/>
                </a:lnTo>
                <a:lnTo>
                  <a:pt x="396" y="82"/>
                </a:lnTo>
                <a:lnTo>
                  <a:pt x="396" y="86"/>
                </a:lnTo>
                <a:lnTo>
                  <a:pt x="396" y="90"/>
                </a:lnTo>
                <a:lnTo>
                  <a:pt x="418" y="300"/>
                </a:lnTo>
                <a:lnTo>
                  <a:pt x="474" y="899"/>
                </a:lnTo>
                <a:lnTo>
                  <a:pt x="502" y="1179"/>
                </a:lnTo>
                <a:lnTo>
                  <a:pt x="534" y="1349"/>
                </a:lnTo>
                <a:lnTo>
                  <a:pt x="570" y="1571"/>
                </a:lnTo>
                <a:lnTo>
                  <a:pt x="604" y="1667"/>
                </a:lnTo>
                <a:lnTo>
                  <a:pt x="630" y="1701"/>
                </a:lnTo>
                <a:lnTo>
                  <a:pt x="687" y="171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0" name="Line 512"/>
          <p:cNvSpPr>
            <a:spLocks noChangeShapeType="1"/>
          </p:cNvSpPr>
          <p:nvPr/>
        </p:nvSpPr>
        <p:spPr bwMode="auto">
          <a:xfrm flipV="1">
            <a:off x="8101504" y="2855533"/>
            <a:ext cx="1587" cy="1568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1" name="Line 513"/>
          <p:cNvSpPr>
            <a:spLocks noChangeShapeType="1"/>
          </p:cNvSpPr>
          <p:nvPr/>
        </p:nvSpPr>
        <p:spPr bwMode="auto">
          <a:xfrm flipV="1">
            <a:off x="7914179" y="2849183"/>
            <a:ext cx="1587" cy="1570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" name="Freeform 514"/>
          <p:cNvSpPr>
            <a:spLocks noEditPoints="1"/>
          </p:cNvSpPr>
          <p:nvPr/>
        </p:nvSpPr>
        <p:spPr bwMode="auto">
          <a:xfrm>
            <a:off x="7739554" y="2807908"/>
            <a:ext cx="160337" cy="103187"/>
          </a:xfrm>
          <a:custGeom>
            <a:avLst/>
            <a:gdLst>
              <a:gd name="T0" fmla="*/ 8 w 204"/>
              <a:gd name="T1" fmla="*/ 56 h 130"/>
              <a:gd name="T2" fmla="*/ 190 w 204"/>
              <a:gd name="T3" fmla="*/ 56 h 130"/>
              <a:gd name="T4" fmla="*/ 192 w 204"/>
              <a:gd name="T5" fmla="*/ 56 h 130"/>
              <a:gd name="T6" fmla="*/ 194 w 204"/>
              <a:gd name="T7" fmla="*/ 58 h 130"/>
              <a:gd name="T8" fmla="*/ 196 w 204"/>
              <a:gd name="T9" fmla="*/ 62 h 130"/>
              <a:gd name="T10" fmla="*/ 196 w 204"/>
              <a:gd name="T11" fmla="*/ 64 h 130"/>
              <a:gd name="T12" fmla="*/ 196 w 204"/>
              <a:gd name="T13" fmla="*/ 68 h 130"/>
              <a:gd name="T14" fmla="*/ 194 w 204"/>
              <a:gd name="T15" fmla="*/ 70 h 130"/>
              <a:gd name="T16" fmla="*/ 192 w 204"/>
              <a:gd name="T17" fmla="*/ 72 h 130"/>
              <a:gd name="T18" fmla="*/ 190 w 204"/>
              <a:gd name="T19" fmla="*/ 72 h 130"/>
              <a:gd name="T20" fmla="*/ 8 w 204"/>
              <a:gd name="T21" fmla="*/ 72 h 130"/>
              <a:gd name="T22" fmla="*/ 4 w 204"/>
              <a:gd name="T23" fmla="*/ 72 h 130"/>
              <a:gd name="T24" fmla="*/ 2 w 204"/>
              <a:gd name="T25" fmla="*/ 70 h 130"/>
              <a:gd name="T26" fmla="*/ 0 w 204"/>
              <a:gd name="T27" fmla="*/ 68 h 130"/>
              <a:gd name="T28" fmla="*/ 0 w 204"/>
              <a:gd name="T29" fmla="*/ 64 h 130"/>
              <a:gd name="T30" fmla="*/ 0 w 204"/>
              <a:gd name="T31" fmla="*/ 62 h 130"/>
              <a:gd name="T32" fmla="*/ 2 w 204"/>
              <a:gd name="T33" fmla="*/ 58 h 130"/>
              <a:gd name="T34" fmla="*/ 4 w 204"/>
              <a:gd name="T35" fmla="*/ 56 h 130"/>
              <a:gd name="T36" fmla="*/ 8 w 204"/>
              <a:gd name="T37" fmla="*/ 56 h 130"/>
              <a:gd name="T38" fmla="*/ 8 w 204"/>
              <a:gd name="T39" fmla="*/ 56 h 130"/>
              <a:gd name="T40" fmla="*/ 98 w 204"/>
              <a:gd name="T41" fmla="*/ 2 h 130"/>
              <a:gd name="T42" fmla="*/ 204 w 204"/>
              <a:gd name="T43" fmla="*/ 64 h 130"/>
              <a:gd name="T44" fmla="*/ 98 w 204"/>
              <a:gd name="T45" fmla="*/ 128 h 130"/>
              <a:gd name="T46" fmla="*/ 94 w 204"/>
              <a:gd name="T47" fmla="*/ 130 h 130"/>
              <a:gd name="T48" fmla="*/ 92 w 204"/>
              <a:gd name="T49" fmla="*/ 128 h 130"/>
              <a:gd name="T50" fmla="*/ 88 w 204"/>
              <a:gd name="T51" fmla="*/ 128 h 130"/>
              <a:gd name="T52" fmla="*/ 86 w 204"/>
              <a:gd name="T53" fmla="*/ 126 h 130"/>
              <a:gd name="T54" fmla="*/ 86 w 204"/>
              <a:gd name="T55" fmla="*/ 122 h 130"/>
              <a:gd name="T56" fmla="*/ 86 w 204"/>
              <a:gd name="T57" fmla="*/ 118 h 130"/>
              <a:gd name="T58" fmla="*/ 86 w 204"/>
              <a:gd name="T59" fmla="*/ 116 h 130"/>
              <a:gd name="T60" fmla="*/ 90 w 204"/>
              <a:gd name="T61" fmla="*/ 114 h 130"/>
              <a:gd name="T62" fmla="*/ 186 w 204"/>
              <a:gd name="T63" fmla="*/ 58 h 130"/>
              <a:gd name="T64" fmla="*/ 186 w 204"/>
              <a:gd name="T65" fmla="*/ 72 h 130"/>
              <a:gd name="T66" fmla="*/ 90 w 204"/>
              <a:gd name="T67" fmla="*/ 16 h 130"/>
              <a:gd name="T68" fmla="*/ 86 w 204"/>
              <a:gd name="T69" fmla="*/ 14 h 130"/>
              <a:gd name="T70" fmla="*/ 86 w 204"/>
              <a:gd name="T71" fmla="*/ 10 h 130"/>
              <a:gd name="T72" fmla="*/ 86 w 204"/>
              <a:gd name="T73" fmla="*/ 8 h 130"/>
              <a:gd name="T74" fmla="*/ 86 w 204"/>
              <a:gd name="T75" fmla="*/ 4 h 130"/>
              <a:gd name="T76" fmla="*/ 88 w 204"/>
              <a:gd name="T77" fmla="*/ 2 h 130"/>
              <a:gd name="T78" fmla="*/ 92 w 204"/>
              <a:gd name="T79" fmla="*/ 0 h 130"/>
              <a:gd name="T80" fmla="*/ 94 w 204"/>
              <a:gd name="T81" fmla="*/ 0 h 130"/>
              <a:gd name="T82" fmla="*/ 98 w 204"/>
              <a:gd name="T83" fmla="*/ 2 h 130"/>
              <a:gd name="T84" fmla="*/ 98 w 204"/>
              <a:gd name="T85" fmla="*/ 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04" h="130">
                <a:moveTo>
                  <a:pt x="8" y="56"/>
                </a:moveTo>
                <a:lnTo>
                  <a:pt x="190" y="56"/>
                </a:lnTo>
                <a:lnTo>
                  <a:pt x="192" y="56"/>
                </a:lnTo>
                <a:lnTo>
                  <a:pt x="194" y="58"/>
                </a:lnTo>
                <a:lnTo>
                  <a:pt x="196" y="62"/>
                </a:lnTo>
                <a:lnTo>
                  <a:pt x="196" y="64"/>
                </a:lnTo>
                <a:lnTo>
                  <a:pt x="196" y="68"/>
                </a:lnTo>
                <a:lnTo>
                  <a:pt x="194" y="70"/>
                </a:lnTo>
                <a:lnTo>
                  <a:pt x="192" y="72"/>
                </a:lnTo>
                <a:lnTo>
                  <a:pt x="190" y="72"/>
                </a:lnTo>
                <a:lnTo>
                  <a:pt x="8" y="72"/>
                </a:lnTo>
                <a:lnTo>
                  <a:pt x="4" y="72"/>
                </a:lnTo>
                <a:lnTo>
                  <a:pt x="2" y="70"/>
                </a:lnTo>
                <a:lnTo>
                  <a:pt x="0" y="68"/>
                </a:lnTo>
                <a:lnTo>
                  <a:pt x="0" y="64"/>
                </a:lnTo>
                <a:lnTo>
                  <a:pt x="0" y="62"/>
                </a:lnTo>
                <a:lnTo>
                  <a:pt x="2" y="58"/>
                </a:lnTo>
                <a:lnTo>
                  <a:pt x="4" y="56"/>
                </a:lnTo>
                <a:lnTo>
                  <a:pt x="8" y="56"/>
                </a:lnTo>
                <a:lnTo>
                  <a:pt x="8" y="56"/>
                </a:lnTo>
                <a:close/>
                <a:moveTo>
                  <a:pt x="98" y="2"/>
                </a:moveTo>
                <a:lnTo>
                  <a:pt x="204" y="64"/>
                </a:lnTo>
                <a:lnTo>
                  <a:pt x="98" y="128"/>
                </a:lnTo>
                <a:lnTo>
                  <a:pt x="94" y="130"/>
                </a:lnTo>
                <a:lnTo>
                  <a:pt x="92" y="128"/>
                </a:lnTo>
                <a:lnTo>
                  <a:pt x="88" y="128"/>
                </a:lnTo>
                <a:lnTo>
                  <a:pt x="86" y="126"/>
                </a:lnTo>
                <a:lnTo>
                  <a:pt x="86" y="122"/>
                </a:lnTo>
                <a:lnTo>
                  <a:pt x="86" y="118"/>
                </a:lnTo>
                <a:lnTo>
                  <a:pt x="86" y="116"/>
                </a:lnTo>
                <a:lnTo>
                  <a:pt x="90" y="114"/>
                </a:lnTo>
                <a:lnTo>
                  <a:pt x="186" y="58"/>
                </a:lnTo>
                <a:lnTo>
                  <a:pt x="186" y="72"/>
                </a:lnTo>
                <a:lnTo>
                  <a:pt x="90" y="16"/>
                </a:lnTo>
                <a:lnTo>
                  <a:pt x="86" y="14"/>
                </a:lnTo>
                <a:lnTo>
                  <a:pt x="86" y="10"/>
                </a:lnTo>
                <a:lnTo>
                  <a:pt x="86" y="8"/>
                </a:lnTo>
                <a:lnTo>
                  <a:pt x="86" y="4"/>
                </a:lnTo>
                <a:lnTo>
                  <a:pt x="88" y="2"/>
                </a:lnTo>
                <a:lnTo>
                  <a:pt x="92" y="0"/>
                </a:lnTo>
                <a:lnTo>
                  <a:pt x="94" y="0"/>
                </a:lnTo>
                <a:lnTo>
                  <a:pt x="98" y="2"/>
                </a:lnTo>
                <a:lnTo>
                  <a:pt x="98" y="2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" name="Freeform 515"/>
          <p:cNvSpPr>
            <a:spLocks noEditPoints="1"/>
          </p:cNvSpPr>
          <p:nvPr/>
        </p:nvSpPr>
        <p:spPr bwMode="auto">
          <a:xfrm>
            <a:off x="8117379" y="2807908"/>
            <a:ext cx="257175" cy="103187"/>
          </a:xfrm>
          <a:custGeom>
            <a:avLst/>
            <a:gdLst>
              <a:gd name="T0" fmla="*/ 16 w 324"/>
              <a:gd name="T1" fmla="*/ 56 h 130"/>
              <a:gd name="T2" fmla="*/ 314 w 324"/>
              <a:gd name="T3" fmla="*/ 56 h 130"/>
              <a:gd name="T4" fmla="*/ 318 w 324"/>
              <a:gd name="T5" fmla="*/ 56 h 130"/>
              <a:gd name="T6" fmla="*/ 320 w 324"/>
              <a:gd name="T7" fmla="*/ 58 h 130"/>
              <a:gd name="T8" fmla="*/ 322 w 324"/>
              <a:gd name="T9" fmla="*/ 62 h 130"/>
              <a:gd name="T10" fmla="*/ 324 w 324"/>
              <a:gd name="T11" fmla="*/ 64 h 130"/>
              <a:gd name="T12" fmla="*/ 322 w 324"/>
              <a:gd name="T13" fmla="*/ 68 h 130"/>
              <a:gd name="T14" fmla="*/ 320 w 324"/>
              <a:gd name="T15" fmla="*/ 70 h 130"/>
              <a:gd name="T16" fmla="*/ 318 w 324"/>
              <a:gd name="T17" fmla="*/ 72 h 130"/>
              <a:gd name="T18" fmla="*/ 314 w 324"/>
              <a:gd name="T19" fmla="*/ 72 h 130"/>
              <a:gd name="T20" fmla="*/ 16 w 324"/>
              <a:gd name="T21" fmla="*/ 72 h 130"/>
              <a:gd name="T22" fmla="*/ 14 w 324"/>
              <a:gd name="T23" fmla="*/ 72 h 130"/>
              <a:gd name="T24" fmla="*/ 10 w 324"/>
              <a:gd name="T25" fmla="*/ 70 h 130"/>
              <a:gd name="T26" fmla="*/ 8 w 324"/>
              <a:gd name="T27" fmla="*/ 68 h 130"/>
              <a:gd name="T28" fmla="*/ 8 w 324"/>
              <a:gd name="T29" fmla="*/ 64 h 130"/>
              <a:gd name="T30" fmla="*/ 8 w 324"/>
              <a:gd name="T31" fmla="*/ 62 h 130"/>
              <a:gd name="T32" fmla="*/ 10 w 324"/>
              <a:gd name="T33" fmla="*/ 58 h 130"/>
              <a:gd name="T34" fmla="*/ 14 w 324"/>
              <a:gd name="T35" fmla="*/ 56 h 130"/>
              <a:gd name="T36" fmla="*/ 16 w 324"/>
              <a:gd name="T37" fmla="*/ 56 h 130"/>
              <a:gd name="T38" fmla="*/ 16 w 324"/>
              <a:gd name="T39" fmla="*/ 56 h 130"/>
              <a:gd name="T40" fmla="*/ 108 w 324"/>
              <a:gd name="T41" fmla="*/ 128 h 130"/>
              <a:gd name="T42" fmla="*/ 0 w 324"/>
              <a:gd name="T43" fmla="*/ 64 h 130"/>
              <a:gd name="T44" fmla="*/ 108 w 324"/>
              <a:gd name="T45" fmla="*/ 2 h 130"/>
              <a:gd name="T46" fmla="*/ 112 w 324"/>
              <a:gd name="T47" fmla="*/ 0 h 130"/>
              <a:gd name="T48" fmla="*/ 114 w 324"/>
              <a:gd name="T49" fmla="*/ 0 h 130"/>
              <a:gd name="T50" fmla="*/ 118 w 324"/>
              <a:gd name="T51" fmla="*/ 2 h 130"/>
              <a:gd name="T52" fmla="*/ 120 w 324"/>
              <a:gd name="T53" fmla="*/ 4 h 130"/>
              <a:gd name="T54" fmla="*/ 120 w 324"/>
              <a:gd name="T55" fmla="*/ 8 h 130"/>
              <a:gd name="T56" fmla="*/ 120 w 324"/>
              <a:gd name="T57" fmla="*/ 10 h 130"/>
              <a:gd name="T58" fmla="*/ 118 w 324"/>
              <a:gd name="T59" fmla="*/ 14 h 130"/>
              <a:gd name="T60" fmla="*/ 116 w 324"/>
              <a:gd name="T61" fmla="*/ 16 h 130"/>
              <a:gd name="T62" fmla="*/ 20 w 324"/>
              <a:gd name="T63" fmla="*/ 72 h 130"/>
              <a:gd name="T64" fmla="*/ 20 w 324"/>
              <a:gd name="T65" fmla="*/ 58 h 130"/>
              <a:gd name="T66" fmla="*/ 116 w 324"/>
              <a:gd name="T67" fmla="*/ 114 h 130"/>
              <a:gd name="T68" fmla="*/ 118 w 324"/>
              <a:gd name="T69" fmla="*/ 116 h 130"/>
              <a:gd name="T70" fmla="*/ 120 w 324"/>
              <a:gd name="T71" fmla="*/ 118 h 130"/>
              <a:gd name="T72" fmla="*/ 120 w 324"/>
              <a:gd name="T73" fmla="*/ 122 h 130"/>
              <a:gd name="T74" fmla="*/ 120 w 324"/>
              <a:gd name="T75" fmla="*/ 126 h 130"/>
              <a:gd name="T76" fmla="*/ 118 w 324"/>
              <a:gd name="T77" fmla="*/ 128 h 130"/>
              <a:gd name="T78" fmla="*/ 114 w 324"/>
              <a:gd name="T79" fmla="*/ 128 h 130"/>
              <a:gd name="T80" fmla="*/ 112 w 324"/>
              <a:gd name="T81" fmla="*/ 130 h 130"/>
              <a:gd name="T82" fmla="*/ 108 w 324"/>
              <a:gd name="T83" fmla="*/ 128 h 130"/>
              <a:gd name="T84" fmla="*/ 108 w 324"/>
              <a:gd name="T85" fmla="*/ 128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4" h="130">
                <a:moveTo>
                  <a:pt x="16" y="56"/>
                </a:moveTo>
                <a:lnTo>
                  <a:pt x="314" y="56"/>
                </a:lnTo>
                <a:lnTo>
                  <a:pt x="318" y="56"/>
                </a:lnTo>
                <a:lnTo>
                  <a:pt x="320" y="58"/>
                </a:lnTo>
                <a:lnTo>
                  <a:pt x="322" y="62"/>
                </a:lnTo>
                <a:lnTo>
                  <a:pt x="324" y="64"/>
                </a:lnTo>
                <a:lnTo>
                  <a:pt x="322" y="68"/>
                </a:lnTo>
                <a:lnTo>
                  <a:pt x="320" y="70"/>
                </a:lnTo>
                <a:lnTo>
                  <a:pt x="318" y="72"/>
                </a:lnTo>
                <a:lnTo>
                  <a:pt x="314" y="72"/>
                </a:lnTo>
                <a:lnTo>
                  <a:pt x="16" y="72"/>
                </a:lnTo>
                <a:lnTo>
                  <a:pt x="14" y="72"/>
                </a:lnTo>
                <a:lnTo>
                  <a:pt x="10" y="70"/>
                </a:lnTo>
                <a:lnTo>
                  <a:pt x="8" y="68"/>
                </a:lnTo>
                <a:lnTo>
                  <a:pt x="8" y="64"/>
                </a:lnTo>
                <a:lnTo>
                  <a:pt x="8" y="62"/>
                </a:lnTo>
                <a:lnTo>
                  <a:pt x="10" y="58"/>
                </a:lnTo>
                <a:lnTo>
                  <a:pt x="14" y="56"/>
                </a:lnTo>
                <a:lnTo>
                  <a:pt x="16" y="56"/>
                </a:lnTo>
                <a:lnTo>
                  <a:pt x="16" y="56"/>
                </a:lnTo>
                <a:close/>
                <a:moveTo>
                  <a:pt x="108" y="128"/>
                </a:moveTo>
                <a:lnTo>
                  <a:pt x="0" y="64"/>
                </a:lnTo>
                <a:lnTo>
                  <a:pt x="108" y="2"/>
                </a:lnTo>
                <a:lnTo>
                  <a:pt x="112" y="0"/>
                </a:lnTo>
                <a:lnTo>
                  <a:pt x="114" y="0"/>
                </a:lnTo>
                <a:lnTo>
                  <a:pt x="118" y="2"/>
                </a:lnTo>
                <a:lnTo>
                  <a:pt x="120" y="4"/>
                </a:lnTo>
                <a:lnTo>
                  <a:pt x="120" y="8"/>
                </a:lnTo>
                <a:lnTo>
                  <a:pt x="120" y="10"/>
                </a:lnTo>
                <a:lnTo>
                  <a:pt x="118" y="14"/>
                </a:lnTo>
                <a:lnTo>
                  <a:pt x="116" y="16"/>
                </a:lnTo>
                <a:lnTo>
                  <a:pt x="20" y="72"/>
                </a:lnTo>
                <a:lnTo>
                  <a:pt x="20" y="58"/>
                </a:lnTo>
                <a:lnTo>
                  <a:pt x="116" y="114"/>
                </a:lnTo>
                <a:lnTo>
                  <a:pt x="118" y="116"/>
                </a:lnTo>
                <a:lnTo>
                  <a:pt x="120" y="118"/>
                </a:lnTo>
                <a:lnTo>
                  <a:pt x="120" y="122"/>
                </a:lnTo>
                <a:lnTo>
                  <a:pt x="120" y="126"/>
                </a:lnTo>
                <a:lnTo>
                  <a:pt x="118" y="128"/>
                </a:lnTo>
                <a:lnTo>
                  <a:pt x="114" y="128"/>
                </a:lnTo>
                <a:lnTo>
                  <a:pt x="112" y="130"/>
                </a:lnTo>
                <a:lnTo>
                  <a:pt x="108" y="128"/>
                </a:lnTo>
                <a:lnTo>
                  <a:pt x="108" y="128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4" name="Freeform 516"/>
          <p:cNvSpPr>
            <a:spLocks/>
          </p:cNvSpPr>
          <p:nvPr/>
        </p:nvSpPr>
        <p:spPr bwMode="auto">
          <a:xfrm>
            <a:off x="10297016" y="3706433"/>
            <a:ext cx="547688" cy="1373187"/>
          </a:xfrm>
          <a:custGeom>
            <a:avLst/>
            <a:gdLst>
              <a:gd name="T0" fmla="*/ 0 w 689"/>
              <a:gd name="T1" fmla="*/ 1730 h 1730"/>
              <a:gd name="T2" fmla="*/ 16 w 689"/>
              <a:gd name="T3" fmla="*/ 1726 h 1730"/>
              <a:gd name="T4" fmla="*/ 28 w 689"/>
              <a:gd name="T5" fmla="*/ 1724 h 1730"/>
              <a:gd name="T6" fmla="*/ 42 w 689"/>
              <a:gd name="T7" fmla="*/ 1720 h 1730"/>
              <a:gd name="T8" fmla="*/ 56 w 689"/>
              <a:gd name="T9" fmla="*/ 1717 h 1730"/>
              <a:gd name="T10" fmla="*/ 70 w 689"/>
              <a:gd name="T11" fmla="*/ 1713 h 1730"/>
              <a:gd name="T12" fmla="*/ 82 w 689"/>
              <a:gd name="T13" fmla="*/ 1709 h 1730"/>
              <a:gd name="T14" fmla="*/ 96 w 689"/>
              <a:gd name="T15" fmla="*/ 1703 h 1730"/>
              <a:gd name="T16" fmla="*/ 108 w 689"/>
              <a:gd name="T17" fmla="*/ 1695 h 1730"/>
              <a:gd name="T18" fmla="*/ 118 w 689"/>
              <a:gd name="T19" fmla="*/ 1679 h 1730"/>
              <a:gd name="T20" fmla="*/ 126 w 689"/>
              <a:gd name="T21" fmla="*/ 1667 h 1730"/>
              <a:gd name="T22" fmla="*/ 136 w 689"/>
              <a:gd name="T23" fmla="*/ 1653 h 1730"/>
              <a:gd name="T24" fmla="*/ 142 w 689"/>
              <a:gd name="T25" fmla="*/ 1637 h 1730"/>
              <a:gd name="T26" fmla="*/ 148 w 689"/>
              <a:gd name="T27" fmla="*/ 1625 h 1730"/>
              <a:gd name="T28" fmla="*/ 154 w 689"/>
              <a:gd name="T29" fmla="*/ 1609 h 1730"/>
              <a:gd name="T30" fmla="*/ 156 w 689"/>
              <a:gd name="T31" fmla="*/ 1593 h 1730"/>
              <a:gd name="T32" fmla="*/ 156 w 689"/>
              <a:gd name="T33" fmla="*/ 1583 h 1730"/>
              <a:gd name="T34" fmla="*/ 156 w 689"/>
              <a:gd name="T35" fmla="*/ 1575 h 1730"/>
              <a:gd name="T36" fmla="*/ 222 w 689"/>
              <a:gd name="T37" fmla="*/ 1151 h 1730"/>
              <a:gd name="T38" fmla="*/ 270 w 689"/>
              <a:gd name="T39" fmla="*/ 490 h 1730"/>
              <a:gd name="T40" fmla="*/ 306 w 689"/>
              <a:gd name="T41" fmla="*/ 102 h 1730"/>
              <a:gd name="T42" fmla="*/ 308 w 689"/>
              <a:gd name="T43" fmla="*/ 90 h 1730"/>
              <a:gd name="T44" fmla="*/ 310 w 689"/>
              <a:gd name="T45" fmla="*/ 80 h 1730"/>
              <a:gd name="T46" fmla="*/ 310 w 689"/>
              <a:gd name="T47" fmla="*/ 58 h 1730"/>
              <a:gd name="T48" fmla="*/ 314 w 689"/>
              <a:gd name="T49" fmla="*/ 48 h 1730"/>
              <a:gd name="T50" fmla="*/ 316 w 689"/>
              <a:gd name="T51" fmla="*/ 36 h 1730"/>
              <a:gd name="T52" fmla="*/ 320 w 689"/>
              <a:gd name="T53" fmla="*/ 26 h 1730"/>
              <a:gd name="T54" fmla="*/ 324 w 689"/>
              <a:gd name="T55" fmla="*/ 16 h 1730"/>
              <a:gd name="T56" fmla="*/ 326 w 689"/>
              <a:gd name="T57" fmla="*/ 14 h 1730"/>
              <a:gd name="T58" fmla="*/ 328 w 689"/>
              <a:gd name="T59" fmla="*/ 12 h 1730"/>
              <a:gd name="T60" fmla="*/ 332 w 689"/>
              <a:gd name="T61" fmla="*/ 6 h 1730"/>
              <a:gd name="T62" fmla="*/ 334 w 689"/>
              <a:gd name="T63" fmla="*/ 4 h 1730"/>
              <a:gd name="T64" fmla="*/ 334 w 689"/>
              <a:gd name="T65" fmla="*/ 2 h 1730"/>
              <a:gd name="T66" fmla="*/ 336 w 689"/>
              <a:gd name="T67" fmla="*/ 0 h 1730"/>
              <a:gd name="T68" fmla="*/ 346 w 689"/>
              <a:gd name="T69" fmla="*/ 2 h 1730"/>
              <a:gd name="T70" fmla="*/ 356 w 689"/>
              <a:gd name="T71" fmla="*/ 4 h 1730"/>
              <a:gd name="T72" fmla="*/ 360 w 689"/>
              <a:gd name="T73" fmla="*/ 4 h 1730"/>
              <a:gd name="T74" fmla="*/ 364 w 689"/>
              <a:gd name="T75" fmla="*/ 6 h 1730"/>
              <a:gd name="T76" fmla="*/ 368 w 689"/>
              <a:gd name="T77" fmla="*/ 8 h 1730"/>
              <a:gd name="T78" fmla="*/ 372 w 689"/>
              <a:gd name="T79" fmla="*/ 12 h 1730"/>
              <a:gd name="T80" fmla="*/ 374 w 689"/>
              <a:gd name="T81" fmla="*/ 14 h 1730"/>
              <a:gd name="T82" fmla="*/ 376 w 689"/>
              <a:gd name="T83" fmla="*/ 14 h 1730"/>
              <a:gd name="T84" fmla="*/ 378 w 689"/>
              <a:gd name="T85" fmla="*/ 18 h 1730"/>
              <a:gd name="T86" fmla="*/ 380 w 689"/>
              <a:gd name="T87" fmla="*/ 24 h 1730"/>
              <a:gd name="T88" fmla="*/ 382 w 689"/>
              <a:gd name="T89" fmla="*/ 28 h 1730"/>
              <a:gd name="T90" fmla="*/ 384 w 689"/>
              <a:gd name="T91" fmla="*/ 34 h 1730"/>
              <a:gd name="T92" fmla="*/ 388 w 689"/>
              <a:gd name="T93" fmla="*/ 46 h 1730"/>
              <a:gd name="T94" fmla="*/ 392 w 689"/>
              <a:gd name="T95" fmla="*/ 60 h 1730"/>
              <a:gd name="T96" fmla="*/ 394 w 689"/>
              <a:gd name="T97" fmla="*/ 70 h 1730"/>
              <a:gd name="T98" fmla="*/ 395 w 689"/>
              <a:gd name="T99" fmla="*/ 76 h 1730"/>
              <a:gd name="T100" fmla="*/ 395 w 689"/>
              <a:gd name="T101" fmla="*/ 80 h 1730"/>
              <a:gd name="T102" fmla="*/ 395 w 689"/>
              <a:gd name="T103" fmla="*/ 86 h 1730"/>
              <a:gd name="T104" fmla="*/ 395 w 689"/>
              <a:gd name="T105" fmla="*/ 88 h 1730"/>
              <a:gd name="T106" fmla="*/ 419 w 689"/>
              <a:gd name="T107" fmla="*/ 300 h 1730"/>
              <a:gd name="T108" fmla="*/ 473 w 689"/>
              <a:gd name="T109" fmla="*/ 897 h 1730"/>
              <a:gd name="T110" fmla="*/ 503 w 689"/>
              <a:gd name="T111" fmla="*/ 1179 h 1730"/>
              <a:gd name="T112" fmla="*/ 533 w 689"/>
              <a:gd name="T113" fmla="*/ 1347 h 1730"/>
              <a:gd name="T114" fmla="*/ 569 w 689"/>
              <a:gd name="T115" fmla="*/ 1569 h 1730"/>
              <a:gd name="T116" fmla="*/ 605 w 689"/>
              <a:gd name="T117" fmla="*/ 1665 h 1730"/>
              <a:gd name="T118" fmla="*/ 629 w 689"/>
              <a:gd name="T119" fmla="*/ 1701 h 1730"/>
              <a:gd name="T120" fmla="*/ 689 w 689"/>
              <a:gd name="T121" fmla="*/ 1713 h 1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9" h="1730">
                <a:moveTo>
                  <a:pt x="0" y="1730"/>
                </a:moveTo>
                <a:lnTo>
                  <a:pt x="16" y="1726"/>
                </a:lnTo>
                <a:lnTo>
                  <a:pt x="28" y="1724"/>
                </a:lnTo>
                <a:lnTo>
                  <a:pt x="42" y="1720"/>
                </a:lnTo>
                <a:lnTo>
                  <a:pt x="56" y="1717"/>
                </a:lnTo>
                <a:lnTo>
                  <a:pt x="70" y="1713"/>
                </a:lnTo>
                <a:lnTo>
                  <a:pt x="82" y="1709"/>
                </a:lnTo>
                <a:lnTo>
                  <a:pt x="96" y="1703"/>
                </a:lnTo>
                <a:lnTo>
                  <a:pt x="108" y="1695"/>
                </a:lnTo>
                <a:lnTo>
                  <a:pt x="118" y="1679"/>
                </a:lnTo>
                <a:lnTo>
                  <a:pt x="126" y="1667"/>
                </a:lnTo>
                <a:lnTo>
                  <a:pt x="136" y="1653"/>
                </a:lnTo>
                <a:lnTo>
                  <a:pt x="142" y="1637"/>
                </a:lnTo>
                <a:lnTo>
                  <a:pt x="148" y="1625"/>
                </a:lnTo>
                <a:lnTo>
                  <a:pt x="154" y="1609"/>
                </a:lnTo>
                <a:lnTo>
                  <a:pt x="156" y="1593"/>
                </a:lnTo>
                <a:lnTo>
                  <a:pt x="156" y="1583"/>
                </a:lnTo>
                <a:lnTo>
                  <a:pt x="156" y="1575"/>
                </a:lnTo>
                <a:lnTo>
                  <a:pt x="222" y="1151"/>
                </a:lnTo>
                <a:lnTo>
                  <a:pt x="270" y="490"/>
                </a:lnTo>
                <a:lnTo>
                  <a:pt x="306" y="102"/>
                </a:lnTo>
                <a:lnTo>
                  <a:pt x="308" y="90"/>
                </a:lnTo>
                <a:lnTo>
                  <a:pt x="310" y="80"/>
                </a:lnTo>
                <a:lnTo>
                  <a:pt x="310" y="58"/>
                </a:lnTo>
                <a:lnTo>
                  <a:pt x="314" y="48"/>
                </a:lnTo>
                <a:lnTo>
                  <a:pt x="316" y="36"/>
                </a:lnTo>
                <a:lnTo>
                  <a:pt x="320" y="26"/>
                </a:lnTo>
                <a:lnTo>
                  <a:pt x="324" y="16"/>
                </a:lnTo>
                <a:lnTo>
                  <a:pt x="326" y="14"/>
                </a:lnTo>
                <a:lnTo>
                  <a:pt x="328" y="12"/>
                </a:lnTo>
                <a:lnTo>
                  <a:pt x="332" y="6"/>
                </a:lnTo>
                <a:lnTo>
                  <a:pt x="334" y="4"/>
                </a:lnTo>
                <a:lnTo>
                  <a:pt x="334" y="2"/>
                </a:lnTo>
                <a:lnTo>
                  <a:pt x="336" y="0"/>
                </a:lnTo>
                <a:lnTo>
                  <a:pt x="346" y="2"/>
                </a:lnTo>
                <a:lnTo>
                  <a:pt x="356" y="4"/>
                </a:lnTo>
                <a:lnTo>
                  <a:pt x="360" y="4"/>
                </a:lnTo>
                <a:lnTo>
                  <a:pt x="364" y="6"/>
                </a:lnTo>
                <a:lnTo>
                  <a:pt x="368" y="8"/>
                </a:lnTo>
                <a:lnTo>
                  <a:pt x="372" y="12"/>
                </a:lnTo>
                <a:lnTo>
                  <a:pt x="374" y="14"/>
                </a:lnTo>
                <a:lnTo>
                  <a:pt x="376" y="14"/>
                </a:lnTo>
                <a:lnTo>
                  <a:pt x="378" y="18"/>
                </a:lnTo>
                <a:lnTo>
                  <a:pt x="380" y="24"/>
                </a:lnTo>
                <a:lnTo>
                  <a:pt x="382" y="28"/>
                </a:lnTo>
                <a:lnTo>
                  <a:pt x="384" y="34"/>
                </a:lnTo>
                <a:lnTo>
                  <a:pt x="388" y="46"/>
                </a:lnTo>
                <a:lnTo>
                  <a:pt x="392" y="60"/>
                </a:lnTo>
                <a:lnTo>
                  <a:pt x="394" y="70"/>
                </a:lnTo>
                <a:lnTo>
                  <a:pt x="395" y="76"/>
                </a:lnTo>
                <a:lnTo>
                  <a:pt x="395" y="80"/>
                </a:lnTo>
                <a:lnTo>
                  <a:pt x="395" y="86"/>
                </a:lnTo>
                <a:lnTo>
                  <a:pt x="395" y="88"/>
                </a:lnTo>
                <a:lnTo>
                  <a:pt x="419" y="300"/>
                </a:lnTo>
                <a:lnTo>
                  <a:pt x="473" y="897"/>
                </a:lnTo>
                <a:lnTo>
                  <a:pt x="503" y="1179"/>
                </a:lnTo>
                <a:lnTo>
                  <a:pt x="533" y="1347"/>
                </a:lnTo>
                <a:lnTo>
                  <a:pt x="569" y="1569"/>
                </a:lnTo>
                <a:lnTo>
                  <a:pt x="605" y="1665"/>
                </a:lnTo>
                <a:lnTo>
                  <a:pt x="629" y="1701"/>
                </a:lnTo>
                <a:lnTo>
                  <a:pt x="689" y="1713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" name="Line 517"/>
          <p:cNvSpPr>
            <a:spLocks noChangeShapeType="1"/>
          </p:cNvSpPr>
          <p:nvPr/>
        </p:nvSpPr>
        <p:spPr bwMode="auto">
          <a:xfrm flipV="1">
            <a:off x="3750166" y="2431670"/>
            <a:ext cx="1588" cy="912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6" name="Line 518"/>
          <p:cNvSpPr>
            <a:spLocks noChangeShapeType="1"/>
          </p:cNvSpPr>
          <p:nvPr/>
        </p:nvSpPr>
        <p:spPr bwMode="auto">
          <a:xfrm flipV="1">
            <a:off x="1846754" y="2466595"/>
            <a:ext cx="1587" cy="8239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" name="Rectangle 519"/>
          <p:cNvSpPr>
            <a:spLocks noChangeArrowheads="1"/>
          </p:cNvSpPr>
          <p:nvPr/>
        </p:nvSpPr>
        <p:spPr bwMode="auto">
          <a:xfrm>
            <a:off x="2397616" y="5736845"/>
            <a:ext cx="3397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8" name="Rectangle 520"/>
          <p:cNvSpPr>
            <a:spLocks noChangeArrowheads="1"/>
          </p:cNvSpPr>
          <p:nvPr/>
        </p:nvSpPr>
        <p:spPr bwMode="auto">
          <a:xfrm>
            <a:off x="2397616" y="5757483"/>
            <a:ext cx="3381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(a)</a:t>
            </a:r>
            <a:endParaRPr lang="en-US" altLang="en-US"/>
          </a:p>
        </p:txBody>
      </p:sp>
      <p:sp>
        <p:nvSpPr>
          <p:cNvPr id="519" name="Rectangle 521"/>
          <p:cNvSpPr>
            <a:spLocks noChangeArrowheads="1"/>
          </p:cNvSpPr>
          <p:nvPr/>
        </p:nvSpPr>
        <p:spPr bwMode="auto">
          <a:xfrm>
            <a:off x="5390054" y="5736845"/>
            <a:ext cx="357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0" name="Rectangle 522"/>
          <p:cNvSpPr>
            <a:spLocks noChangeArrowheads="1"/>
          </p:cNvSpPr>
          <p:nvPr/>
        </p:nvSpPr>
        <p:spPr bwMode="auto">
          <a:xfrm>
            <a:off x="5390054" y="5757483"/>
            <a:ext cx="35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(b)</a:t>
            </a:r>
            <a:endParaRPr lang="en-US" altLang="en-US"/>
          </a:p>
        </p:txBody>
      </p:sp>
      <p:sp>
        <p:nvSpPr>
          <p:cNvPr id="521" name="Rectangle 523"/>
          <p:cNvSpPr>
            <a:spLocks noChangeArrowheads="1"/>
          </p:cNvSpPr>
          <p:nvPr/>
        </p:nvSpPr>
        <p:spPr bwMode="auto">
          <a:xfrm>
            <a:off x="8955579" y="5736845"/>
            <a:ext cx="338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" name="Rectangle 524"/>
          <p:cNvSpPr>
            <a:spLocks noChangeArrowheads="1"/>
          </p:cNvSpPr>
          <p:nvPr/>
        </p:nvSpPr>
        <p:spPr bwMode="auto">
          <a:xfrm>
            <a:off x="8955579" y="5757483"/>
            <a:ext cx="3381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>
                <a:solidFill>
                  <a:srgbClr val="000000"/>
                </a:solidFill>
              </a:rPr>
              <a:t>(c)</a:t>
            </a:r>
            <a:endParaRPr lang="en-US" altLang="en-US"/>
          </a:p>
        </p:txBody>
      </p:sp>
      <p:sp>
        <p:nvSpPr>
          <p:cNvPr id="523" name="Rectangle 525"/>
          <p:cNvSpPr>
            <a:spLocks noChangeArrowheads="1"/>
          </p:cNvSpPr>
          <p:nvPr/>
        </p:nvSpPr>
        <p:spPr bwMode="auto">
          <a:xfrm>
            <a:off x="2532554" y="2234820"/>
            <a:ext cx="52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4" name="Group 528"/>
          <p:cNvGrpSpPr>
            <a:grpSpLocks/>
          </p:cNvGrpSpPr>
          <p:nvPr/>
        </p:nvGrpSpPr>
        <p:grpSpPr bwMode="auto">
          <a:xfrm>
            <a:off x="2624629" y="2295145"/>
            <a:ext cx="363537" cy="280988"/>
            <a:chOff x="1107" y="176"/>
            <a:chExt cx="229" cy="177"/>
          </a:xfrm>
        </p:grpSpPr>
        <p:sp>
          <p:nvSpPr>
            <p:cNvPr id="525" name="Rectangle 526"/>
            <p:cNvSpPr>
              <a:spLocks noChangeArrowheads="1"/>
            </p:cNvSpPr>
            <p:nvPr/>
          </p:nvSpPr>
          <p:spPr bwMode="auto">
            <a:xfrm>
              <a:off x="1107" y="180"/>
              <a:ext cx="1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</a:rPr>
                <a:t>M</a:t>
              </a:r>
              <a:endParaRPr lang="en-US" altLang="en-US"/>
            </a:p>
          </p:txBody>
        </p:sp>
        <p:sp>
          <p:nvSpPr>
            <p:cNvPr id="526" name="Rectangle 527"/>
            <p:cNvSpPr>
              <a:spLocks noChangeArrowheads="1"/>
            </p:cNvSpPr>
            <p:nvPr/>
          </p:nvSpPr>
          <p:spPr bwMode="auto">
            <a:xfrm>
              <a:off x="1248" y="176"/>
              <a:ext cx="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800">
                  <a:solidFill>
                    <a:srgbClr val="000000"/>
                  </a:solidFill>
                  <a:latin typeface="Symbol" panose="05050102010706020507" pitchFamily="18" charset="2"/>
                </a:rPr>
                <a:t>D</a:t>
              </a:r>
              <a:endParaRPr lang="en-US" altLang="en-US"/>
            </a:p>
          </p:txBody>
        </p:sp>
      </p:grpSp>
      <p:sp>
        <p:nvSpPr>
          <p:cNvPr id="527" name="Rectangle 530"/>
          <p:cNvSpPr>
            <a:spLocks noChangeArrowheads="1"/>
          </p:cNvSpPr>
          <p:nvPr/>
        </p:nvSpPr>
        <p:spPr bwMode="auto">
          <a:xfrm>
            <a:off x="8130079" y="2415795"/>
            <a:ext cx="8334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</a:rPr>
              <a:t>=1/(M   )</a:t>
            </a:r>
            <a:endParaRPr lang="en-US" altLang="en-US"/>
          </a:p>
        </p:txBody>
      </p:sp>
      <p:sp>
        <p:nvSpPr>
          <p:cNvPr id="528" name="Rectangle 531"/>
          <p:cNvSpPr>
            <a:spLocks noChangeArrowheads="1"/>
          </p:cNvSpPr>
          <p:nvPr/>
        </p:nvSpPr>
        <p:spPr bwMode="auto">
          <a:xfrm>
            <a:off x="8731741" y="2409445"/>
            <a:ext cx="139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180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endParaRPr lang="en-US" altLang="en-US"/>
          </a:p>
        </p:txBody>
      </p:sp>
      <p:sp>
        <p:nvSpPr>
          <p:cNvPr id="530" name="Rectangle 529"/>
          <p:cNvSpPr/>
          <p:nvPr/>
        </p:nvSpPr>
        <p:spPr>
          <a:xfrm>
            <a:off x="1446663" y="5609230"/>
            <a:ext cx="9198591" cy="8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TextBox 530"/>
          <p:cNvSpPr txBox="1"/>
          <p:nvPr/>
        </p:nvSpPr>
        <p:spPr>
          <a:xfrm flipH="1">
            <a:off x="5328996" y="5753276"/>
            <a:ext cx="184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" name="TextBox 531"/>
          <p:cNvSpPr txBox="1"/>
          <p:nvPr/>
        </p:nvSpPr>
        <p:spPr>
          <a:xfrm flipH="1">
            <a:off x="8742244" y="5770560"/>
            <a:ext cx="184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phase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2865438" y="990600"/>
            <a:ext cx="670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Kerr effect and dispersion leads to the nonlinear Schroedinger equation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4570413" y="247650"/>
            <a:ext cx="223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The temporal soliton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138488" y="1489075"/>
            <a:ext cx="614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The nonlinear Schroedinger equation leads to a soliton of order 1</a:t>
            </a:r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132013" y="20447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The sech shaped pulse rattles back and forth in the cavity, producing a frequency comb</a:t>
            </a:r>
          </a:p>
        </p:txBody>
      </p: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2009775" y="874713"/>
            <a:ext cx="8520113" cy="164465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4"/>
          <p:cNvSpPr txBox="1">
            <a:spLocks noChangeArrowheads="1"/>
          </p:cNvSpPr>
          <p:nvPr/>
        </p:nvSpPr>
        <p:spPr bwMode="auto">
          <a:xfrm>
            <a:off x="4545013" y="668338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4884738" y="136525"/>
            <a:ext cx="227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The Kerr lens in time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224463" y="1239838"/>
            <a:ext cx="160020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5672138" y="1358900"/>
            <a:ext cx="62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n(t)</a:t>
            </a:r>
          </a:p>
          <a:p>
            <a:pPr algn="ctr"/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k(t)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2643188" y="860425"/>
            <a:ext cx="2198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E(t) = </a:t>
            </a:r>
            <a:r>
              <a:rPr lang="en-US" altLang="en-US" sz="4000" i="1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altLang="en-US" sz="32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400" i="1" baseline="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i="1" baseline="3000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en-US" sz="2400" i="1" baseline="30000">
                <a:latin typeface="Times New Roman" pitchFamily="18" charset="0"/>
                <a:cs typeface="Times New Roman" pitchFamily="18" charset="0"/>
              </a:rPr>
              <a:t>t-kz</a:t>
            </a:r>
            <a:endParaRPr lang="en-US" altLang="en-US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4" name="Text Box 9"/>
          <p:cNvSpPr txBox="1">
            <a:spLocks noChangeArrowheads="1"/>
          </p:cNvSpPr>
          <p:nvPr/>
        </p:nvSpPr>
        <p:spPr bwMode="auto">
          <a:xfrm>
            <a:off x="6910388" y="1530350"/>
            <a:ext cx="177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i="1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(t,0) </a:t>
            </a:r>
            <a:r>
              <a:rPr lang="en-US" altLang="en-US" sz="3200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i="1" baseline="30000">
                <a:latin typeface="Times New Roman" pitchFamily="18" charset="0"/>
                <a:cs typeface="Times New Roman" pitchFamily="18" charset="0"/>
              </a:rPr>
              <a:t>ik(t)d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3929063" y="1609725"/>
            <a:ext cx="923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 i="1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 i="1">
                <a:latin typeface="Times New Roman" pitchFamily="18" charset="0"/>
                <a:cs typeface="Times New Roman" pitchFamily="18" charset="0"/>
              </a:rPr>
              <a:t>(t,0)</a:t>
            </a:r>
          </a:p>
        </p:txBody>
      </p:sp>
      <p:sp>
        <p:nvSpPr>
          <p:cNvPr id="22536" name="Line 11"/>
          <p:cNvSpPr>
            <a:spLocks noChangeShapeType="1"/>
          </p:cNvSpPr>
          <p:nvPr/>
        </p:nvSpPr>
        <p:spPr bwMode="auto">
          <a:xfrm>
            <a:off x="4243388" y="238442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12"/>
          <p:cNvSpPr>
            <a:spLocks noChangeShapeType="1"/>
          </p:cNvSpPr>
          <p:nvPr/>
        </p:nvSpPr>
        <p:spPr bwMode="auto">
          <a:xfrm>
            <a:off x="6986588" y="238442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2538" name="Picture 1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40000" y="3067050"/>
            <a:ext cx="211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9" name="Group 17"/>
          <p:cNvGrpSpPr>
            <a:grpSpLocks/>
          </p:cNvGrpSpPr>
          <p:nvPr/>
        </p:nvGrpSpPr>
        <p:grpSpPr bwMode="auto">
          <a:xfrm>
            <a:off x="5076825" y="3063875"/>
            <a:ext cx="2246313" cy="1111250"/>
            <a:chOff x="2282" y="2027"/>
            <a:chExt cx="1415" cy="700"/>
          </a:xfrm>
        </p:grpSpPr>
        <p:sp>
          <p:nvSpPr>
            <p:cNvPr id="22553" name="Line 15"/>
            <p:cNvSpPr>
              <a:spLocks noChangeShapeType="1"/>
            </p:cNvSpPr>
            <p:nvPr/>
          </p:nvSpPr>
          <p:spPr bwMode="auto">
            <a:xfrm>
              <a:off x="2311" y="2727"/>
              <a:ext cx="13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Line 16"/>
            <p:cNvSpPr>
              <a:spLocks noChangeShapeType="1"/>
            </p:cNvSpPr>
            <p:nvPr/>
          </p:nvSpPr>
          <p:spPr bwMode="auto">
            <a:xfrm flipV="1">
              <a:off x="2282" y="2027"/>
              <a:ext cx="0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40" name="Group 18"/>
          <p:cNvGrpSpPr>
            <a:grpSpLocks/>
          </p:cNvGrpSpPr>
          <p:nvPr/>
        </p:nvGrpSpPr>
        <p:grpSpPr bwMode="auto">
          <a:xfrm>
            <a:off x="5097463" y="4473575"/>
            <a:ext cx="2244725" cy="1111250"/>
            <a:chOff x="2282" y="2027"/>
            <a:chExt cx="1415" cy="700"/>
          </a:xfrm>
        </p:grpSpPr>
        <p:sp>
          <p:nvSpPr>
            <p:cNvPr id="22551" name="Line 19"/>
            <p:cNvSpPr>
              <a:spLocks noChangeShapeType="1"/>
            </p:cNvSpPr>
            <p:nvPr/>
          </p:nvSpPr>
          <p:spPr bwMode="auto">
            <a:xfrm>
              <a:off x="2311" y="2727"/>
              <a:ext cx="13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Line 20"/>
            <p:cNvSpPr>
              <a:spLocks noChangeShapeType="1"/>
            </p:cNvSpPr>
            <p:nvPr/>
          </p:nvSpPr>
          <p:spPr bwMode="auto">
            <a:xfrm flipV="1">
              <a:off x="2282" y="2027"/>
              <a:ext cx="0" cy="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41" name="Freeform 21"/>
          <p:cNvSpPr>
            <a:spLocks/>
          </p:cNvSpPr>
          <p:nvPr/>
        </p:nvSpPr>
        <p:spPr bwMode="auto">
          <a:xfrm>
            <a:off x="5075238" y="3176588"/>
            <a:ext cx="1968500" cy="981075"/>
          </a:xfrm>
          <a:custGeom>
            <a:avLst/>
            <a:gdLst>
              <a:gd name="T0" fmla="*/ 0 w 1240"/>
              <a:gd name="T1" fmla="*/ 1529735430 h 618"/>
              <a:gd name="T2" fmla="*/ 330141232 w 1240"/>
              <a:gd name="T3" fmla="*/ 1456650134 h 618"/>
              <a:gd name="T4" fmla="*/ 791328949 w 1240"/>
              <a:gd name="T5" fmla="*/ 1255037714 h 618"/>
              <a:gd name="T6" fmla="*/ 1212195870 w 1240"/>
              <a:gd name="T7" fmla="*/ 189012487 h 618"/>
              <a:gd name="T8" fmla="*/ 1544856364 w 1240"/>
              <a:gd name="T9" fmla="*/ 115927191 h 618"/>
              <a:gd name="T10" fmla="*/ 1726307939 w 1240"/>
              <a:gd name="T11" fmla="*/ 481350646 h 618"/>
              <a:gd name="T12" fmla="*/ 1965721895 w 1240"/>
              <a:gd name="T13" fmla="*/ 942538462 h 618"/>
              <a:gd name="T14" fmla="*/ 2147483647 w 1240"/>
              <a:gd name="T15" fmla="*/ 1363405183 h 618"/>
              <a:gd name="T16" fmla="*/ 2147483647 w 1240"/>
              <a:gd name="T17" fmla="*/ 1529735430 h 618"/>
              <a:gd name="T18" fmla="*/ 2147483647 w 1240"/>
              <a:gd name="T19" fmla="*/ 1529735430 h 61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0"/>
              <a:gd name="T31" fmla="*/ 0 h 618"/>
              <a:gd name="T32" fmla="*/ 1240 w 1240"/>
              <a:gd name="T33" fmla="*/ 618 h 61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0" h="618">
                <a:moveTo>
                  <a:pt x="0" y="607"/>
                </a:moveTo>
                <a:cubicBezTo>
                  <a:pt x="39" y="601"/>
                  <a:pt x="79" y="596"/>
                  <a:pt x="131" y="578"/>
                </a:cubicBezTo>
                <a:cubicBezTo>
                  <a:pt x="183" y="560"/>
                  <a:pt x="256" y="582"/>
                  <a:pt x="314" y="498"/>
                </a:cubicBezTo>
                <a:cubicBezTo>
                  <a:pt x="372" y="414"/>
                  <a:pt x="431" y="150"/>
                  <a:pt x="481" y="75"/>
                </a:cubicBezTo>
                <a:cubicBezTo>
                  <a:pt x="531" y="0"/>
                  <a:pt x="579" y="27"/>
                  <a:pt x="613" y="46"/>
                </a:cubicBezTo>
                <a:cubicBezTo>
                  <a:pt x="647" y="65"/>
                  <a:pt x="657" y="136"/>
                  <a:pt x="685" y="191"/>
                </a:cubicBezTo>
                <a:cubicBezTo>
                  <a:pt x="713" y="246"/>
                  <a:pt x="746" y="316"/>
                  <a:pt x="780" y="374"/>
                </a:cubicBezTo>
                <a:cubicBezTo>
                  <a:pt x="814" y="432"/>
                  <a:pt x="848" y="502"/>
                  <a:pt x="890" y="541"/>
                </a:cubicBezTo>
                <a:cubicBezTo>
                  <a:pt x="932" y="580"/>
                  <a:pt x="977" y="596"/>
                  <a:pt x="1035" y="607"/>
                </a:cubicBezTo>
                <a:cubicBezTo>
                  <a:pt x="1093" y="618"/>
                  <a:pt x="1166" y="612"/>
                  <a:pt x="1240" y="60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Text Box 22"/>
          <p:cNvSpPr txBox="1">
            <a:spLocks noChangeArrowheads="1"/>
          </p:cNvSpPr>
          <p:nvPr/>
        </p:nvSpPr>
        <p:spPr bwMode="auto">
          <a:xfrm>
            <a:off x="2062163" y="4432300"/>
            <a:ext cx="2441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Instantaneous frequency or </a:t>
            </a:r>
          </a:p>
        </p:txBody>
      </p:sp>
      <p:pic>
        <p:nvPicPr>
          <p:cNvPr id="22543" name="Picture 25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59288" y="4475163"/>
            <a:ext cx="46355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4" name="Line 28"/>
          <p:cNvSpPr>
            <a:spLocks noChangeShapeType="1"/>
          </p:cNvSpPr>
          <p:nvPr/>
        </p:nvSpPr>
        <p:spPr bwMode="auto">
          <a:xfrm>
            <a:off x="5668963" y="3676650"/>
            <a:ext cx="0" cy="227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29"/>
          <p:cNvSpPr>
            <a:spLocks noChangeShapeType="1"/>
          </p:cNvSpPr>
          <p:nvPr/>
        </p:nvSpPr>
        <p:spPr bwMode="auto">
          <a:xfrm>
            <a:off x="6253163" y="3630613"/>
            <a:ext cx="0" cy="2274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Freeform 30"/>
          <p:cNvSpPr>
            <a:spLocks/>
          </p:cNvSpPr>
          <p:nvPr/>
        </p:nvSpPr>
        <p:spPr bwMode="auto">
          <a:xfrm>
            <a:off x="6065838" y="5113338"/>
            <a:ext cx="812800" cy="460375"/>
          </a:xfrm>
          <a:custGeom>
            <a:avLst/>
            <a:gdLst>
              <a:gd name="T0" fmla="*/ 0 w 512"/>
              <a:gd name="T1" fmla="*/ 403224929 h 290"/>
              <a:gd name="T2" fmla="*/ 80644986 w 512"/>
              <a:gd name="T3" fmla="*/ 236894687 h 290"/>
              <a:gd name="T4" fmla="*/ 219254382 w 512"/>
              <a:gd name="T5" fmla="*/ 50403116 h 290"/>
              <a:gd name="T6" fmla="*/ 347781496 w 512"/>
              <a:gd name="T7" fmla="*/ 7561262 h 290"/>
              <a:gd name="T8" fmla="*/ 456149056 w 512"/>
              <a:gd name="T9" fmla="*/ 40322495 h 290"/>
              <a:gd name="T10" fmla="*/ 589716480 w 512"/>
              <a:gd name="T11" fmla="*/ 252015618 h 290"/>
              <a:gd name="T12" fmla="*/ 718245181 w 512"/>
              <a:gd name="T13" fmla="*/ 574595582 h 290"/>
              <a:gd name="T14" fmla="*/ 985381815 w 512"/>
              <a:gd name="T15" fmla="*/ 705643651 h 290"/>
              <a:gd name="T16" fmla="*/ 1290319782 w 512"/>
              <a:gd name="T17" fmla="*/ 725804893 h 2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2"/>
              <a:gd name="T28" fmla="*/ 0 h 290"/>
              <a:gd name="T29" fmla="*/ 512 w 512"/>
              <a:gd name="T30" fmla="*/ 290 h 2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2" h="290">
                <a:moveTo>
                  <a:pt x="0" y="160"/>
                </a:moveTo>
                <a:cubicBezTo>
                  <a:pt x="9" y="138"/>
                  <a:pt x="18" y="117"/>
                  <a:pt x="32" y="94"/>
                </a:cubicBezTo>
                <a:cubicBezTo>
                  <a:pt x="46" y="71"/>
                  <a:pt x="70" y="35"/>
                  <a:pt x="87" y="20"/>
                </a:cubicBezTo>
                <a:cubicBezTo>
                  <a:pt x="104" y="5"/>
                  <a:pt x="122" y="4"/>
                  <a:pt x="138" y="3"/>
                </a:cubicBezTo>
                <a:cubicBezTo>
                  <a:pt x="154" y="2"/>
                  <a:pt x="165" y="0"/>
                  <a:pt x="181" y="16"/>
                </a:cubicBezTo>
                <a:cubicBezTo>
                  <a:pt x="197" y="32"/>
                  <a:pt x="217" y="65"/>
                  <a:pt x="234" y="100"/>
                </a:cubicBezTo>
                <a:cubicBezTo>
                  <a:pt x="251" y="135"/>
                  <a:pt x="259" y="198"/>
                  <a:pt x="285" y="228"/>
                </a:cubicBezTo>
                <a:cubicBezTo>
                  <a:pt x="311" y="258"/>
                  <a:pt x="353" y="270"/>
                  <a:pt x="391" y="280"/>
                </a:cubicBezTo>
                <a:cubicBezTo>
                  <a:pt x="429" y="290"/>
                  <a:pt x="470" y="289"/>
                  <a:pt x="51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Freeform 31"/>
          <p:cNvSpPr>
            <a:spLocks/>
          </p:cNvSpPr>
          <p:nvPr/>
        </p:nvSpPr>
        <p:spPr bwMode="auto">
          <a:xfrm flipH="1" flipV="1">
            <a:off x="5072063" y="5586413"/>
            <a:ext cx="812800" cy="460375"/>
          </a:xfrm>
          <a:custGeom>
            <a:avLst/>
            <a:gdLst>
              <a:gd name="T0" fmla="*/ 0 w 512"/>
              <a:gd name="T1" fmla="*/ 403224929 h 290"/>
              <a:gd name="T2" fmla="*/ 80644986 w 512"/>
              <a:gd name="T3" fmla="*/ 236894687 h 290"/>
              <a:gd name="T4" fmla="*/ 219254382 w 512"/>
              <a:gd name="T5" fmla="*/ 50403116 h 290"/>
              <a:gd name="T6" fmla="*/ 347781496 w 512"/>
              <a:gd name="T7" fmla="*/ 7561262 h 290"/>
              <a:gd name="T8" fmla="*/ 456149056 w 512"/>
              <a:gd name="T9" fmla="*/ 40322495 h 290"/>
              <a:gd name="T10" fmla="*/ 589716480 w 512"/>
              <a:gd name="T11" fmla="*/ 252015618 h 290"/>
              <a:gd name="T12" fmla="*/ 718245181 w 512"/>
              <a:gd name="T13" fmla="*/ 574595582 h 290"/>
              <a:gd name="T14" fmla="*/ 985381815 w 512"/>
              <a:gd name="T15" fmla="*/ 705643651 h 290"/>
              <a:gd name="T16" fmla="*/ 1290319782 w 512"/>
              <a:gd name="T17" fmla="*/ 725804893 h 2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2"/>
              <a:gd name="T28" fmla="*/ 0 h 290"/>
              <a:gd name="T29" fmla="*/ 512 w 512"/>
              <a:gd name="T30" fmla="*/ 290 h 2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2" h="290">
                <a:moveTo>
                  <a:pt x="0" y="160"/>
                </a:moveTo>
                <a:cubicBezTo>
                  <a:pt x="9" y="138"/>
                  <a:pt x="18" y="117"/>
                  <a:pt x="32" y="94"/>
                </a:cubicBezTo>
                <a:cubicBezTo>
                  <a:pt x="46" y="71"/>
                  <a:pt x="70" y="35"/>
                  <a:pt x="87" y="20"/>
                </a:cubicBezTo>
                <a:cubicBezTo>
                  <a:pt x="104" y="5"/>
                  <a:pt x="122" y="4"/>
                  <a:pt x="138" y="3"/>
                </a:cubicBezTo>
                <a:cubicBezTo>
                  <a:pt x="154" y="2"/>
                  <a:pt x="165" y="0"/>
                  <a:pt x="181" y="16"/>
                </a:cubicBezTo>
                <a:cubicBezTo>
                  <a:pt x="197" y="32"/>
                  <a:pt x="217" y="65"/>
                  <a:pt x="234" y="100"/>
                </a:cubicBezTo>
                <a:cubicBezTo>
                  <a:pt x="251" y="135"/>
                  <a:pt x="259" y="198"/>
                  <a:pt x="285" y="228"/>
                </a:cubicBezTo>
                <a:cubicBezTo>
                  <a:pt x="311" y="258"/>
                  <a:pt x="353" y="270"/>
                  <a:pt x="391" y="280"/>
                </a:cubicBezTo>
                <a:cubicBezTo>
                  <a:pt x="429" y="290"/>
                  <a:pt x="470" y="289"/>
                  <a:pt x="512" y="28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Line 26"/>
          <p:cNvSpPr>
            <a:spLocks noChangeShapeType="1"/>
          </p:cNvSpPr>
          <p:nvPr/>
        </p:nvSpPr>
        <p:spPr bwMode="auto">
          <a:xfrm flipH="1">
            <a:off x="5846763" y="5314950"/>
            <a:ext cx="244475" cy="5699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32"/>
          <p:cNvSpPr txBox="1">
            <a:spLocks noChangeArrowheads="1"/>
          </p:cNvSpPr>
          <p:nvPr/>
        </p:nvSpPr>
        <p:spPr bwMode="auto">
          <a:xfrm>
            <a:off x="7046913" y="3128963"/>
            <a:ext cx="2847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Pulse temporal shape unchanged</a:t>
            </a:r>
          </a:p>
        </p:txBody>
      </p:sp>
      <p:sp>
        <p:nvSpPr>
          <p:cNvPr id="22550" name="Text Box 33"/>
          <p:cNvSpPr txBox="1">
            <a:spLocks noChangeArrowheads="1"/>
          </p:cNvSpPr>
          <p:nvPr/>
        </p:nvSpPr>
        <p:spPr bwMode="auto">
          <a:xfrm>
            <a:off x="6780213" y="4630738"/>
            <a:ext cx="339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Positive frequency sweep in the middle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2"/>
          <p:cNvGrpSpPr>
            <a:grpSpLocks/>
          </p:cNvGrpSpPr>
          <p:nvPr/>
        </p:nvGrpSpPr>
        <p:grpSpPr bwMode="auto">
          <a:xfrm>
            <a:off x="8712200" y="215900"/>
            <a:ext cx="1255713" cy="5178425"/>
            <a:chOff x="2320" y="845"/>
            <a:chExt cx="1592" cy="3262"/>
          </a:xfrm>
        </p:grpSpPr>
        <p:grpSp>
          <p:nvGrpSpPr>
            <p:cNvPr id="23622" name="Group 3"/>
            <p:cNvGrpSpPr>
              <a:grpSpLocks/>
            </p:cNvGrpSpPr>
            <p:nvPr/>
          </p:nvGrpSpPr>
          <p:grpSpPr bwMode="auto">
            <a:xfrm>
              <a:off x="2320" y="1020"/>
              <a:ext cx="1592" cy="3087"/>
              <a:chOff x="2320" y="432"/>
              <a:chExt cx="1592" cy="3087"/>
            </a:xfrm>
          </p:grpSpPr>
          <p:sp>
            <p:nvSpPr>
              <p:cNvPr id="23624" name="Freeform 4"/>
              <p:cNvSpPr>
                <a:spLocks/>
              </p:cNvSpPr>
              <p:nvPr/>
            </p:nvSpPr>
            <p:spPr bwMode="auto">
              <a:xfrm>
                <a:off x="2320" y="432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5"/>
              <p:cNvSpPr>
                <a:spLocks/>
              </p:cNvSpPr>
              <p:nvPr/>
            </p:nvSpPr>
            <p:spPr bwMode="auto">
              <a:xfrm flipH="1">
                <a:off x="3136" y="440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23" name="Freeform 6"/>
            <p:cNvSpPr>
              <a:spLocks/>
            </p:cNvSpPr>
            <p:nvPr/>
          </p:nvSpPr>
          <p:spPr bwMode="auto">
            <a:xfrm>
              <a:off x="3094" y="845"/>
              <a:ext cx="43" cy="195"/>
            </a:xfrm>
            <a:custGeom>
              <a:avLst/>
              <a:gdLst>
                <a:gd name="T0" fmla="*/ 2 w 43"/>
                <a:gd name="T1" fmla="*/ 180 h 195"/>
                <a:gd name="T2" fmla="*/ 1 w 43"/>
                <a:gd name="T3" fmla="*/ 153 h 195"/>
                <a:gd name="T4" fmla="*/ 5 w 43"/>
                <a:gd name="T5" fmla="*/ 58 h 195"/>
                <a:gd name="T6" fmla="*/ 10 w 43"/>
                <a:gd name="T7" fmla="*/ 18 h 195"/>
                <a:gd name="T8" fmla="*/ 22 w 43"/>
                <a:gd name="T9" fmla="*/ 1 h 195"/>
                <a:gd name="T10" fmla="*/ 32 w 43"/>
                <a:gd name="T11" fmla="*/ 25 h 195"/>
                <a:gd name="T12" fmla="*/ 37 w 43"/>
                <a:gd name="T13" fmla="*/ 67 h 195"/>
                <a:gd name="T14" fmla="*/ 43 w 43"/>
                <a:gd name="T15" fmla="*/ 195 h 1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95"/>
                <a:gd name="T26" fmla="*/ 43 w 43"/>
                <a:gd name="T27" fmla="*/ 195 h 1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95">
                  <a:moveTo>
                    <a:pt x="2" y="180"/>
                  </a:moveTo>
                  <a:cubicBezTo>
                    <a:pt x="1" y="176"/>
                    <a:pt x="0" y="173"/>
                    <a:pt x="1" y="153"/>
                  </a:cubicBezTo>
                  <a:cubicBezTo>
                    <a:pt x="2" y="133"/>
                    <a:pt x="4" y="80"/>
                    <a:pt x="5" y="58"/>
                  </a:cubicBezTo>
                  <a:cubicBezTo>
                    <a:pt x="6" y="36"/>
                    <a:pt x="7" y="27"/>
                    <a:pt x="10" y="18"/>
                  </a:cubicBezTo>
                  <a:cubicBezTo>
                    <a:pt x="13" y="9"/>
                    <a:pt x="18" y="0"/>
                    <a:pt x="22" y="1"/>
                  </a:cubicBezTo>
                  <a:cubicBezTo>
                    <a:pt x="26" y="2"/>
                    <a:pt x="30" y="14"/>
                    <a:pt x="32" y="25"/>
                  </a:cubicBezTo>
                  <a:cubicBezTo>
                    <a:pt x="34" y="36"/>
                    <a:pt x="35" y="39"/>
                    <a:pt x="37" y="67"/>
                  </a:cubicBezTo>
                  <a:cubicBezTo>
                    <a:pt x="39" y="95"/>
                    <a:pt x="41" y="145"/>
                    <a:pt x="43" y="195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4" name="Line 7"/>
          <p:cNvSpPr>
            <a:spLocks noChangeShapeType="1"/>
          </p:cNvSpPr>
          <p:nvPr/>
        </p:nvSpPr>
        <p:spPr bwMode="auto">
          <a:xfrm flipH="1">
            <a:off x="2671763" y="5280025"/>
            <a:ext cx="60769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2300288" y="5248275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23556" name="Line 9"/>
          <p:cNvSpPr>
            <a:spLocks noChangeShapeType="1"/>
          </p:cNvSpPr>
          <p:nvPr/>
        </p:nvSpPr>
        <p:spPr bwMode="auto">
          <a:xfrm>
            <a:off x="5208588" y="3733800"/>
            <a:ext cx="1587" cy="1566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3297238" y="3508375"/>
            <a:ext cx="177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Electric field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amplitude</a:t>
            </a:r>
          </a:p>
        </p:txBody>
      </p:sp>
      <p:sp>
        <p:nvSpPr>
          <p:cNvPr id="23558" name="Line 11"/>
          <p:cNvSpPr>
            <a:spLocks noChangeShapeType="1"/>
          </p:cNvSpPr>
          <p:nvPr/>
        </p:nvSpPr>
        <p:spPr bwMode="auto">
          <a:xfrm flipH="1">
            <a:off x="7461250" y="3232150"/>
            <a:ext cx="3001963" cy="3248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Line 12"/>
          <p:cNvSpPr>
            <a:spLocks noChangeShapeType="1"/>
          </p:cNvSpPr>
          <p:nvPr/>
        </p:nvSpPr>
        <p:spPr bwMode="auto">
          <a:xfrm flipH="1">
            <a:off x="6167438" y="3241675"/>
            <a:ext cx="4762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3"/>
          <p:cNvSpPr>
            <a:spLocks noChangeShapeType="1"/>
          </p:cNvSpPr>
          <p:nvPr/>
        </p:nvSpPr>
        <p:spPr bwMode="auto">
          <a:xfrm flipH="1">
            <a:off x="6240463" y="3251200"/>
            <a:ext cx="3609975" cy="2300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4"/>
          <p:cNvSpPr>
            <a:spLocks noChangeShapeType="1"/>
          </p:cNvSpPr>
          <p:nvPr/>
        </p:nvSpPr>
        <p:spPr bwMode="auto">
          <a:xfrm flipH="1">
            <a:off x="3557588" y="3243263"/>
            <a:ext cx="5226050" cy="2363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Text Box 15"/>
          <p:cNvSpPr txBox="1">
            <a:spLocks noChangeArrowheads="1"/>
          </p:cNvSpPr>
          <p:nvPr/>
        </p:nvSpPr>
        <p:spPr bwMode="auto">
          <a:xfrm>
            <a:off x="6189663" y="5392738"/>
            <a:ext cx="98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z = v</a:t>
            </a:r>
            <a:r>
              <a:rPr lang="en-US" alt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(fast)</a:t>
            </a:r>
          </a:p>
        </p:txBody>
      </p:sp>
      <p:sp>
        <p:nvSpPr>
          <p:cNvPr id="23563" name="Text Box 16"/>
          <p:cNvSpPr txBox="1">
            <a:spLocks noChangeArrowheads="1"/>
          </p:cNvSpPr>
          <p:nvPr/>
        </p:nvSpPr>
        <p:spPr bwMode="auto">
          <a:xfrm>
            <a:off x="3038475" y="5565775"/>
            <a:ext cx="9890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z = v</a:t>
            </a:r>
            <a:r>
              <a:rPr lang="en-US" alt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(slow)</a:t>
            </a:r>
          </a:p>
        </p:txBody>
      </p: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2928938" y="1335088"/>
            <a:ext cx="2774950" cy="2203450"/>
            <a:chOff x="3220" y="1495"/>
            <a:chExt cx="1748" cy="1388"/>
          </a:xfrm>
        </p:grpSpPr>
        <p:sp>
          <p:nvSpPr>
            <p:cNvPr id="23574" name="Freeform 18"/>
            <p:cNvSpPr>
              <a:spLocks/>
            </p:cNvSpPr>
            <p:nvPr/>
          </p:nvSpPr>
          <p:spPr bwMode="auto">
            <a:xfrm>
              <a:off x="4191" y="1842"/>
              <a:ext cx="628" cy="1025"/>
            </a:xfrm>
            <a:custGeom>
              <a:avLst/>
              <a:gdLst>
                <a:gd name="T0" fmla="*/ 160 w 628"/>
                <a:gd name="T1" fmla="*/ 0 h 1026"/>
                <a:gd name="T2" fmla="*/ 154 w 628"/>
                <a:gd name="T3" fmla="*/ 24 h 1026"/>
                <a:gd name="T4" fmla="*/ 169 w 628"/>
                <a:gd name="T5" fmla="*/ 90 h 1026"/>
                <a:gd name="T6" fmla="*/ 169 w 628"/>
                <a:gd name="T7" fmla="*/ 132 h 1026"/>
                <a:gd name="T8" fmla="*/ 151 w 628"/>
                <a:gd name="T9" fmla="*/ 138 h 1026"/>
                <a:gd name="T10" fmla="*/ 106 w 628"/>
                <a:gd name="T11" fmla="*/ 156 h 1026"/>
                <a:gd name="T12" fmla="*/ 58 w 628"/>
                <a:gd name="T13" fmla="*/ 183 h 1026"/>
                <a:gd name="T14" fmla="*/ 13 w 628"/>
                <a:gd name="T15" fmla="*/ 276 h 1026"/>
                <a:gd name="T16" fmla="*/ 4 w 628"/>
                <a:gd name="T17" fmla="*/ 336 h 1026"/>
                <a:gd name="T18" fmla="*/ 37 w 628"/>
                <a:gd name="T19" fmla="*/ 471 h 1026"/>
                <a:gd name="T20" fmla="*/ 142 w 628"/>
                <a:gd name="T21" fmla="*/ 592 h 1026"/>
                <a:gd name="T22" fmla="*/ 259 w 628"/>
                <a:gd name="T23" fmla="*/ 661 h 1026"/>
                <a:gd name="T24" fmla="*/ 289 w 628"/>
                <a:gd name="T25" fmla="*/ 703 h 1026"/>
                <a:gd name="T26" fmla="*/ 457 w 628"/>
                <a:gd name="T27" fmla="*/ 853 h 1026"/>
                <a:gd name="T28" fmla="*/ 628 w 628"/>
                <a:gd name="T29" fmla="*/ 1024 h 10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8"/>
                <a:gd name="T46" fmla="*/ 0 h 1026"/>
                <a:gd name="T47" fmla="*/ 628 w 628"/>
                <a:gd name="T48" fmla="*/ 1026 h 10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8" h="1026">
                  <a:moveTo>
                    <a:pt x="160" y="0"/>
                  </a:moveTo>
                  <a:cubicBezTo>
                    <a:pt x="156" y="4"/>
                    <a:pt x="152" y="9"/>
                    <a:pt x="154" y="24"/>
                  </a:cubicBezTo>
                  <a:cubicBezTo>
                    <a:pt x="156" y="39"/>
                    <a:pt x="167" y="72"/>
                    <a:pt x="169" y="90"/>
                  </a:cubicBezTo>
                  <a:cubicBezTo>
                    <a:pt x="171" y="108"/>
                    <a:pt x="172" y="124"/>
                    <a:pt x="169" y="132"/>
                  </a:cubicBezTo>
                  <a:cubicBezTo>
                    <a:pt x="166" y="140"/>
                    <a:pt x="161" y="134"/>
                    <a:pt x="151" y="138"/>
                  </a:cubicBezTo>
                  <a:cubicBezTo>
                    <a:pt x="141" y="142"/>
                    <a:pt x="122" y="149"/>
                    <a:pt x="106" y="156"/>
                  </a:cubicBezTo>
                  <a:cubicBezTo>
                    <a:pt x="90" y="163"/>
                    <a:pt x="73" y="163"/>
                    <a:pt x="58" y="183"/>
                  </a:cubicBezTo>
                  <a:cubicBezTo>
                    <a:pt x="43" y="203"/>
                    <a:pt x="22" y="251"/>
                    <a:pt x="13" y="276"/>
                  </a:cubicBezTo>
                  <a:cubicBezTo>
                    <a:pt x="4" y="301"/>
                    <a:pt x="0" y="304"/>
                    <a:pt x="4" y="336"/>
                  </a:cubicBezTo>
                  <a:cubicBezTo>
                    <a:pt x="8" y="368"/>
                    <a:pt x="14" y="428"/>
                    <a:pt x="37" y="471"/>
                  </a:cubicBezTo>
                  <a:cubicBezTo>
                    <a:pt x="60" y="514"/>
                    <a:pt x="105" y="562"/>
                    <a:pt x="142" y="594"/>
                  </a:cubicBezTo>
                  <a:cubicBezTo>
                    <a:pt x="179" y="626"/>
                    <a:pt x="234" y="645"/>
                    <a:pt x="259" y="663"/>
                  </a:cubicBezTo>
                  <a:cubicBezTo>
                    <a:pt x="284" y="681"/>
                    <a:pt x="256" y="673"/>
                    <a:pt x="289" y="705"/>
                  </a:cubicBezTo>
                  <a:cubicBezTo>
                    <a:pt x="322" y="737"/>
                    <a:pt x="401" y="802"/>
                    <a:pt x="457" y="855"/>
                  </a:cubicBezTo>
                  <a:cubicBezTo>
                    <a:pt x="513" y="908"/>
                    <a:pt x="570" y="967"/>
                    <a:pt x="628" y="102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5" name="Freeform 19"/>
            <p:cNvSpPr>
              <a:spLocks/>
            </p:cNvSpPr>
            <p:nvPr/>
          </p:nvSpPr>
          <p:spPr bwMode="auto">
            <a:xfrm>
              <a:off x="4302" y="1794"/>
              <a:ext cx="45" cy="57"/>
            </a:xfrm>
            <a:custGeom>
              <a:avLst/>
              <a:gdLst>
                <a:gd name="T0" fmla="*/ 0 w 45"/>
                <a:gd name="T1" fmla="*/ 0 h 57"/>
                <a:gd name="T2" fmla="*/ 21 w 45"/>
                <a:gd name="T3" fmla="*/ 24 h 57"/>
                <a:gd name="T4" fmla="*/ 45 w 45"/>
                <a:gd name="T5" fmla="*/ 57 h 57"/>
                <a:gd name="T6" fmla="*/ 0 60000 65536"/>
                <a:gd name="T7" fmla="*/ 0 60000 65536"/>
                <a:gd name="T8" fmla="*/ 0 60000 65536"/>
                <a:gd name="T9" fmla="*/ 0 w 45"/>
                <a:gd name="T10" fmla="*/ 0 h 57"/>
                <a:gd name="T11" fmla="*/ 45 w 45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" h="57">
                  <a:moveTo>
                    <a:pt x="0" y="0"/>
                  </a:moveTo>
                  <a:cubicBezTo>
                    <a:pt x="7" y="7"/>
                    <a:pt x="14" y="14"/>
                    <a:pt x="21" y="24"/>
                  </a:cubicBezTo>
                  <a:cubicBezTo>
                    <a:pt x="28" y="34"/>
                    <a:pt x="36" y="45"/>
                    <a:pt x="45" y="5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6" name="Freeform 20"/>
            <p:cNvSpPr>
              <a:spLocks/>
            </p:cNvSpPr>
            <p:nvPr/>
          </p:nvSpPr>
          <p:spPr bwMode="auto">
            <a:xfrm>
              <a:off x="4302" y="1753"/>
              <a:ext cx="80" cy="64"/>
            </a:xfrm>
            <a:custGeom>
              <a:avLst/>
              <a:gdLst>
                <a:gd name="T0" fmla="*/ 0 w 80"/>
                <a:gd name="T1" fmla="*/ 40 h 64"/>
                <a:gd name="T2" fmla="*/ 44 w 80"/>
                <a:gd name="T3" fmla="*/ 50 h 64"/>
                <a:gd name="T4" fmla="*/ 53 w 80"/>
                <a:gd name="T5" fmla="*/ 59 h 64"/>
                <a:gd name="T6" fmla="*/ 42 w 80"/>
                <a:gd name="T7" fmla="*/ 20 h 64"/>
                <a:gd name="T8" fmla="*/ 29 w 80"/>
                <a:gd name="T9" fmla="*/ 2 h 64"/>
                <a:gd name="T10" fmla="*/ 80 w 80"/>
                <a:gd name="T11" fmla="*/ 1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64"/>
                <a:gd name="T20" fmla="*/ 80 w 80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64">
                  <a:moveTo>
                    <a:pt x="0" y="40"/>
                  </a:moveTo>
                  <a:cubicBezTo>
                    <a:pt x="17" y="43"/>
                    <a:pt x="35" y="47"/>
                    <a:pt x="44" y="50"/>
                  </a:cubicBezTo>
                  <a:cubicBezTo>
                    <a:pt x="53" y="53"/>
                    <a:pt x="53" y="64"/>
                    <a:pt x="53" y="59"/>
                  </a:cubicBezTo>
                  <a:cubicBezTo>
                    <a:pt x="53" y="54"/>
                    <a:pt x="46" y="29"/>
                    <a:pt x="42" y="20"/>
                  </a:cubicBezTo>
                  <a:cubicBezTo>
                    <a:pt x="38" y="11"/>
                    <a:pt x="23" y="4"/>
                    <a:pt x="29" y="2"/>
                  </a:cubicBezTo>
                  <a:cubicBezTo>
                    <a:pt x="35" y="0"/>
                    <a:pt x="57" y="5"/>
                    <a:pt x="80" y="1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Freeform 21"/>
            <p:cNvSpPr>
              <a:spLocks/>
            </p:cNvSpPr>
            <p:nvPr/>
          </p:nvSpPr>
          <p:spPr bwMode="auto">
            <a:xfrm>
              <a:off x="4394" y="1720"/>
              <a:ext cx="183" cy="274"/>
            </a:xfrm>
            <a:custGeom>
              <a:avLst/>
              <a:gdLst>
                <a:gd name="T0" fmla="*/ 0 w 183"/>
                <a:gd name="T1" fmla="*/ 38 h 274"/>
                <a:gd name="T2" fmla="*/ 8 w 183"/>
                <a:gd name="T3" fmla="*/ 26 h 274"/>
                <a:gd name="T4" fmla="*/ 16 w 183"/>
                <a:gd name="T5" fmla="*/ 16 h 274"/>
                <a:gd name="T6" fmla="*/ 42 w 183"/>
                <a:gd name="T7" fmla="*/ 4 h 274"/>
                <a:gd name="T8" fmla="*/ 80 w 183"/>
                <a:gd name="T9" fmla="*/ 4 h 274"/>
                <a:gd name="T10" fmla="*/ 114 w 183"/>
                <a:gd name="T11" fmla="*/ 6 h 274"/>
                <a:gd name="T12" fmla="*/ 162 w 183"/>
                <a:gd name="T13" fmla="*/ 40 h 274"/>
                <a:gd name="T14" fmla="*/ 174 w 183"/>
                <a:gd name="T15" fmla="*/ 66 h 274"/>
                <a:gd name="T16" fmla="*/ 180 w 183"/>
                <a:gd name="T17" fmla="*/ 110 h 274"/>
                <a:gd name="T18" fmla="*/ 154 w 183"/>
                <a:gd name="T19" fmla="*/ 178 h 274"/>
                <a:gd name="T20" fmla="*/ 152 w 183"/>
                <a:gd name="T21" fmla="*/ 226 h 274"/>
                <a:gd name="T22" fmla="*/ 170 w 183"/>
                <a:gd name="T23" fmla="*/ 274 h 2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3"/>
                <a:gd name="T37" fmla="*/ 0 h 274"/>
                <a:gd name="T38" fmla="*/ 183 w 183"/>
                <a:gd name="T39" fmla="*/ 274 h 2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3" h="274">
                  <a:moveTo>
                    <a:pt x="0" y="38"/>
                  </a:moveTo>
                  <a:cubicBezTo>
                    <a:pt x="2" y="34"/>
                    <a:pt x="5" y="30"/>
                    <a:pt x="8" y="26"/>
                  </a:cubicBezTo>
                  <a:cubicBezTo>
                    <a:pt x="11" y="22"/>
                    <a:pt x="10" y="20"/>
                    <a:pt x="16" y="16"/>
                  </a:cubicBezTo>
                  <a:cubicBezTo>
                    <a:pt x="22" y="12"/>
                    <a:pt x="31" y="6"/>
                    <a:pt x="42" y="4"/>
                  </a:cubicBezTo>
                  <a:cubicBezTo>
                    <a:pt x="53" y="2"/>
                    <a:pt x="68" y="4"/>
                    <a:pt x="80" y="4"/>
                  </a:cubicBezTo>
                  <a:cubicBezTo>
                    <a:pt x="92" y="4"/>
                    <a:pt x="100" y="0"/>
                    <a:pt x="114" y="6"/>
                  </a:cubicBezTo>
                  <a:cubicBezTo>
                    <a:pt x="128" y="12"/>
                    <a:pt x="152" y="30"/>
                    <a:pt x="162" y="40"/>
                  </a:cubicBezTo>
                  <a:cubicBezTo>
                    <a:pt x="172" y="50"/>
                    <a:pt x="171" y="54"/>
                    <a:pt x="174" y="66"/>
                  </a:cubicBezTo>
                  <a:cubicBezTo>
                    <a:pt x="177" y="78"/>
                    <a:pt x="183" y="91"/>
                    <a:pt x="180" y="110"/>
                  </a:cubicBezTo>
                  <a:cubicBezTo>
                    <a:pt x="177" y="129"/>
                    <a:pt x="159" y="159"/>
                    <a:pt x="154" y="178"/>
                  </a:cubicBezTo>
                  <a:cubicBezTo>
                    <a:pt x="149" y="197"/>
                    <a:pt x="149" y="210"/>
                    <a:pt x="152" y="226"/>
                  </a:cubicBezTo>
                  <a:cubicBezTo>
                    <a:pt x="155" y="242"/>
                    <a:pt x="162" y="258"/>
                    <a:pt x="170" y="27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22"/>
            <p:cNvSpPr>
              <a:spLocks/>
            </p:cNvSpPr>
            <p:nvPr/>
          </p:nvSpPr>
          <p:spPr bwMode="auto">
            <a:xfrm>
              <a:off x="4420" y="1784"/>
              <a:ext cx="24" cy="22"/>
            </a:xfrm>
            <a:custGeom>
              <a:avLst/>
              <a:gdLst>
                <a:gd name="T0" fmla="*/ 8 w 24"/>
                <a:gd name="T1" fmla="*/ 2 h 22"/>
                <a:gd name="T2" fmla="*/ 2 w 24"/>
                <a:gd name="T3" fmla="*/ 16 h 22"/>
                <a:gd name="T4" fmla="*/ 20 w 24"/>
                <a:gd name="T5" fmla="*/ 20 h 22"/>
                <a:gd name="T6" fmla="*/ 22 w 24"/>
                <a:gd name="T7" fmla="*/ 6 h 22"/>
                <a:gd name="T8" fmla="*/ 8 w 24"/>
                <a:gd name="T9" fmla="*/ 2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22"/>
                <a:gd name="T17" fmla="*/ 24 w 24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22">
                  <a:moveTo>
                    <a:pt x="8" y="2"/>
                  </a:moveTo>
                  <a:cubicBezTo>
                    <a:pt x="5" y="4"/>
                    <a:pt x="0" y="13"/>
                    <a:pt x="2" y="16"/>
                  </a:cubicBezTo>
                  <a:cubicBezTo>
                    <a:pt x="4" y="19"/>
                    <a:pt x="17" y="22"/>
                    <a:pt x="20" y="20"/>
                  </a:cubicBezTo>
                  <a:cubicBezTo>
                    <a:pt x="23" y="18"/>
                    <a:pt x="24" y="8"/>
                    <a:pt x="22" y="6"/>
                  </a:cubicBezTo>
                  <a:cubicBezTo>
                    <a:pt x="20" y="4"/>
                    <a:pt x="11" y="0"/>
                    <a:pt x="8" y="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9" name="Freeform 23"/>
            <p:cNvSpPr>
              <a:spLocks/>
            </p:cNvSpPr>
            <p:nvPr/>
          </p:nvSpPr>
          <p:spPr bwMode="auto">
            <a:xfrm>
              <a:off x="4313" y="2053"/>
              <a:ext cx="315" cy="449"/>
            </a:xfrm>
            <a:custGeom>
              <a:avLst/>
              <a:gdLst>
                <a:gd name="T0" fmla="*/ 213 w 315"/>
                <a:gd name="T1" fmla="*/ 13 h 449"/>
                <a:gd name="T2" fmla="*/ 169 w 315"/>
                <a:gd name="T3" fmla="*/ 3 h 449"/>
                <a:gd name="T4" fmla="*/ 73 w 315"/>
                <a:gd name="T5" fmla="*/ 33 h 449"/>
                <a:gd name="T6" fmla="*/ 11 w 315"/>
                <a:gd name="T7" fmla="*/ 93 h 449"/>
                <a:gd name="T8" fmla="*/ 9 w 315"/>
                <a:gd name="T9" fmla="*/ 185 h 449"/>
                <a:gd name="T10" fmla="*/ 57 w 315"/>
                <a:gd name="T11" fmla="*/ 277 h 449"/>
                <a:gd name="T12" fmla="*/ 315 w 315"/>
                <a:gd name="T13" fmla="*/ 449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15"/>
                <a:gd name="T22" fmla="*/ 0 h 449"/>
                <a:gd name="T23" fmla="*/ 315 w 315"/>
                <a:gd name="T24" fmla="*/ 449 h 4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15" h="449">
                  <a:moveTo>
                    <a:pt x="213" y="13"/>
                  </a:moveTo>
                  <a:cubicBezTo>
                    <a:pt x="202" y="6"/>
                    <a:pt x="192" y="0"/>
                    <a:pt x="169" y="3"/>
                  </a:cubicBezTo>
                  <a:cubicBezTo>
                    <a:pt x="146" y="6"/>
                    <a:pt x="99" y="18"/>
                    <a:pt x="73" y="33"/>
                  </a:cubicBezTo>
                  <a:cubicBezTo>
                    <a:pt x="47" y="48"/>
                    <a:pt x="22" y="68"/>
                    <a:pt x="11" y="93"/>
                  </a:cubicBezTo>
                  <a:cubicBezTo>
                    <a:pt x="0" y="118"/>
                    <a:pt x="1" y="154"/>
                    <a:pt x="9" y="185"/>
                  </a:cubicBezTo>
                  <a:cubicBezTo>
                    <a:pt x="17" y="216"/>
                    <a:pt x="6" y="233"/>
                    <a:pt x="57" y="277"/>
                  </a:cubicBezTo>
                  <a:cubicBezTo>
                    <a:pt x="108" y="321"/>
                    <a:pt x="211" y="385"/>
                    <a:pt x="315" y="44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24"/>
            <p:cNvSpPr>
              <a:spLocks/>
            </p:cNvSpPr>
            <p:nvPr/>
          </p:nvSpPr>
          <p:spPr bwMode="auto">
            <a:xfrm>
              <a:off x="4540" y="2464"/>
              <a:ext cx="146" cy="184"/>
            </a:xfrm>
            <a:custGeom>
              <a:avLst/>
              <a:gdLst>
                <a:gd name="T0" fmla="*/ 0 w 146"/>
                <a:gd name="T1" fmla="*/ 0 h 184"/>
                <a:gd name="T2" fmla="*/ 56 w 146"/>
                <a:gd name="T3" fmla="*/ 42 h 184"/>
                <a:gd name="T4" fmla="*/ 146 w 146"/>
                <a:gd name="T5" fmla="*/ 184 h 184"/>
                <a:gd name="T6" fmla="*/ 0 60000 65536"/>
                <a:gd name="T7" fmla="*/ 0 60000 65536"/>
                <a:gd name="T8" fmla="*/ 0 60000 65536"/>
                <a:gd name="T9" fmla="*/ 0 w 146"/>
                <a:gd name="T10" fmla="*/ 0 h 184"/>
                <a:gd name="T11" fmla="*/ 146 w 146"/>
                <a:gd name="T12" fmla="*/ 184 h 1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6" h="184">
                  <a:moveTo>
                    <a:pt x="0" y="0"/>
                  </a:moveTo>
                  <a:cubicBezTo>
                    <a:pt x="16" y="5"/>
                    <a:pt x="32" y="11"/>
                    <a:pt x="56" y="42"/>
                  </a:cubicBezTo>
                  <a:cubicBezTo>
                    <a:pt x="80" y="73"/>
                    <a:pt x="113" y="128"/>
                    <a:pt x="146" y="18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25"/>
            <p:cNvSpPr>
              <a:spLocks/>
            </p:cNvSpPr>
            <p:nvPr/>
          </p:nvSpPr>
          <p:spPr bwMode="auto">
            <a:xfrm>
              <a:off x="4624" y="2532"/>
              <a:ext cx="296" cy="344"/>
            </a:xfrm>
            <a:custGeom>
              <a:avLst/>
              <a:gdLst>
                <a:gd name="T0" fmla="*/ 0 w 296"/>
                <a:gd name="T1" fmla="*/ 0 h 344"/>
                <a:gd name="T2" fmla="*/ 62 w 296"/>
                <a:gd name="T3" fmla="*/ 66 h 344"/>
                <a:gd name="T4" fmla="*/ 296 w 296"/>
                <a:gd name="T5" fmla="*/ 344 h 344"/>
                <a:gd name="T6" fmla="*/ 0 60000 65536"/>
                <a:gd name="T7" fmla="*/ 0 60000 65536"/>
                <a:gd name="T8" fmla="*/ 0 60000 65536"/>
                <a:gd name="T9" fmla="*/ 0 w 296"/>
                <a:gd name="T10" fmla="*/ 0 h 344"/>
                <a:gd name="T11" fmla="*/ 296 w 296"/>
                <a:gd name="T12" fmla="*/ 344 h 3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6" h="344">
                  <a:moveTo>
                    <a:pt x="0" y="0"/>
                  </a:moveTo>
                  <a:cubicBezTo>
                    <a:pt x="6" y="4"/>
                    <a:pt x="13" y="9"/>
                    <a:pt x="62" y="66"/>
                  </a:cubicBezTo>
                  <a:cubicBezTo>
                    <a:pt x="111" y="123"/>
                    <a:pt x="257" y="298"/>
                    <a:pt x="296" y="34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Freeform 26"/>
            <p:cNvSpPr>
              <a:spLocks/>
            </p:cNvSpPr>
            <p:nvPr/>
          </p:nvSpPr>
          <p:spPr bwMode="auto">
            <a:xfrm>
              <a:off x="4564" y="1992"/>
              <a:ext cx="404" cy="854"/>
            </a:xfrm>
            <a:custGeom>
              <a:avLst/>
              <a:gdLst>
                <a:gd name="T0" fmla="*/ 0 w 404"/>
                <a:gd name="T1" fmla="*/ 0 h 854"/>
                <a:gd name="T2" fmla="*/ 8 w 404"/>
                <a:gd name="T3" fmla="*/ 10 h 854"/>
                <a:gd name="T4" fmla="*/ 48 w 404"/>
                <a:gd name="T5" fmla="*/ 52 h 854"/>
                <a:gd name="T6" fmla="*/ 106 w 404"/>
                <a:gd name="T7" fmla="*/ 162 h 854"/>
                <a:gd name="T8" fmla="*/ 120 w 404"/>
                <a:gd name="T9" fmla="*/ 212 h 854"/>
                <a:gd name="T10" fmla="*/ 146 w 404"/>
                <a:gd name="T11" fmla="*/ 334 h 854"/>
                <a:gd name="T12" fmla="*/ 156 w 404"/>
                <a:gd name="T13" fmla="*/ 430 h 854"/>
                <a:gd name="T14" fmla="*/ 186 w 404"/>
                <a:gd name="T15" fmla="*/ 520 h 854"/>
                <a:gd name="T16" fmla="*/ 268 w 404"/>
                <a:gd name="T17" fmla="*/ 666 h 854"/>
                <a:gd name="T18" fmla="*/ 404 w 404"/>
                <a:gd name="T19" fmla="*/ 854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4"/>
                <a:gd name="T31" fmla="*/ 0 h 854"/>
                <a:gd name="T32" fmla="*/ 404 w 404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4" h="854">
                  <a:moveTo>
                    <a:pt x="0" y="0"/>
                  </a:moveTo>
                  <a:cubicBezTo>
                    <a:pt x="0" y="0"/>
                    <a:pt x="0" y="1"/>
                    <a:pt x="8" y="10"/>
                  </a:cubicBezTo>
                  <a:cubicBezTo>
                    <a:pt x="16" y="19"/>
                    <a:pt x="32" y="27"/>
                    <a:pt x="48" y="52"/>
                  </a:cubicBezTo>
                  <a:cubicBezTo>
                    <a:pt x="64" y="77"/>
                    <a:pt x="94" y="135"/>
                    <a:pt x="106" y="162"/>
                  </a:cubicBezTo>
                  <a:cubicBezTo>
                    <a:pt x="118" y="189"/>
                    <a:pt x="113" y="183"/>
                    <a:pt x="120" y="212"/>
                  </a:cubicBezTo>
                  <a:cubicBezTo>
                    <a:pt x="127" y="241"/>
                    <a:pt x="140" y="298"/>
                    <a:pt x="146" y="334"/>
                  </a:cubicBezTo>
                  <a:cubicBezTo>
                    <a:pt x="152" y="370"/>
                    <a:pt x="149" y="399"/>
                    <a:pt x="156" y="430"/>
                  </a:cubicBezTo>
                  <a:cubicBezTo>
                    <a:pt x="163" y="461"/>
                    <a:pt x="167" y="481"/>
                    <a:pt x="186" y="520"/>
                  </a:cubicBezTo>
                  <a:cubicBezTo>
                    <a:pt x="205" y="559"/>
                    <a:pt x="232" y="611"/>
                    <a:pt x="268" y="666"/>
                  </a:cubicBezTo>
                  <a:cubicBezTo>
                    <a:pt x="304" y="721"/>
                    <a:pt x="354" y="787"/>
                    <a:pt x="404" y="85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3" name="Freeform 27"/>
            <p:cNvSpPr>
              <a:spLocks/>
            </p:cNvSpPr>
            <p:nvPr/>
          </p:nvSpPr>
          <p:spPr bwMode="auto">
            <a:xfrm>
              <a:off x="4455" y="2131"/>
              <a:ext cx="114" cy="229"/>
            </a:xfrm>
            <a:custGeom>
              <a:avLst/>
              <a:gdLst>
                <a:gd name="T0" fmla="*/ 0 w 114"/>
                <a:gd name="T1" fmla="*/ 28 h 229"/>
                <a:gd name="T2" fmla="*/ 11 w 114"/>
                <a:gd name="T3" fmla="*/ 11 h 229"/>
                <a:gd name="T4" fmla="*/ 29 w 114"/>
                <a:gd name="T5" fmla="*/ 1 h 229"/>
                <a:gd name="T6" fmla="*/ 56 w 114"/>
                <a:gd name="T7" fmla="*/ 16 h 229"/>
                <a:gd name="T8" fmla="*/ 63 w 114"/>
                <a:gd name="T9" fmla="*/ 70 h 229"/>
                <a:gd name="T10" fmla="*/ 63 w 114"/>
                <a:gd name="T11" fmla="*/ 91 h 229"/>
                <a:gd name="T12" fmla="*/ 66 w 114"/>
                <a:gd name="T13" fmla="*/ 131 h 229"/>
                <a:gd name="T14" fmla="*/ 75 w 114"/>
                <a:gd name="T15" fmla="*/ 167 h 229"/>
                <a:gd name="T16" fmla="*/ 84 w 114"/>
                <a:gd name="T17" fmla="*/ 179 h 229"/>
                <a:gd name="T18" fmla="*/ 102 w 114"/>
                <a:gd name="T19" fmla="*/ 214 h 229"/>
                <a:gd name="T20" fmla="*/ 114 w 114"/>
                <a:gd name="T21" fmla="*/ 229 h 2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229"/>
                <a:gd name="T35" fmla="*/ 114 w 114"/>
                <a:gd name="T36" fmla="*/ 229 h 2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229">
                  <a:moveTo>
                    <a:pt x="0" y="28"/>
                  </a:moveTo>
                  <a:cubicBezTo>
                    <a:pt x="3" y="21"/>
                    <a:pt x="6" y="15"/>
                    <a:pt x="11" y="11"/>
                  </a:cubicBezTo>
                  <a:cubicBezTo>
                    <a:pt x="16" y="7"/>
                    <a:pt x="22" y="0"/>
                    <a:pt x="29" y="1"/>
                  </a:cubicBezTo>
                  <a:cubicBezTo>
                    <a:pt x="36" y="2"/>
                    <a:pt x="50" y="5"/>
                    <a:pt x="56" y="16"/>
                  </a:cubicBezTo>
                  <a:cubicBezTo>
                    <a:pt x="62" y="27"/>
                    <a:pt x="62" y="58"/>
                    <a:pt x="63" y="70"/>
                  </a:cubicBezTo>
                  <a:cubicBezTo>
                    <a:pt x="64" y="82"/>
                    <a:pt x="63" y="81"/>
                    <a:pt x="63" y="91"/>
                  </a:cubicBezTo>
                  <a:cubicBezTo>
                    <a:pt x="63" y="101"/>
                    <a:pt x="64" y="118"/>
                    <a:pt x="66" y="131"/>
                  </a:cubicBezTo>
                  <a:cubicBezTo>
                    <a:pt x="68" y="144"/>
                    <a:pt x="72" y="159"/>
                    <a:pt x="75" y="167"/>
                  </a:cubicBezTo>
                  <a:cubicBezTo>
                    <a:pt x="78" y="175"/>
                    <a:pt x="79" y="171"/>
                    <a:pt x="84" y="179"/>
                  </a:cubicBezTo>
                  <a:cubicBezTo>
                    <a:pt x="89" y="187"/>
                    <a:pt x="97" y="206"/>
                    <a:pt x="102" y="214"/>
                  </a:cubicBezTo>
                  <a:cubicBezTo>
                    <a:pt x="107" y="222"/>
                    <a:pt x="110" y="225"/>
                    <a:pt x="114" y="22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4" name="Freeform 28"/>
            <p:cNvSpPr>
              <a:spLocks/>
            </p:cNvSpPr>
            <p:nvPr/>
          </p:nvSpPr>
          <p:spPr bwMode="auto">
            <a:xfrm>
              <a:off x="4448" y="2261"/>
              <a:ext cx="130" cy="156"/>
            </a:xfrm>
            <a:custGeom>
              <a:avLst/>
              <a:gdLst>
                <a:gd name="T0" fmla="*/ 0 w 130"/>
                <a:gd name="T1" fmla="*/ 0 h 156"/>
                <a:gd name="T2" fmla="*/ 22 w 130"/>
                <a:gd name="T3" fmla="*/ 25 h 156"/>
                <a:gd name="T4" fmla="*/ 43 w 130"/>
                <a:gd name="T5" fmla="*/ 58 h 156"/>
                <a:gd name="T6" fmla="*/ 87 w 130"/>
                <a:gd name="T7" fmla="*/ 124 h 156"/>
                <a:gd name="T8" fmla="*/ 130 w 130"/>
                <a:gd name="T9" fmla="*/ 156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156"/>
                <a:gd name="T17" fmla="*/ 130 w 130"/>
                <a:gd name="T18" fmla="*/ 156 h 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156">
                  <a:moveTo>
                    <a:pt x="0" y="0"/>
                  </a:moveTo>
                  <a:cubicBezTo>
                    <a:pt x="7" y="7"/>
                    <a:pt x="15" y="15"/>
                    <a:pt x="22" y="25"/>
                  </a:cubicBezTo>
                  <a:cubicBezTo>
                    <a:pt x="29" y="35"/>
                    <a:pt x="32" y="41"/>
                    <a:pt x="43" y="58"/>
                  </a:cubicBezTo>
                  <a:cubicBezTo>
                    <a:pt x="54" y="75"/>
                    <a:pt x="72" y="108"/>
                    <a:pt x="87" y="124"/>
                  </a:cubicBezTo>
                  <a:cubicBezTo>
                    <a:pt x="102" y="140"/>
                    <a:pt x="116" y="148"/>
                    <a:pt x="130" y="15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5" name="Freeform 29"/>
            <p:cNvSpPr>
              <a:spLocks/>
            </p:cNvSpPr>
            <p:nvPr/>
          </p:nvSpPr>
          <p:spPr bwMode="auto">
            <a:xfrm>
              <a:off x="4336" y="2468"/>
              <a:ext cx="103" cy="169"/>
            </a:xfrm>
            <a:custGeom>
              <a:avLst/>
              <a:gdLst>
                <a:gd name="T0" fmla="*/ 103 w 103"/>
                <a:gd name="T1" fmla="*/ 153 h 169"/>
                <a:gd name="T2" fmla="*/ 97 w 103"/>
                <a:gd name="T3" fmla="*/ 138 h 169"/>
                <a:gd name="T4" fmla="*/ 79 w 103"/>
                <a:gd name="T5" fmla="*/ 121 h 169"/>
                <a:gd name="T6" fmla="*/ 62 w 103"/>
                <a:gd name="T7" fmla="*/ 114 h 169"/>
                <a:gd name="T8" fmla="*/ 20 w 103"/>
                <a:gd name="T9" fmla="*/ 130 h 169"/>
                <a:gd name="T10" fmla="*/ 14 w 103"/>
                <a:gd name="T11" fmla="*/ 154 h 169"/>
                <a:gd name="T12" fmla="*/ 5 w 103"/>
                <a:gd name="T13" fmla="*/ 169 h 169"/>
                <a:gd name="T14" fmla="*/ 4 w 103"/>
                <a:gd name="T15" fmla="*/ 153 h 169"/>
                <a:gd name="T16" fmla="*/ 1 w 103"/>
                <a:gd name="T17" fmla="*/ 133 h 169"/>
                <a:gd name="T18" fmla="*/ 10 w 103"/>
                <a:gd name="T19" fmla="*/ 111 h 169"/>
                <a:gd name="T20" fmla="*/ 40 w 103"/>
                <a:gd name="T21" fmla="*/ 93 h 169"/>
                <a:gd name="T22" fmla="*/ 44 w 103"/>
                <a:gd name="T23" fmla="*/ 67 h 169"/>
                <a:gd name="T24" fmla="*/ 44 w 103"/>
                <a:gd name="T25" fmla="*/ 0 h 1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3"/>
                <a:gd name="T40" fmla="*/ 0 h 169"/>
                <a:gd name="T41" fmla="*/ 103 w 103"/>
                <a:gd name="T42" fmla="*/ 169 h 1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3" h="169">
                  <a:moveTo>
                    <a:pt x="103" y="153"/>
                  </a:moveTo>
                  <a:cubicBezTo>
                    <a:pt x="102" y="148"/>
                    <a:pt x="101" y="143"/>
                    <a:pt x="97" y="138"/>
                  </a:cubicBezTo>
                  <a:cubicBezTo>
                    <a:pt x="93" y="133"/>
                    <a:pt x="85" y="125"/>
                    <a:pt x="79" y="121"/>
                  </a:cubicBezTo>
                  <a:cubicBezTo>
                    <a:pt x="73" y="117"/>
                    <a:pt x="72" y="113"/>
                    <a:pt x="62" y="114"/>
                  </a:cubicBezTo>
                  <a:cubicBezTo>
                    <a:pt x="52" y="115"/>
                    <a:pt x="28" y="123"/>
                    <a:pt x="20" y="130"/>
                  </a:cubicBezTo>
                  <a:cubicBezTo>
                    <a:pt x="12" y="137"/>
                    <a:pt x="16" y="148"/>
                    <a:pt x="14" y="154"/>
                  </a:cubicBezTo>
                  <a:cubicBezTo>
                    <a:pt x="12" y="160"/>
                    <a:pt x="7" y="169"/>
                    <a:pt x="5" y="169"/>
                  </a:cubicBezTo>
                  <a:cubicBezTo>
                    <a:pt x="3" y="169"/>
                    <a:pt x="5" y="159"/>
                    <a:pt x="4" y="153"/>
                  </a:cubicBezTo>
                  <a:cubicBezTo>
                    <a:pt x="3" y="147"/>
                    <a:pt x="0" y="140"/>
                    <a:pt x="1" y="133"/>
                  </a:cubicBezTo>
                  <a:cubicBezTo>
                    <a:pt x="2" y="126"/>
                    <a:pt x="4" y="118"/>
                    <a:pt x="10" y="111"/>
                  </a:cubicBezTo>
                  <a:cubicBezTo>
                    <a:pt x="16" y="104"/>
                    <a:pt x="34" y="100"/>
                    <a:pt x="40" y="93"/>
                  </a:cubicBezTo>
                  <a:cubicBezTo>
                    <a:pt x="46" y="86"/>
                    <a:pt x="43" y="82"/>
                    <a:pt x="44" y="67"/>
                  </a:cubicBezTo>
                  <a:cubicBezTo>
                    <a:pt x="45" y="52"/>
                    <a:pt x="44" y="26"/>
                    <a:pt x="4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6" name="Freeform 30"/>
            <p:cNvSpPr>
              <a:spLocks/>
            </p:cNvSpPr>
            <p:nvPr/>
          </p:nvSpPr>
          <p:spPr bwMode="auto">
            <a:xfrm>
              <a:off x="4395" y="2481"/>
              <a:ext cx="54" cy="149"/>
            </a:xfrm>
            <a:custGeom>
              <a:avLst/>
              <a:gdLst>
                <a:gd name="T0" fmla="*/ 2 w 54"/>
                <a:gd name="T1" fmla="*/ 0 h 149"/>
                <a:gd name="T2" fmla="*/ 2 w 54"/>
                <a:gd name="T3" fmla="*/ 36 h 149"/>
                <a:gd name="T4" fmla="*/ 3 w 54"/>
                <a:gd name="T5" fmla="*/ 68 h 149"/>
                <a:gd name="T6" fmla="*/ 18 w 54"/>
                <a:gd name="T7" fmla="*/ 86 h 149"/>
                <a:gd name="T8" fmla="*/ 39 w 54"/>
                <a:gd name="T9" fmla="*/ 102 h 149"/>
                <a:gd name="T10" fmla="*/ 51 w 54"/>
                <a:gd name="T11" fmla="*/ 126 h 149"/>
                <a:gd name="T12" fmla="*/ 53 w 54"/>
                <a:gd name="T13" fmla="*/ 149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4"/>
                <a:gd name="T22" fmla="*/ 0 h 149"/>
                <a:gd name="T23" fmla="*/ 54 w 54"/>
                <a:gd name="T24" fmla="*/ 149 h 1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4" h="149">
                  <a:moveTo>
                    <a:pt x="2" y="0"/>
                  </a:moveTo>
                  <a:cubicBezTo>
                    <a:pt x="2" y="12"/>
                    <a:pt x="2" y="25"/>
                    <a:pt x="2" y="36"/>
                  </a:cubicBezTo>
                  <a:cubicBezTo>
                    <a:pt x="2" y="47"/>
                    <a:pt x="0" y="60"/>
                    <a:pt x="3" y="68"/>
                  </a:cubicBezTo>
                  <a:cubicBezTo>
                    <a:pt x="6" y="76"/>
                    <a:pt x="12" y="80"/>
                    <a:pt x="18" y="86"/>
                  </a:cubicBezTo>
                  <a:cubicBezTo>
                    <a:pt x="24" y="92"/>
                    <a:pt x="34" y="95"/>
                    <a:pt x="39" y="102"/>
                  </a:cubicBezTo>
                  <a:cubicBezTo>
                    <a:pt x="44" y="109"/>
                    <a:pt x="49" y="118"/>
                    <a:pt x="51" y="126"/>
                  </a:cubicBezTo>
                  <a:cubicBezTo>
                    <a:pt x="53" y="134"/>
                    <a:pt x="54" y="146"/>
                    <a:pt x="53" y="14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7" name="Freeform 31"/>
            <p:cNvSpPr>
              <a:spLocks/>
            </p:cNvSpPr>
            <p:nvPr/>
          </p:nvSpPr>
          <p:spPr bwMode="auto">
            <a:xfrm>
              <a:off x="4254" y="2622"/>
              <a:ext cx="180" cy="138"/>
            </a:xfrm>
            <a:custGeom>
              <a:avLst/>
              <a:gdLst>
                <a:gd name="T0" fmla="*/ 0 w 180"/>
                <a:gd name="T1" fmla="*/ 138 h 138"/>
                <a:gd name="T2" fmla="*/ 113 w 180"/>
                <a:gd name="T3" fmla="*/ 53 h 138"/>
                <a:gd name="T4" fmla="*/ 180 w 180"/>
                <a:gd name="T5" fmla="*/ 0 h 138"/>
                <a:gd name="T6" fmla="*/ 0 60000 65536"/>
                <a:gd name="T7" fmla="*/ 0 60000 65536"/>
                <a:gd name="T8" fmla="*/ 0 60000 65536"/>
                <a:gd name="T9" fmla="*/ 0 w 180"/>
                <a:gd name="T10" fmla="*/ 0 h 138"/>
                <a:gd name="T11" fmla="*/ 180 w 180"/>
                <a:gd name="T12" fmla="*/ 138 h 13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0" h="138">
                  <a:moveTo>
                    <a:pt x="0" y="138"/>
                  </a:moveTo>
                  <a:cubicBezTo>
                    <a:pt x="41" y="107"/>
                    <a:pt x="83" y="76"/>
                    <a:pt x="113" y="53"/>
                  </a:cubicBezTo>
                  <a:cubicBezTo>
                    <a:pt x="143" y="30"/>
                    <a:pt x="169" y="9"/>
                    <a:pt x="18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8" name="Freeform 32"/>
            <p:cNvSpPr>
              <a:spLocks/>
            </p:cNvSpPr>
            <p:nvPr/>
          </p:nvSpPr>
          <p:spPr bwMode="auto">
            <a:xfrm>
              <a:off x="4403" y="2495"/>
              <a:ext cx="26" cy="62"/>
            </a:xfrm>
            <a:custGeom>
              <a:avLst/>
              <a:gdLst>
                <a:gd name="T0" fmla="*/ 22 w 26"/>
                <a:gd name="T1" fmla="*/ 0 h 62"/>
                <a:gd name="T2" fmla="*/ 24 w 26"/>
                <a:gd name="T3" fmla="*/ 45 h 62"/>
                <a:gd name="T4" fmla="*/ 24 w 26"/>
                <a:gd name="T5" fmla="*/ 60 h 62"/>
                <a:gd name="T6" fmla="*/ 13 w 26"/>
                <a:gd name="T7" fmla="*/ 60 h 62"/>
                <a:gd name="T8" fmla="*/ 0 w 26"/>
                <a:gd name="T9" fmla="*/ 6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62"/>
                <a:gd name="T17" fmla="*/ 26 w 26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62">
                  <a:moveTo>
                    <a:pt x="22" y="0"/>
                  </a:moveTo>
                  <a:cubicBezTo>
                    <a:pt x="23" y="17"/>
                    <a:pt x="24" y="35"/>
                    <a:pt x="24" y="45"/>
                  </a:cubicBezTo>
                  <a:cubicBezTo>
                    <a:pt x="24" y="55"/>
                    <a:pt x="26" y="58"/>
                    <a:pt x="24" y="60"/>
                  </a:cubicBezTo>
                  <a:cubicBezTo>
                    <a:pt x="22" y="62"/>
                    <a:pt x="17" y="60"/>
                    <a:pt x="13" y="60"/>
                  </a:cubicBezTo>
                  <a:cubicBezTo>
                    <a:pt x="9" y="60"/>
                    <a:pt x="4" y="60"/>
                    <a:pt x="0" y="61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9" name="Freeform 33"/>
            <p:cNvSpPr>
              <a:spLocks/>
            </p:cNvSpPr>
            <p:nvPr/>
          </p:nvSpPr>
          <p:spPr bwMode="auto">
            <a:xfrm>
              <a:off x="4421" y="2496"/>
              <a:ext cx="49" cy="104"/>
            </a:xfrm>
            <a:custGeom>
              <a:avLst/>
              <a:gdLst>
                <a:gd name="T0" fmla="*/ 21 w 49"/>
                <a:gd name="T1" fmla="*/ 0 h 104"/>
                <a:gd name="T2" fmla="*/ 21 w 49"/>
                <a:gd name="T3" fmla="*/ 48 h 104"/>
                <a:gd name="T4" fmla="*/ 25 w 49"/>
                <a:gd name="T5" fmla="*/ 60 h 104"/>
                <a:gd name="T6" fmla="*/ 40 w 49"/>
                <a:gd name="T7" fmla="*/ 80 h 104"/>
                <a:gd name="T8" fmla="*/ 48 w 49"/>
                <a:gd name="T9" fmla="*/ 102 h 104"/>
                <a:gd name="T10" fmla="*/ 34 w 49"/>
                <a:gd name="T11" fmla="*/ 95 h 104"/>
                <a:gd name="T12" fmla="*/ 22 w 49"/>
                <a:gd name="T13" fmla="*/ 81 h 104"/>
                <a:gd name="T14" fmla="*/ 0 w 49"/>
                <a:gd name="T15" fmla="*/ 74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9"/>
                <a:gd name="T25" fmla="*/ 0 h 104"/>
                <a:gd name="T26" fmla="*/ 49 w 49"/>
                <a:gd name="T27" fmla="*/ 104 h 1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9" h="104">
                  <a:moveTo>
                    <a:pt x="21" y="0"/>
                  </a:moveTo>
                  <a:cubicBezTo>
                    <a:pt x="20" y="19"/>
                    <a:pt x="20" y="38"/>
                    <a:pt x="21" y="48"/>
                  </a:cubicBezTo>
                  <a:cubicBezTo>
                    <a:pt x="22" y="58"/>
                    <a:pt x="22" y="55"/>
                    <a:pt x="25" y="60"/>
                  </a:cubicBezTo>
                  <a:cubicBezTo>
                    <a:pt x="28" y="65"/>
                    <a:pt x="36" y="73"/>
                    <a:pt x="40" y="80"/>
                  </a:cubicBezTo>
                  <a:cubicBezTo>
                    <a:pt x="44" y="87"/>
                    <a:pt x="49" y="100"/>
                    <a:pt x="48" y="102"/>
                  </a:cubicBezTo>
                  <a:cubicBezTo>
                    <a:pt x="47" y="104"/>
                    <a:pt x="38" y="98"/>
                    <a:pt x="34" y="95"/>
                  </a:cubicBezTo>
                  <a:cubicBezTo>
                    <a:pt x="30" y="92"/>
                    <a:pt x="28" y="84"/>
                    <a:pt x="22" y="81"/>
                  </a:cubicBezTo>
                  <a:cubicBezTo>
                    <a:pt x="16" y="78"/>
                    <a:pt x="8" y="76"/>
                    <a:pt x="0" y="7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Freeform 34"/>
            <p:cNvSpPr>
              <a:spLocks/>
            </p:cNvSpPr>
            <p:nvPr/>
          </p:nvSpPr>
          <p:spPr bwMode="auto">
            <a:xfrm>
              <a:off x="4451" y="2570"/>
              <a:ext cx="48" cy="45"/>
            </a:xfrm>
            <a:custGeom>
              <a:avLst/>
              <a:gdLst>
                <a:gd name="T0" fmla="*/ 48 w 48"/>
                <a:gd name="T1" fmla="*/ 0 h 45"/>
                <a:gd name="T2" fmla="*/ 19 w 48"/>
                <a:gd name="T3" fmla="*/ 28 h 45"/>
                <a:gd name="T4" fmla="*/ 0 w 48"/>
                <a:gd name="T5" fmla="*/ 45 h 45"/>
                <a:gd name="T6" fmla="*/ 0 60000 65536"/>
                <a:gd name="T7" fmla="*/ 0 60000 65536"/>
                <a:gd name="T8" fmla="*/ 0 60000 65536"/>
                <a:gd name="T9" fmla="*/ 0 w 48"/>
                <a:gd name="T10" fmla="*/ 0 h 45"/>
                <a:gd name="T11" fmla="*/ 48 w 48"/>
                <a:gd name="T12" fmla="*/ 45 h 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5">
                  <a:moveTo>
                    <a:pt x="48" y="0"/>
                  </a:moveTo>
                  <a:cubicBezTo>
                    <a:pt x="37" y="10"/>
                    <a:pt x="27" y="21"/>
                    <a:pt x="19" y="28"/>
                  </a:cubicBezTo>
                  <a:cubicBezTo>
                    <a:pt x="11" y="35"/>
                    <a:pt x="5" y="40"/>
                    <a:pt x="0" y="45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1" name="Freeform 35"/>
            <p:cNvSpPr>
              <a:spLocks/>
            </p:cNvSpPr>
            <p:nvPr/>
          </p:nvSpPr>
          <p:spPr bwMode="auto">
            <a:xfrm>
              <a:off x="4203" y="2595"/>
              <a:ext cx="158" cy="147"/>
            </a:xfrm>
            <a:custGeom>
              <a:avLst/>
              <a:gdLst>
                <a:gd name="T0" fmla="*/ 158 w 158"/>
                <a:gd name="T1" fmla="*/ 0 h 147"/>
                <a:gd name="T2" fmla="*/ 144 w 158"/>
                <a:gd name="T3" fmla="*/ 26 h 147"/>
                <a:gd name="T4" fmla="*/ 123 w 158"/>
                <a:gd name="T5" fmla="*/ 45 h 147"/>
                <a:gd name="T6" fmla="*/ 84 w 158"/>
                <a:gd name="T7" fmla="*/ 75 h 147"/>
                <a:gd name="T8" fmla="*/ 48 w 158"/>
                <a:gd name="T9" fmla="*/ 108 h 147"/>
                <a:gd name="T10" fmla="*/ 0 w 158"/>
                <a:gd name="T11" fmla="*/ 147 h 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147"/>
                <a:gd name="T20" fmla="*/ 158 w 158"/>
                <a:gd name="T21" fmla="*/ 147 h 1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147">
                  <a:moveTo>
                    <a:pt x="158" y="0"/>
                  </a:moveTo>
                  <a:cubicBezTo>
                    <a:pt x="154" y="9"/>
                    <a:pt x="150" y="19"/>
                    <a:pt x="144" y="26"/>
                  </a:cubicBezTo>
                  <a:cubicBezTo>
                    <a:pt x="138" y="33"/>
                    <a:pt x="133" y="37"/>
                    <a:pt x="123" y="45"/>
                  </a:cubicBezTo>
                  <a:cubicBezTo>
                    <a:pt x="113" y="53"/>
                    <a:pt x="97" y="64"/>
                    <a:pt x="84" y="75"/>
                  </a:cubicBezTo>
                  <a:cubicBezTo>
                    <a:pt x="71" y="86"/>
                    <a:pt x="62" y="96"/>
                    <a:pt x="48" y="108"/>
                  </a:cubicBezTo>
                  <a:cubicBezTo>
                    <a:pt x="34" y="120"/>
                    <a:pt x="17" y="133"/>
                    <a:pt x="0" y="147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Freeform 36"/>
            <p:cNvSpPr>
              <a:spLocks/>
            </p:cNvSpPr>
            <p:nvPr/>
          </p:nvSpPr>
          <p:spPr bwMode="auto">
            <a:xfrm>
              <a:off x="4199" y="2740"/>
              <a:ext cx="52" cy="34"/>
            </a:xfrm>
            <a:custGeom>
              <a:avLst/>
              <a:gdLst>
                <a:gd name="T0" fmla="*/ 0 w 52"/>
                <a:gd name="T1" fmla="*/ 7 h 34"/>
                <a:gd name="T2" fmla="*/ 15 w 52"/>
                <a:gd name="T3" fmla="*/ 7 h 34"/>
                <a:gd name="T4" fmla="*/ 36 w 52"/>
                <a:gd name="T5" fmla="*/ 5 h 34"/>
                <a:gd name="T6" fmla="*/ 21 w 52"/>
                <a:gd name="T7" fmla="*/ 31 h 34"/>
                <a:gd name="T8" fmla="*/ 42 w 52"/>
                <a:gd name="T9" fmla="*/ 20 h 34"/>
                <a:gd name="T10" fmla="*/ 39 w 52"/>
                <a:gd name="T11" fmla="*/ 34 h 34"/>
                <a:gd name="T12" fmla="*/ 52 w 52"/>
                <a:gd name="T13" fmla="*/ 2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4"/>
                <a:gd name="T23" fmla="*/ 52 w 5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4">
                  <a:moveTo>
                    <a:pt x="0" y="7"/>
                  </a:moveTo>
                  <a:cubicBezTo>
                    <a:pt x="3" y="5"/>
                    <a:pt x="15" y="0"/>
                    <a:pt x="15" y="7"/>
                  </a:cubicBezTo>
                  <a:lnTo>
                    <a:pt x="36" y="5"/>
                  </a:lnTo>
                  <a:lnTo>
                    <a:pt x="21" y="31"/>
                  </a:lnTo>
                  <a:lnTo>
                    <a:pt x="42" y="20"/>
                  </a:lnTo>
                  <a:lnTo>
                    <a:pt x="39" y="34"/>
                  </a:lnTo>
                  <a:lnTo>
                    <a:pt x="52" y="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3" name="Line 37"/>
            <p:cNvSpPr>
              <a:spLocks noChangeShapeType="1"/>
            </p:cNvSpPr>
            <p:nvPr/>
          </p:nvSpPr>
          <p:spPr bwMode="auto">
            <a:xfrm flipV="1">
              <a:off x="4353" y="2585"/>
              <a:ext cx="38" cy="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Line 38"/>
            <p:cNvSpPr>
              <a:spLocks noChangeShapeType="1"/>
            </p:cNvSpPr>
            <p:nvPr/>
          </p:nvSpPr>
          <p:spPr bwMode="auto">
            <a:xfrm flipV="1">
              <a:off x="4448" y="2540"/>
              <a:ext cx="21" cy="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5" name="Freeform 39"/>
            <p:cNvSpPr>
              <a:spLocks/>
            </p:cNvSpPr>
            <p:nvPr/>
          </p:nvSpPr>
          <p:spPr bwMode="auto">
            <a:xfrm>
              <a:off x="4640" y="2667"/>
              <a:ext cx="270" cy="216"/>
            </a:xfrm>
            <a:custGeom>
              <a:avLst/>
              <a:gdLst>
                <a:gd name="T0" fmla="*/ 0 w 270"/>
                <a:gd name="T1" fmla="*/ 0 h 216"/>
                <a:gd name="T2" fmla="*/ 100 w 270"/>
                <a:gd name="T3" fmla="*/ 83 h 216"/>
                <a:gd name="T4" fmla="*/ 193 w 270"/>
                <a:gd name="T5" fmla="*/ 158 h 216"/>
                <a:gd name="T6" fmla="*/ 270 w 270"/>
                <a:gd name="T7" fmla="*/ 216 h 2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0"/>
                <a:gd name="T13" fmla="*/ 0 h 216"/>
                <a:gd name="T14" fmla="*/ 270 w 270"/>
                <a:gd name="T15" fmla="*/ 216 h 2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0" h="216">
                  <a:moveTo>
                    <a:pt x="0" y="0"/>
                  </a:moveTo>
                  <a:cubicBezTo>
                    <a:pt x="34" y="28"/>
                    <a:pt x="68" y="57"/>
                    <a:pt x="100" y="83"/>
                  </a:cubicBezTo>
                  <a:cubicBezTo>
                    <a:pt x="132" y="109"/>
                    <a:pt x="165" y="136"/>
                    <a:pt x="193" y="158"/>
                  </a:cubicBezTo>
                  <a:cubicBezTo>
                    <a:pt x="221" y="180"/>
                    <a:pt x="245" y="198"/>
                    <a:pt x="270" y="21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Freeform 40"/>
            <p:cNvSpPr>
              <a:spLocks/>
            </p:cNvSpPr>
            <p:nvPr/>
          </p:nvSpPr>
          <p:spPr bwMode="auto">
            <a:xfrm>
              <a:off x="4740" y="2616"/>
              <a:ext cx="195" cy="189"/>
            </a:xfrm>
            <a:custGeom>
              <a:avLst/>
              <a:gdLst>
                <a:gd name="T0" fmla="*/ 0 w 195"/>
                <a:gd name="T1" fmla="*/ 0 h 189"/>
                <a:gd name="T2" fmla="*/ 195 w 195"/>
                <a:gd name="T3" fmla="*/ 189 h 189"/>
                <a:gd name="T4" fmla="*/ 0 60000 65536"/>
                <a:gd name="T5" fmla="*/ 0 60000 65536"/>
                <a:gd name="T6" fmla="*/ 0 w 195"/>
                <a:gd name="T7" fmla="*/ 0 h 189"/>
                <a:gd name="T8" fmla="*/ 195 w 195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5" h="189">
                  <a:moveTo>
                    <a:pt x="0" y="0"/>
                  </a:moveTo>
                  <a:cubicBezTo>
                    <a:pt x="81" y="79"/>
                    <a:pt x="163" y="158"/>
                    <a:pt x="195" y="18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Freeform 41"/>
            <p:cNvSpPr>
              <a:spLocks/>
            </p:cNvSpPr>
            <p:nvPr/>
          </p:nvSpPr>
          <p:spPr bwMode="auto">
            <a:xfrm>
              <a:off x="4520" y="1947"/>
              <a:ext cx="100" cy="249"/>
            </a:xfrm>
            <a:custGeom>
              <a:avLst/>
              <a:gdLst>
                <a:gd name="T0" fmla="*/ 4 w 100"/>
                <a:gd name="T1" fmla="*/ 0 h 249"/>
                <a:gd name="T2" fmla="*/ 7 w 100"/>
                <a:gd name="T3" fmla="*/ 33 h 249"/>
                <a:gd name="T4" fmla="*/ 46 w 100"/>
                <a:gd name="T5" fmla="*/ 90 h 249"/>
                <a:gd name="T6" fmla="*/ 91 w 100"/>
                <a:gd name="T7" fmla="*/ 189 h 249"/>
                <a:gd name="T8" fmla="*/ 100 w 100"/>
                <a:gd name="T9" fmla="*/ 249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"/>
                <a:gd name="T16" fmla="*/ 0 h 249"/>
                <a:gd name="T17" fmla="*/ 100 w 100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" h="249">
                  <a:moveTo>
                    <a:pt x="4" y="0"/>
                  </a:moveTo>
                  <a:cubicBezTo>
                    <a:pt x="2" y="9"/>
                    <a:pt x="0" y="18"/>
                    <a:pt x="7" y="33"/>
                  </a:cubicBezTo>
                  <a:cubicBezTo>
                    <a:pt x="14" y="48"/>
                    <a:pt x="32" y="64"/>
                    <a:pt x="46" y="90"/>
                  </a:cubicBezTo>
                  <a:cubicBezTo>
                    <a:pt x="60" y="116"/>
                    <a:pt x="82" y="163"/>
                    <a:pt x="91" y="189"/>
                  </a:cubicBezTo>
                  <a:cubicBezTo>
                    <a:pt x="100" y="215"/>
                    <a:pt x="100" y="232"/>
                    <a:pt x="100" y="24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Freeform 42"/>
            <p:cNvSpPr>
              <a:spLocks/>
            </p:cNvSpPr>
            <p:nvPr/>
          </p:nvSpPr>
          <p:spPr bwMode="auto">
            <a:xfrm>
              <a:off x="4584" y="2346"/>
              <a:ext cx="72" cy="138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138 h 138"/>
                <a:gd name="T4" fmla="*/ 0 60000 65536"/>
                <a:gd name="T5" fmla="*/ 0 60000 65536"/>
                <a:gd name="T6" fmla="*/ 0 w 72"/>
                <a:gd name="T7" fmla="*/ 0 h 138"/>
                <a:gd name="T8" fmla="*/ 72 w 72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38">
                  <a:moveTo>
                    <a:pt x="0" y="0"/>
                  </a:moveTo>
                  <a:cubicBezTo>
                    <a:pt x="30" y="57"/>
                    <a:pt x="60" y="114"/>
                    <a:pt x="72" y="138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99" name="Freeform 43"/>
            <p:cNvSpPr>
              <a:spLocks/>
            </p:cNvSpPr>
            <p:nvPr/>
          </p:nvSpPr>
          <p:spPr bwMode="auto">
            <a:xfrm>
              <a:off x="4404" y="2418"/>
              <a:ext cx="240" cy="213"/>
            </a:xfrm>
            <a:custGeom>
              <a:avLst/>
              <a:gdLst>
                <a:gd name="T0" fmla="*/ 0 w 240"/>
                <a:gd name="T1" fmla="*/ 0 h 213"/>
                <a:gd name="T2" fmla="*/ 60 w 240"/>
                <a:gd name="T3" fmla="*/ 33 h 213"/>
                <a:gd name="T4" fmla="*/ 147 w 240"/>
                <a:gd name="T5" fmla="*/ 105 h 213"/>
                <a:gd name="T6" fmla="*/ 240 w 240"/>
                <a:gd name="T7" fmla="*/ 213 h 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13"/>
                <a:gd name="T14" fmla="*/ 240 w 240"/>
                <a:gd name="T15" fmla="*/ 213 h 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13">
                  <a:moveTo>
                    <a:pt x="0" y="0"/>
                  </a:moveTo>
                  <a:cubicBezTo>
                    <a:pt x="18" y="8"/>
                    <a:pt x="36" y="16"/>
                    <a:pt x="60" y="33"/>
                  </a:cubicBezTo>
                  <a:cubicBezTo>
                    <a:pt x="84" y="50"/>
                    <a:pt x="117" y="75"/>
                    <a:pt x="147" y="105"/>
                  </a:cubicBezTo>
                  <a:cubicBezTo>
                    <a:pt x="177" y="135"/>
                    <a:pt x="208" y="174"/>
                    <a:pt x="240" y="213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00" name="Group 44"/>
            <p:cNvGrpSpPr>
              <a:grpSpLocks/>
            </p:cNvGrpSpPr>
            <p:nvPr/>
          </p:nvGrpSpPr>
          <p:grpSpPr bwMode="auto">
            <a:xfrm>
              <a:off x="3220" y="1495"/>
              <a:ext cx="910" cy="286"/>
              <a:chOff x="852" y="1399"/>
              <a:chExt cx="1278" cy="614"/>
            </a:xfrm>
          </p:grpSpPr>
          <p:sp>
            <p:nvSpPr>
              <p:cNvPr id="23604" name="Freeform 45"/>
              <p:cNvSpPr>
                <a:spLocks/>
              </p:cNvSpPr>
              <p:nvPr/>
            </p:nvSpPr>
            <p:spPr bwMode="auto">
              <a:xfrm>
                <a:off x="1054" y="1548"/>
                <a:ext cx="170" cy="465"/>
              </a:xfrm>
              <a:custGeom>
                <a:avLst/>
                <a:gdLst>
                  <a:gd name="T0" fmla="*/ 68 w 170"/>
                  <a:gd name="T1" fmla="*/ 315 h 465"/>
                  <a:gd name="T2" fmla="*/ 125 w 170"/>
                  <a:gd name="T3" fmla="*/ 297 h 465"/>
                  <a:gd name="T4" fmla="*/ 170 w 170"/>
                  <a:gd name="T5" fmla="*/ 357 h 465"/>
                  <a:gd name="T6" fmla="*/ 128 w 170"/>
                  <a:gd name="T7" fmla="*/ 405 h 465"/>
                  <a:gd name="T8" fmla="*/ 35 w 170"/>
                  <a:gd name="T9" fmla="*/ 381 h 465"/>
                  <a:gd name="T10" fmla="*/ 14 w 170"/>
                  <a:gd name="T11" fmla="*/ 285 h 465"/>
                  <a:gd name="T12" fmla="*/ 122 w 170"/>
                  <a:gd name="T13" fmla="*/ 147 h 465"/>
                  <a:gd name="T14" fmla="*/ 146 w 170"/>
                  <a:gd name="T15" fmla="*/ 24 h 465"/>
                  <a:gd name="T16" fmla="*/ 131 w 170"/>
                  <a:gd name="T17" fmla="*/ 6 h 465"/>
                  <a:gd name="T18" fmla="*/ 116 w 170"/>
                  <a:gd name="T19" fmla="*/ 57 h 465"/>
                  <a:gd name="T20" fmla="*/ 107 w 170"/>
                  <a:gd name="T21" fmla="*/ 351 h 465"/>
                  <a:gd name="T22" fmla="*/ 95 w 170"/>
                  <a:gd name="T23" fmla="*/ 447 h 465"/>
                  <a:gd name="T24" fmla="*/ 65 w 170"/>
                  <a:gd name="T25" fmla="*/ 459 h 465"/>
                  <a:gd name="T26" fmla="*/ 35 w 170"/>
                  <a:gd name="T27" fmla="*/ 447 h 46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0"/>
                  <a:gd name="T43" fmla="*/ 0 h 465"/>
                  <a:gd name="T44" fmla="*/ 170 w 170"/>
                  <a:gd name="T45" fmla="*/ 465 h 46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0" h="465">
                    <a:moveTo>
                      <a:pt x="68" y="315"/>
                    </a:moveTo>
                    <a:cubicBezTo>
                      <a:pt x="88" y="302"/>
                      <a:pt x="108" y="290"/>
                      <a:pt x="125" y="297"/>
                    </a:cubicBezTo>
                    <a:cubicBezTo>
                      <a:pt x="142" y="304"/>
                      <a:pt x="170" y="339"/>
                      <a:pt x="170" y="357"/>
                    </a:cubicBezTo>
                    <a:cubicBezTo>
                      <a:pt x="170" y="375"/>
                      <a:pt x="150" y="401"/>
                      <a:pt x="128" y="405"/>
                    </a:cubicBezTo>
                    <a:cubicBezTo>
                      <a:pt x="106" y="409"/>
                      <a:pt x="54" y="401"/>
                      <a:pt x="35" y="381"/>
                    </a:cubicBezTo>
                    <a:cubicBezTo>
                      <a:pt x="16" y="361"/>
                      <a:pt x="0" y="324"/>
                      <a:pt x="14" y="285"/>
                    </a:cubicBezTo>
                    <a:cubicBezTo>
                      <a:pt x="28" y="246"/>
                      <a:pt x="100" y="190"/>
                      <a:pt x="122" y="147"/>
                    </a:cubicBezTo>
                    <a:cubicBezTo>
                      <a:pt x="144" y="104"/>
                      <a:pt x="145" y="47"/>
                      <a:pt x="146" y="24"/>
                    </a:cubicBezTo>
                    <a:cubicBezTo>
                      <a:pt x="147" y="1"/>
                      <a:pt x="136" y="0"/>
                      <a:pt x="131" y="6"/>
                    </a:cubicBezTo>
                    <a:cubicBezTo>
                      <a:pt x="126" y="12"/>
                      <a:pt x="120" y="0"/>
                      <a:pt x="116" y="57"/>
                    </a:cubicBezTo>
                    <a:cubicBezTo>
                      <a:pt x="112" y="114"/>
                      <a:pt x="110" y="286"/>
                      <a:pt x="107" y="351"/>
                    </a:cubicBezTo>
                    <a:cubicBezTo>
                      <a:pt x="104" y="416"/>
                      <a:pt x="102" y="429"/>
                      <a:pt x="95" y="447"/>
                    </a:cubicBezTo>
                    <a:cubicBezTo>
                      <a:pt x="88" y="465"/>
                      <a:pt x="75" y="459"/>
                      <a:pt x="65" y="459"/>
                    </a:cubicBezTo>
                    <a:cubicBezTo>
                      <a:pt x="55" y="459"/>
                      <a:pt x="45" y="453"/>
                      <a:pt x="35" y="447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Line 46"/>
              <p:cNvSpPr>
                <a:spLocks noChangeShapeType="1"/>
              </p:cNvSpPr>
              <p:nvPr/>
            </p:nvSpPr>
            <p:spPr bwMode="auto">
              <a:xfrm>
                <a:off x="858" y="2010"/>
                <a:ext cx="12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Line 47"/>
              <p:cNvSpPr>
                <a:spLocks noChangeShapeType="1"/>
              </p:cNvSpPr>
              <p:nvPr/>
            </p:nvSpPr>
            <p:spPr bwMode="auto">
              <a:xfrm>
                <a:off x="858" y="1914"/>
                <a:ext cx="12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Line 48"/>
              <p:cNvSpPr>
                <a:spLocks noChangeShapeType="1"/>
              </p:cNvSpPr>
              <p:nvPr/>
            </p:nvSpPr>
            <p:spPr bwMode="auto">
              <a:xfrm>
                <a:off x="852" y="1818"/>
                <a:ext cx="1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Line 49"/>
              <p:cNvSpPr>
                <a:spLocks noChangeShapeType="1"/>
              </p:cNvSpPr>
              <p:nvPr/>
            </p:nvSpPr>
            <p:spPr bwMode="auto">
              <a:xfrm>
                <a:off x="858" y="172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Line 50"/>
              <p:cNvSpPr>
                <a:spLocks noChangeShapeType="1"/>
              </p:cNvSpPr>
              <p:nvPr/>
            </p:nvSpPr>
            <p:spPr bwMode="auto">
              <a:xfrm>
                <a:off x="858" y="1632"/>
                <a:ext cx="12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Line 51"/>
              <p:cNvSpPr>
                <a:spLocks noChangeShapeType="1"/>
              </p:cNvSpPr>
              <p:nvPr/>
            </p:nvSpPr>
            <p:spPr bwMode="auto">
              <a:xfrm flipV="1">
                <a:off x="1506" y="1776"/>
                <a:ext cx="413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1" name="Line 52"/>
              <p:cNvSpPr>
                <a:spLocks noChangeShapeType="1"/>
              </p:cNvSpPr>
              <p:nvPr/>
            </p:nvSpPr>
            <p:spPr bwMode="auto">
              <a:xfrm flipV="1">
                <a:off x="1500" y="1740"/>
                <a:ext cx="413" cy="14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Line 53"/>
              <p:cNvSpPr>
                <a:spLocks noChangeShapeType="1"/>
              </p:cNvSpPr>
              <p:nvPr/>
            </p:nvSpPr>
            <p:spPr bwMode="auto">
              <a:xfrm flipV="1">
                <a:off x="1500" y="1585"/>
                <a:ext cx="0" cy="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Line 54"/>
              <p:cNvSpPr>
                <a:spLocks noChangeShapeType="1"/>
              </p:cNvSpPr>
              <p:nvPr/>
            </p:nvSpPr>
            <p:spPr bwMode="auto">
              <a:xfrm>
                <a:off x="1466" y="1536"/>
                <a:ext cx="1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Oval 55"/>
              <p:cNvSpPr>
                <a:spLocks noChangeArrowheads="1"/>
              </p:cNvSpPr>
              <p:nvPr/>
            </p:nvSpPr>
            <p:spPr bwMode="auto">
              <a:xfrm>
                <a:off x="1376" y="1551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15" name="Line 56"/>
              <p:cNvSpPr>
                <a:spLocks noChangeShapeType="1"/>
              </p:cNvSpPr>
              <p:nvPr/>
            </p:nvSpPr>
            <p:spPr bwMode="auto">
              <a:xfrm flipV="1">
                <a:off x="1621" y="1529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Oval 57"/>
              <p:cNvSpPr>
                <a:spLocks noChangeArrowheads="1"/>
              </p:cNvSpPr>
              <p:nvPr/>
            </p:nvSpPr>
            <p:spPr bwMode="auto">
              <a:xfrm>
                <a:off x="1498" y="1497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17" name="Oval 58"/>
              <p:cNvSpPr>
                <a:spLocks noChangeArrowheads="1"/>
              </p:cNvSpPr>
              <p:nvPr/>
            </p:nvSpPr>
            <p:spPr bwMode="auto">
              <a:xfrm>
                <a:off x="1635" y="1454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18" name="Line 59"/>
              <p:cNvSpPr>
                <a:spLocks noChangeShapeType="1"/>
              </p:cNvSpPr>
              <p:nvPr/>
            </p:nvSpPr>
            <p:spPr bwMode="auto">
              <a:xfrm flipV="1">
                <a:off x="1756" y="1480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Line 60"/>
              <p:cNvSpPr>
                <a:spLocks noChangeShapeType="1"/>
              </p:cNvSpPr>
              <p:nvPr/>
            </p:nvSpPr>
            <p:spPr bwMode="auto">
              <a:xfrm flipH="1">
                <a:off x="1756" y="1437"/>
                <a:ext cx="16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Oval 61"/>
              <p:cNvSpPr>
                <a:spLocks noChangeArrowheads="1"/>
              </p:cNvSpPr>
              <p:nvPr/>
            </p:nvSpPr>
            <p:spPr bwMode="auto">
              <a:xfrm>
                <a:off x="1764" y="1399"/>
                <a:ext cx="119" cy="7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 wrap="none" anchor="ctr"/>
              <a:lstStyle/>
              <a:p>
                <a:endParaRPr lang="en-US" altLang="en-US" sz="16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21" name="Line 62"/>
              <p:cNvSpPr>
                <a:spLocks noChangeShapeType="1"/>
              </p:cNvSpPr>
              <p:nvPr/>
            </p:nvSpPr>
            <p:spPr bwMode="auto">
              <a:xfrm flipV="1">
                <a:off x="1887" y="1432"/>
                <a:ext cx="0" cy="3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none" w="sm" len="sm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601" name="Line 63"/>
            <p:cNvSpPr>
              <a:spLocks noChangeShapeType="1"/>
            </p:cNvSpPr>
            <p:nvPr/>
          </p:nvSpPr>
          <p:spPr bwMode="auto">
            <a:xfrm flipH="1" flipV="1">
              <a:off x="4244" y="1590"/>
              <a:ext cx="73" cy="155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2" name="Line 64"/>
            <p:cNvSpPr>
              <a:spLocks noChangeShapeType="1"/>
            </p:cNvSpPr>
            <p:nvPr/>
          </p:nvSpPr>
          <p:spPr bwMode="auto">
            <a:xfrm flipH="1">
              <a:off x="4160" y="1781"/>
              <a:ext cx="136" cy="1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03" name="Line 65"/>
            <p:cNvSpPr>
              <a:spLocks noChangeShapeType="1"/>
            </p:cNvSpPr>
            <p:nvPr/>
          </p:nvSpPr>
          <p:spPr bwMode="auto">
            <a:xfrm flipH="1" flipV="1">
              <a:off x="4161" y="1673"/>
              <a:ext cx="131" cy="7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 type="none" w="sm" len="sm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65" name="Text Box 66"/>
          <p:cNvSpPr txBox="1">
            <a:spLocks noChangeArrowheads="1"/>
          </p:cNvSpPr>
          <p:nvPr/>
        </p:nvSpPr>
        <p:spPr bwMode="auto">
          <a:xfrm>
            <a:off x="6494463" y="3175000"/>
            <a:ext cx="725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23566" name="Line 67"/>
          <p:cNvSpPr>
            <a:spLocks noChangeShapeType="1"/>
          </p:cNvSpPr>
          <p:nvPr/>
        </p:nvSpPr>
        <p:spPr bwMode="auto">
          <a:xfrm flipV="1">
            <a:off x="10460038" y="800100"/>
            <a:ext cx="0" cy="2428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Text Box 68"/>
          <p:cNvSpPr txBox="1">
            <a:spLocks noChangeArrowheads="1"/>
          </p:cNvSpPr>
          <p:nvPr/>
        </p:nvSpPr>
        <p:spPr bwMode="auto">
          <a:xfrm>
            <a:off x="10529888" y="93980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E(t)</a:t>
            </a:r>
          </a:p>
        </p:txBody>
      </p:sp>
      <p:sp>
        <p:nvSpPr>
          <p:cNvPr id="23568" name="Text Box 69"/>
          <p:cNvSpPr txBox="1">
            <a:spLocks noChangeArrowheads="1"/>
          </p:cNvSpPr>
          <p:nvPr/>
        </p:nvSpPr>
        <p:spPr bwMode="auto">
          <a:xfrm>
            <a:off x="7885113" y="5969000"/>
            <a:ext cx="86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z = ct</a:t>
            </a:r>
          </a:p>
        </p:txBody>
      </p:sp>
      <p:sp>
        <p:nvSpPr>
          <p:cNvPr id="23569" name="Text Box 70"/>
          <p:cNvSpPr txBox="1">
            <a:spLocks noChangeArrowheads="1"/>
          </p:cNvSpPr>
          <p:nvPr/>
        </p:nvSpPr>
        <p:spPr bwMode="auto">
          <a:xfrm>
            <a:off x="2479675" y="284163"/>
            <a:ext cx="3306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Pulse broadening, dispersion</a:t>
            </a:r>
            <a:endParaRPr lang="fr-FR" altLang="en-US" sz="20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1" name="Text Box 71"/>
          <p:cNvSpPr txBox="1">
            <a:spLocks noChangeArrowheads="1"/>
          </p:cNvSpPr>
          <p:nvPr/>
        </p:nvSpPr>
        <p:spPr bwMode="auto">
          <a:xfrm>
            <a:off x="6323013" y="1292225"/>
            <a:ext cx="1695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Broadening 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chirping</a:t>
            </a:r>
          </a:p>
        </p:txBody>
      </p:sp>
      <p:pic>
        <p:nvPicPr>
          <p:cNvPr id="23571" name="Picture 76" descr="high g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146550"/>
            <a:ext cx="22574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2" name="Line 77"/>
          <p:cNvSpPr>
            <a:spLocks noChangeShapeType="1"/>
          </p:cNvSpPr>
          <p:nvPr/>
        </p:nvSpPr>
        <p:spPr bwMode="auto">
          <a:xfrm flipH="1">
            <a:off x="9161463" y="3697288"/>
            <a:ext cx="1343025" cy="18637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3" name="Text Box 78"/>
          <p:cNvSpPr txBox="1">
            <a:spLocks noChangeArrowheads="1"/>
          </p:cNvSpPr>
          <p:nvPr/>
        </p:nvSpPr>
        <p:spPr bwMode="auto">
          <a:xfrm>
            <a:off x="5843588" y="334963"/>
            <a:ext cx="2463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Positive dispersion creates a positive frequency sweep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6523038" y="165100"/>
            <a:ext cx="1254125" cy="5178425"/>
            <a:chOff x="2320" y="845"/>
            <a:chExt cx="1592" cy="3262"/>
          </a:xfrm>
        </p:grpSpPr>
        <p:grpSp>
          <p:nvGrpSpPr>
            <p:cNvPr id="24597" name="Group 3"/>
            <p:cNvGrpSpPr>
              <a:grpSpLocks/>
            </p:cNvGrpSpPr>
            <p:nvPr/>
          </p:nvGrpSpPr>
          <p:grpSpPr bwMode="auto">
            <a:xfrm>
              <a:off x="2320" y="1020"/>
              <a:ext cx="1592" cy="3087"/>
              <a:chOff x="2320" y="432"/>
              <a:chExt cx="1592" cy="3087"/>
            </a:xfrm>
          </p:grpSpPr>
          <p:sp>
            <p:nvSpPr>
              <p:cNvPr id="24599" name="Freeform 4"/>
              <p:cNvSpPr>
                <a:spLocks/>
              </p:cNvSpPr>
              <p:nvPr/>
            </p:nvSpPr>
            <p:spPr bwMode="auto">
              <a:xfrm>
                <a:off x="2320" y="432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Freeform 5"/>
              <p:cNvSpPr>
                <a:spLocks/>
              </p:cNvSpPr>
              <p:nvPr/>
            </p:nvSpPr>
            <p:spPr bwMode="auto">
              <a:xfrm flipH="1">
                <a:off x="3136" y="440"/>
                <a:ext cx="776" cy="3079"/>
              </a:xfrm>
              <a:custGeom>
                <a:avLst/>
                <a:gdLst>
                  <a:gd name="T0" fmla="*/ 776 w 776"/>
                  <a:gd name="T1" fmla="*/ 0 h 3079"/>
                  <a:gd name="T2" fmla="*/ 720 w 776"/>
                  <a:gd name="T3" fmla="*/ 2792 h 3079"/>
                  <a:gd name="T4" fmla="*/ 640 w 776"/>
                  <a:gd name="T5" fmla="*/ 1720 h 3079"/>
                  <a:gd name="T6" fmla="*/ 608 w 776"/>
                  <a:gd name="T7" fmla="*/ 816 h 3079"/>
                  <a:gd name="T8" fmla="*/ 536 w 776"/>
                  <a:gd name="T9" fmla="*/ 1632 h 3079"/>
                  <a:gd name="T10" fmla="*/ 512 w 776"/>
                  <a:gd name="T11" fmla="*/ 2144 h 3079"/>
                  <a:gd name="T12" fmla="*/ 496 w 776"/>
                  <a:gd name="T13" fmla="*/ 2296 h 3079"/>
                  <a:gd name="T14" fmla="*/ 440 w 776"/>
                  <a:gd name="T15" fmla="*/ 1792 h 3079"/>
                  <a:gd name="T16" fmla="*/ 416 w 776"/>
                  <a:gd name="T17" fmla="*/ 1576 h 3079"/>
                  <a:gd name="T18" fmla="*/ 384 w 776"/>
                  <a:gd name="T19" fmla="*/ 1472 h 3079"/>
                  <a:gd name="T20" fmla="*/ 368 w 776"/>
                  <a:gd name="T21" fmla="*/ 1520 h 3079"/>
                  <a:gd name="T22" fmla="*/ 344 w 776"/>
                  <a:gd name="T23" fmla="*/ 1648 h 3079"/>
                  <a:gd name="T24" fmla="*/ 288 w 776"/>
                  <a:gd name="T25" fmla="*/ 1776 h 3079"/>
                  <a:gd name="T26" fmla="*/ 224 w 776"/>
                  <a:gd name="T27" fmla="*/ 1696 h 3079"/>
                  <a:gd name="T28" fmla="*/ 176 w 776"/>
                  <a:gd name="T29" fmla="*/ 1688 h 3079"/>
                  <a:gd name="T30" fmla="*/ 152 w 776"/>
                  <a:gd name="T31" fmla="*/ 1728 h 3079"/>
                  <a:gd name="T32" fmla="*/ 72 w 776"/>
                  <a:gd name="T33" fmla="*/ 1744 h 3079"/>
                  <a:gd name="T34" fmla="*/ 0 w 776"/>
                  <a:gd name="T35" fmla="*/ 1728 h 30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76"/>
                  <a:gd name="T55" fmla="*/ 0 h 3079"/>
                  <a:gd name="T56" fmla="*/ 776 w 776"/>
                  <a:gd name="T57" fmla="*/ 3079 h 30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76" h="3079">
                    <a:moveTo>
                      <a:pt x="776" y="0"/>
                    </a:moveTo>
                    <a:cubicBezTo>
                      <a:pt x="759" y="1252"/>
                      <a:pt x="743" y="2505"/>
                      <a:pt x="720" y="2792"/>
                    </a:cubicBezTo>
                    <a:cubicBezTo>
                      <a:pt x="697" y="3079"/>
                      <a:pt x="659" y="2049"/>
                      <a:pt x="640" y="1720"/>
                    </a:cubicBezTo>
                    <a:cubicBezTo>
                      <a:pt x="621" y="1391"/>
                      <a:pt x="625" y="831"/>
                      <a:pt x="608" y="816"/>
                    </a:cubicBezTo>
                    <a:cubicBezTo>
                      <a:pt x="591" y="801"/>
                      <a:pt x="552" y="1411"/>
                      <a:pt x="536" y="1632"/>
                    </a:cubicBezTo>
                    <a:cubicBezTo>
                      <a:pt x="520" y="1853"/>
                      <a:pt x="519" y="2033"/>
                      <a:pt x="512" y="2144"/>
                    </a:cubicBezTo>
                    <a:cubicBezTo>
                      <a:pt x="505" y="2255"/>
                      <a:pt x="508" y="2355"/>
                      <a:pt x="496" y="2296"/>
                    </a:cubicBezTo>
                    <a:cubicBezTo>
                      <a:pt x="484" y="2237"/>
                      <a:pt x="453" y="1912"/>
                      <a:pt x="440" y="1792"/>
                    </a:cubicBezTo>
                    <a:cubicBezTo>
                      <a:pt x="427" y="1672"/>
                      <a:pt x="425" y="1629"/>
                      <a:pt x="416" y="1576"/>
                    </a:cubicBezTo>
                    <a:cubicBezTo>
                      <a:pt x="407" y="1523"/>
                      <a:pt x="392" y="1481"/>
                      <a:pt x="384" y="1472"/>
                    </a:cubicBezTo>
                    <a:cubicBezTo>
                      <a:pt x="376" y="1463"/>
                      <a:pt x="375" y="1491"/>
                      <a:pt x="368" y="1520"/>
                    </a:cubicBezTo>
                    <a:cubicBezTo>
                      <a:pt x="361" y="1549"/>
                      <a:pt x="357" y="1605"/>
                      <a:pt x="344" y="1648"/>
                    </a:cubicBezTo>
                    <a:cubicBezTo>
                      <a:pt x="331" y="1691"/>
                      <a:pt x="308" y="1768"/>
                      <a:pt x="288" y="1776"/>
                    </a:cubicBezTo>
                    <a:cubicBezTo>
                      <a:pt x="268" y="1784"/>
                      <a:pt x="243" y="1711"/>
                      <a:pt x="224" y="1696"/>
                    </a:cubicBezTo>
                    <a:cubicBezTo>
                      <a:pt x="205" y="1681"/>
                      <a:pt x="188" y="1683"/>
                      <a:pt x="176" y="1688"/>
                    </a:cubicBezTo>
                    <a:cubicBezTo>
                      <a:pt x="164" y="1693"/>
                      <a:pt x="169" y="1719"/>
                      <a:pt x="152" y="1728"/>
                    </a:cubicBezTo>
                    <a:cubicBezTo>
                      <a:pt x="135" y="1737"/>
                      <a:pt x="97" y="1744"/>
                      <a:pt x="72" y="1744"/>
                    </a:cubicBezTo>
                    <a:cubicBezTo>
                      <a:pt x="47" y="1744"/>
                      <a:pt x="23" y="1736"/>
                      <a:pt x="0" y="1728"/>
                    </a:cubicBezTo>
                  </a:path>
                </a:pathLst>
              </a:custGeom>
              <a:noFill/>
              <a:ln w="25400" cmpd="sng">
                <a:solidFill>
                  <a:srgbClr val="00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98" name="Freeform 6"/>
            <p:cNvSpPr>
              <a:spLocks/>
            </p:cNvSpPr>
            <p:nvPr/>
          </p:nvSpPr>
          <p:spPr bwMode="auto">
            <a:xfrm>
              <a:off x="3094" y="845"/>
              <a:ext cx="43" cy="195"/>
            </a:xfrm>
            <a:custGeom>
              <a:avLst/>
              <a:gdLst>
                <a:gd name="T0" fmla="*/ 2 w 43"/>
                <a:gd name="T1" fmla="*/ 180 h 195"/>
                <a:gd name="T2" fmla="*/ 1 w 43"/>
                <a:gd name="T3" fmla="*/ 153 h 195"/>
                <a:gd name="T4" fmla="*/ 5 w 43"/>
                <a:gd name="T5" fmla="*/ 58 h 195"/>
                <a:gd name="T6" fmla="*/ 10 w 43"/>
                <a:gd name="T7" fmla="*/ 18 h 195"/>
                <a:gd name="T8" fmla="*/ 22 w 43"/>
                <a:gd name="T9" fmla="*/ 1 h 195"/>
                <a:gd name="T10" fmla="*/ 32 w 43"/>
                <a:gd name="T11" fmla="*/ 25 h 195"/>
                <a:gd name="T12" fmla="*/ 37 w 43"/>
                <a:gd name="T13" fmla="*/ 67 h 195"/>
                <a:gd name="T14" fmla="*/ 43 w 43"/>
                <a:gd name="T15" fmla="*/ 195 h 1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195"/>
                <a:gd name="T26" fmla="*/ 43 w 43"/>
                <a:gd name="T27" fmla="*/ 195 h 1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195">
                  <a:moveTo>
                    <a:pt x="2" y="180"/>
                  </a:moveTo>
                  <a:cubicBezTo>
                    <a:pt x="1" y="176"/>
                    <a:pt x="0" y="173"/>
                    <a:pt x="1" y="153"/>
                  </a:cubicBezTo>
                  <a:cubicBezTo>
                    <a:pt x="2" y="133"/>
                    <a:pt x="4" y="80"/>
                    <a:pt x="5" y="58"/>
                  </a:cubicBezTo>
                  <a:cubicBezTo>
                    <a:pt x="6" y="36"/>
                    <a:pt x="7" y="27"/>
                    <a:pt x="10" y="18"/>
                  </a:cubicBezTo>
                  <a:cubicBezTo>
                    <a:pt x="13" y="9"/>
                    <a:pt x="18" y="0"/>
                    <a:pt x="22" y="1"/>
                  </a:cubicBezTo>
                  <a:cubicBezTo>
                    <a:pt x="26" y="2"/>
                    <a:pt x="30" y="14"/>
                    <a:pt x="32" y="25"/>
                  </a:cubicBezTo>
                  <a:cubicBezTo>
                    <a:pt x="34" y="36"/>
                    <a:pt x="35" y="39"/>
                    <a:pt x="37" y="67"/>
                  </a:cubicBezTo>
                  <a:cubicBezTo>
                    <a:pt x="39" y="95"/>
                    <a:pt x="41" y="145"/>
                    <a:pt x="43" y="195"/>
                  </a:cubicBezTo>
                </a:path>
              </a:pathLst>
            </a:custGeom>
            <a:noFill/>
            <a:ln w="25400" cmpd="sng">
              <a:solidFill>
                <a:srgbClr val="00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78" name="Line 7"/>
          <p:cNvSpPr>
            <a:spLocks noChangeShapeType="1"/>
          </p:cNvSpPr>
          <p:nvPr/>
        </p:nvSpPr>
        <p:spPr bwMode="auto">
          <a:xfrm flipH="1">
            <a:off x="481013" y="5229225"/>
            <a:ext cx="60769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109538" y="5197475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24580" name="Line 9"/>
          <p:cNvSpPr>
            <a:spLocks noChangeShapeType="1"/>
          </p:cNvSpPr>
          <p:nvPr/>
        </p:nvSpPr>
        <p:spPr bwMode="auto">
          <a:xfrm>
            <a:off x="3017838" y="3683000"/>
            <a:ext cx="3175" cy="1566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108075" y="3457575"/>
            <a:ext cx="177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Electric field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amplitude</a:t>
            </a:r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 flipH="1">
            <a:off x="5272088" y="3181350"/>
            <a:ext cx="3000375" cy="32480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 flipH="1">
            <a:off x="3976688" y="3190875"/>
            <a:ext cx="4762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Line 13"/>
          <p:cNvSpPr>
            <a:spLocks noChangeShapeType="1"/>
          </p:cNvSpPr>
          <p:nvPr/>
        </p:nvSpPr>
        <p:spPr bwMode="auto">
          <a:xfrm flipH="1">
            <a:off x="4052888" y="3200400"/>
            <a:ext cx="3608387" cy="23002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14"/>
          <p:cNvSpPr>
            <a:spLocks noChangeShapeType="1"/>
          </p:cNvSpPr>
          <p:nvPr/>
        </p:nvSpPr>
        <p:spPr bwMode="auto">
          <a:xfrm flipH="1">
            <a:off x="1366838" y="3192463"/>
            <a:ext cx="5226050" cy="23637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5505450" y="3875088"/>
            <a:ext cx="989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z = v</a:t>
            </a:r>
            <a:r>
              <a:rPr lang="en-US" altLang="en-US" sz="2400" baseline="-25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altLang="en-US" sz="24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(slow)</a:t>
            </a: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4170363" y="3662363"/>
            <a:ext cx="989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z = v</a:t>
            </a:r>
            <a:r>
              <a:rPr lang="en-US" altLang="en-US" sz="2400" baseline="-250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r>
              <a:rPr lang="en-US" alt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(fast)</a:t>
            </a:r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4303713" y="3124200"/>
            <a:ext cx="72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24589" name="Line 18"/>
          <p:cNvSpPr>
            <a:spLocks noChangeShapeType="1"/>
          </p:cNvSpPr>
          <p:nvPr/>
        </p:nvSpPr>
        <p:spPr bwMode="auto">
          <a:xfrm flipV="1">
            <a:off x="8269288" y="749300"/>
            <a:ext cx="0" cy="242887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8340725" y="889000"/>
            <a:ext cx="65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E(t)</a:t>
            </a: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5695950" y="59182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z = ct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290513" y="233363"/>
            <a:ext cx="4222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CC"/>
                </a:solidFill>
                <a:latin typeface="Times New Roman" pitchFamily="18" charset="0"/>
              </a:rPr>
              <a:t>Pulse compression through chirping, </a:t>
            </a:r>
            <a:endParaRPr lang="fr-FR" altLang="en-US" sz="2000" b="1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133850" y="1241425"/>
            <a:ext cx="1738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Chirping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compression</a:t>
            </a:r>
          </a:p>
        </p:txBody>
      </p:sp>
      <p:pic>
        <p:nvPicPr>
          <p:cNvPr id="24594" name="Picture 27" descr="high g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25" y="4095750"/>
            <a:ext cx="22574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5" name="Line 28"/>
          <p:cNvSpPr>
            <a:spLocks noChangeShapeType="1"/>
          </p:cNvSpPr>
          <p:nvPr/>
        </p:nvSpPr>
        <p:spPr bwMode="auto">
          <a:xfrm flipV="1">
            <a:off x="6972300" y="3646488"/>
            <a:ext cx="1343025" cy="1863725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29"/>
          <p:cNvSpPr txBox="1">
            <a:spLocks noChangeArrowheads="1"/>
          </p:cNvSpPr>
          <p:nvPr/>
        </p:nvSpPr>
        <p:spPr bwMode="auto">
          <a:xfrm>
            <a:off x="338138" y="793750"/>
            <a:ext cx="22320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latin typeface="Times New Roman" pitchFamily="18" charset="0"/>
                <a:cs typeface="Times New Roman" pitchFamily="18" charset="0"/>
              </a:rPr>
              <a:t>Positivelky chirped pulse compressed by negative dispersion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3859213" y="395288"/>
            <a:ext cx="329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PHASE MODULATION</a:t>
            </a:r>
          </a:p>
        </p:txBody>
      </p:sp>
      <p:sp>
        <p:nvSpPr>
          <p:cNvPr id="25602" name="Rectangle 3"/>
          <p:cNvSpPr>
            <a:spLocks noChangeArrowheads="1"/>
          </p:cNvSpPr>
          <p:nvPr/>
        </p:nvSpPr>
        <p:spPr bwMode="auto">
          <a:xfrm>
            <a:off x="5011738" y="1284288"/>
            <a:ext cx="2162175" cy="1431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719763" y="1395413"/>
            <a:ext cx="62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n(t)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k(t)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516063" y="928688"/>
            <a:ext cx="22050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E(t) = </a:t>
            </a:r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400" baseline="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aseline="3000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en-US" sz="2400" baseline="30000">
                <a:latin typeface="Times New Roman" pitchFamily="18" charset="0"/>
                <a:cs typeface="Times New Roman" pitchFamily="18" charset="0"/>
              </a:rPr>
              <a:t>t-kz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7281863" y="1557338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(t,0) 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aseline="30000">
                <a:latin typeface="Times New Roman" pitchFamily="18" charset="0"/>
                <a:cs typeface="Times New Roman" pitchFamily="18" charset="0"/>
              </a:rPr>
              <a:t>ik(t)d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06" name="Line 7"/>
          <p:cNvSpPr>
            <a:spLocks noChangeShapeType="1"/>
          </p:cNvSpPr>
          <p:nvPr/>
        </p:nvSpPr>
        <p:spPr bwMode="auto">
          <a:xfrm>
            <a:off x="5018088" y="3429000"/>
            <a:ext cx="21621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5840413" y="2928938"/>
            <a:ext cx="3397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4770438" y="3714750"/>
            <a:ext cx="1965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DISPERSION</a:t>
            </a:r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5006975" y="4429125"/>
            <a:ext cx="2162175" cy="14319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5640388" y="4535488"/>
            <a:ext cx="7794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k(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2544763" y="4643438"/>
            <a:ext cx="12684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DW,0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12" name="Text Box 13"/>
          <p:cNvSpPr txBox="1">
            <a:spLocks noChangeArrowheads="1"/>
          </p:cNvSpPr>
          <p:nvPr/>
        </p:nvSpPr>
        <p:spPr bwMode="auto">
          <a:xfrm>
            <a:off x="7386638" y="4714875"/>
            <a:ext cx="243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DW,0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3200" baseline="30000">
                <a:latin typeface="Times New Roman" pitchFamily="18" charset="0"/>
                <a:cs typeface="Times New Roman" pitchFamily="18" charset="0"/>
              </a:rPr>
              <a:t>-ik</a:t>
            </a:r>
            <a:r>
              <a:rPr lang="en-US" altLang="en-US" sz="3200" baseline="30000">
                <a:latin typeface="Symbol" pitchFamily="18" charset="2"/>
                <a:cs typeface="Times New Roman" pitchFamily="18" charset="0"/>
              </a:rPr>
              <a:t>(DW)</a:t>
            </a:r>
            <a:r>
              <a:rPr lang="en-US" altLang="en-US" sz="3200" baseline="30000">
                <a:latin typeface="Times New Roman" pitchFamily="18" charset="0"/>
                <a:cs typeface="Times New Roman" pitchFamily="18" charset="0"/>
              </a:rPr>
              <a:t>z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3" name="Text Box 14"/>
          <p:cNvSpPr txBox="1">
            <a:spLocks noChangeArrowheads="1"/>
          </p:cNvSpPr>
          <p:nvPr/>
        </p:nvSpPr>
        <p:spPr bwMode="auto">
          <a:xfrm>
            <a:off x="3255963" y="1631950"/>
            <a:ext cx="928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(t,0)</a:t>
            </a:r>
          </a:p>
        </p:txBody>
      </p:sp>
      <p:sp>
        <p:nvSpPr>
          <p:cNvPr id="25614" name="Line 15"/>
          <p:cNvSpPr>
            <a:spLocks noChangeShapeType="1"/>
          </p:cNvSpPr>
          <p:nvPr/>
        </p:nvSpPr>
        <p:spPr bwMode="auto">
          <a:xfrm>
            <a:off x="3678238" y="2357438"/>
            <a:ext cx="1133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Line 16"/>
          <p:cNvSpPr>
            <a:spLocks noChangeShapeType="1"/>
          </p:cNvSpPr>
          <p:nvPr/>
        </p:nvSpPr>
        <p:spPr bwMode="auto">
          <a:xfrm>
            <a:off x="7386638" y="2357438"/>
            <a:ext cx="113188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6" name="Line 17"/>
          <p:cNvSpPr>
            <a:spLocks noChangeShapeType="1"/>
          </p:cNvSpPr>
          <p:nvPr/>
        </p:nvSpPr>
        <p:spPr bwMode="auto">
          <a:xfrm>
            <a:off x="3575050" y="5429250"/>
            <a:ext cx="1133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7" name="Line 18"/>
          <p:cNvSpPr>
            <a:spLocks noChangeShapeType="1"/>
          </p:cNvSpPr>
          <p:nvPr/>
        </p:nvSpPr>
        <p:spPr bwMode="auto">
          <a:xfrm>
            <a:off x="7488238" y="5429250"/>
            <a:ext cx="1133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3951288" y="723900"/>
            <a:ext cx="4314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</a:rPr>
              <a:t>Propagation in the time domain</a:t>
            </a:r>
            <a:endParaRPr lang="fr-FR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487863" y="1387475"/>
            <a:ext cx="329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PHASE MODULATION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5335588" y="2605088"/>
            <a:ext cx="160020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784850" y="2724150"/>
            <a:ext cx="628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n(t)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k(t)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754313" y="2225675"/>
            <a:ext cx="218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E(t) = </a:t>
            </a:r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(t)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400" baseline="30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en-US" sz="2400" baseline="3000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en-US" sz="2400" baseline="30000">
                <a:latin typeface="Times New Roman" pitchFamily="18" charset="0"/>
                <a:cs typeface="Times New Roman" pitchFamily="18" charset="0"/>
              </a:rPr>
              <a:t>t-kz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7021513" y="2895600"/>
            <a:ext cx="1793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(t,0) 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2800" baseline="30000">
                <a:latin typeface="Times New Roman" pitchFamily="18" charset="0"/>
                <a:cs typeface="Times New Roman" pitchFamily="18" charset="0"/>
              </a:rPr>
              <a:t>ik(t)d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043363" y="2974975"/>
            <a:ext cx="9223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(t,0)</a:t>
            </a:r>
          </a:p>
        </p:txBody>
      </p:sp>
      <p:sp>
        <p:nvSpPr>
          <p:cNvPr id="26632" name="Line 9"/>
          <p:cNvSpPr>
            <a:spLocks noChangeShapeType="1"/>
          </p:cNvSpPr>
          <p:nvPr/>
        </p:nvSpPr>
        <p:spPr bwMode="auto">
          <a:xfrm>
            <a:off x="4354513" y="37496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3" name="Line 10"/>
          <p:cNvSpPr>
            <a:spLocks noChangeShapeType="1"/>
          </p:cNvSpPr>
          <p:nvPr/>
        </p:nvSpPr>
        <p:spPr bwMode="auto">
          <a:xfrm>
            <a:off x="7097713" y="37496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729038" y="4397375"/>
            <a:ext cx="4816475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3335338" y="5676900"/>
            <a:ext cx="5800725" cy="379413"/>
            <a:chOff x="1999" y="3648"/>
            <a:chExt cx="2554" cy="167"/>
          </a:xfrm>
        </p:grpSpPr>
        <p:pic>
          <p:nvPicPr>
            <p:cNvPr id="26636" name="Picture 1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9" y="3649"/>
              <a:ext cx="288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Line 14"/>
            <p:cNvSpPr>
              <a:spLocks noChangeShapeType="1"/>
            </p:cNvSpPr>
            <p:nvPr/>
          </p:nvSpPr>
          <p:spPr bwMode="auto">
            <a:xfrm>
              <a:off x="2479" y="3719"/>
              <a:ext cx="7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6638" name="Picture 1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95" y="3648"/>
              <a:ext cx="1258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613150" y="1463675"/>
            <a:ext cx="194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DISPERSION</a:t>
            </a:r>
          </a:p>
        </p:txBody>
      </p:sp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3786188" y="2225675"/>
            <a:ext cx="1600200" cy="15271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156075" y="2338388"/>
            <a:ext cx="777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n(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 algn="ctr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k(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W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1966913" y="2454275"/>
            <a:ext cx="1257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DW,0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548313" y="2530475"/>
            <a:ext cx="243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4000">
                <a:latin typeface="Symbol" pitchFamily="18" charset="2"/>
                <a:cs typeface="Times New Roman" pitchFamily="18" charset="0"/>
              </a:rPr>
              <a:t>e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>
                <a:latin typeface="Symbol" pitchFamily="18" charset="2"/>
                <a:cs typeface="Times New Roman" pitchFamily="18" charset="0"/>
              </a:rPr>
              <a:t>DW,0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en-US" sz="3200" baseline="30000">
                <a:latin typeface="Times New Roman" pitchFamily="18" charset="0"/>
                <a:cs typeface="Times New Roman" pitchFamily="18" charset="0"/>
              </a:rPr>
              <a:t>-ik</a:t>
            </a:r>
            <a:r>
              <a:rPr lang="en-US" altLang="en-US" sz="3200" baseline="30000">
                <a:latin typeface="Symbol" pitchFamily="18" charset="2"/>
                <a:cs typeface="Times New Roman" pitchFamily="18" charset="0"/>
              </a:rPr>
              <a:t>(DW)</a:t>
            </a:r>
            <a:r>
              <a:rPr lang="en-US" altLang="en-US" sz="3200" baseline="30000">
                <a:latin typeface="Times New Roman" pitchFamily="18" charset="0"/>
                <a:cs typeface="Times New Roman" pitchFamily="18" charset="0"/>
              </a:rPr>
              <a:t>z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>
            <a:off x="2728913" y="32924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5624513" y="3292475"/>
            <a:ext cx="8382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2065338" y="666750"/>
            <a:ext cx="5043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</a:rPr>
              <a:t>Propagation in the frequency domain</a:t>
            </a:r>
            <a:endParaRPr lang="fr-FR" altLang="en-US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28788" y="3976688"/>
            <a:ext cx="571817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92338" y="5713413"/>
            <a:ext cx="4222750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808163" y="4994275"/>
            <a:ext cx="534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>
                <a:latin typeface="Times New Roman" pitchFamily="18" charset="0"/>
              </a:rPr>
              <a:t>Retarded frame and taking the inverse FT:</a:t>
            </a:r>
            <a:endParaRPr lang="fr-FR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4335463" y="214313"/>
            <a:ext cx="291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PHASE MODULATION</a:t>
            </a:r>
            <a:endParaRPr lang="fr-FR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821113" y="714375"/>
            <a:ext cx="617537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7424738" y="714375"/>
            <a:ext cx="14319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983288" y="714375"/>
            <a:ext cx="61912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408363" y="142875"/>
            <a:ext cx="5765800" cy="1785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5881688" y="571500"/>
            <a:ext cx="822325" cy="5000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Line 8"/>
          <p:cNvSpPr>
            <a:spLocks noChangeShapeType="1"/>
          </p:cNvSpPr>
          <p:nvPr/>
        </p:nvSpPr>
        <p:spPr bwMode="auto">
          <a:xfrm>
            <a:off x="4541838" y="1071563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6910388" y="1071563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8681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4027488" y="1300163"/>
            <a:ext cx="4632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511550" y="2216150"/>
            <a:ext cx="619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4541838" y="2320925"/>
            <a:ext cx="15446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pic>
        <p:nvPicPr>
          <p:cNvPr id="28684" name="Picture 1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6291263" y="2214563"/>
            <a:ext cx="26987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/>
          <a:srcRect/>
          <a:stretch>
            <a:fillRect/>
          </a:stretch>
        </p:blipFill>
        <p:spPr bwMode="auto">
          <a:xfrm>
            <a:off x="3694113" y="3017838"/>
            <a:ext cx="52038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6" name="Rectangle 15"/>
          <p:cNvSpPr>
            <a:spLocks noChangeArrowheads="1"/>
          </p:cNvSpPr>
          <p:nvPr/>
        </p:nvSpPr>
        <p:spPr bwMode="auto">
          <a:xfrm>
            <a:off x="3509963" y="2928938"/>
            <a:ext cx="5562600" cy="714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87" name="Picture 1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3252788" y="4251325"/>
            <a:ext cx="30384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8291513" y="4322763"/>
            <a:ext cx="781050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9" name="Line 18"/>
          <p:cNvSpPr>
            <a:spLocks noChangeShapeType="1"/>
          </p:cNvSpPr>
          <p:nvPr/>
        </p:nvSpPr>
        <p:spPr bwMode="auto">
          <a:xfrm flipH="1">
            <a:off x="6602413" y="4357688"/>
            <a:ext cx="1441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Text Box 19"/>
          <p:cNvSpPr txBox="1">
            <a:spLocks noChangeArrowheads="1"/>
          </p:cNvSpPr>
          <p:nvPr/>
        </p:nvSpPr>
        <p:spPr bwMode="auto">
          <a:xfrm>
            <a:off x="5116513" y="478631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DISPERSION</a:t>
            </a:r>
            <a:endParaRPr lang="fr-FR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9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7983538" y="5353050"/>
            <a:ext cx="7810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/>
          <a:srcRect/>
          <a:stretch>
            <a:fillRect/>
          </a:stretch>
        </p:blipFill>
        <p:spPr bwMode="auto">
          <a:xfrm>
            <a:off x="3436938" y="5283200"/>
            <a:ext cx="172243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983288" y="5357813"/>
            <a:ext cx="619125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5881688" y="5214938"/>
            <a:ext cx="822325" cy="50006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95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4"/>
          <a:srcRect/>
          <a:stretch>
            <a:fillRect/>
          </a:stretch>
        </p:blipFill>
        <p:spPr bwMode="auto">
          <a:xfrm>
            <a:off x="3741738" y="5924550"/>
            <a:ext cx="51022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Line 25"/>
          <p:cNvSpPr>
            <a:spLocks noChangeShapeType="1"/>
          </p:cNvSpPr>
          <p:nvPr/>
        </p:nvSpPr>
        <p:spPr bwMode="auto">
          <a:xfrm flipH="1">
            <a:off x="4643438" y="5715000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697" name="Line 26"/>
          <p:cNvSpPr>
            <a:spLocks noChangeShapeType="1"/>
          </p:cNvSpPr>
          <p:nvPr/>
        </p:nvSpPr>
        <p:spPr bwMode="auto">
          <a:xfrm flipH="1">
            <a:off x="6910388" y="5715000"/>
            <a:ext cx="927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698" name="Rectangle 27"/>
          <p:cNvSpPr>
            <a:spLocks noChangeArrowheads="1"/>
          </p:cNvSpPr>
          <p:nvPr/>
        </p:nvSpPr>
        <p:spPr bwMode="auto">
          <a:xfrm>
            <a:off x="3201988" y="4786313"/>
            <a:ext cx="6178550" cy="171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99" name="Line 28"/>
          <p:cNvSpPr>
            <a:spLocks noChangeShapeType="1"/>
          </p:cNvSpPr>
          <p:nvPr/>
        </p:nvSpPr>
        <p:spPr bwMode="auto">
          <a:xfrm flipV="1">
            <a:off x="2789238" y="2500313"/>
            <a:ext cx="0" cy="164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0" name="Line 29"/>
          <p:cNvSpPr>
            <a:spLocks noChangeShapeType="1"/>
          </p:cNvSpPr>
          <p:nvPr/>
        </p:nvSpPr>
        <p:spPr bwMode="auto">
          <a:xfrm flipV="1">
            <a:off x="9586913" y="2547938"/>
            <a:ext cx="0" cy="164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1" name="Line 30"/>
          <p:cNvSpPr>
            <a:spLocks noChangeShapeType="1"/>
          </p:cNvSpPr>
          <p:nvPr/>
        </p:nvSpPr>
        <p:spPr bwMode="auto">
          <a:xfrm flipV="1">
            <a:off x="2173288" y="1143000"/>
            <a:ext cx="0" cy="4214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2" name="Line 31"/>
          <p:cNvSpPr>
            <a:spLocks noChangeShapeType="1"/>
          </p:cNvSpPr>
          <p:nvPr/>
        </p:nvSpPr>
        <p:spPr bwMode="auto">
          <a:xfrm flipV="1">
            <a:off x="10412413" y="1000125"/>
            <a:ext cx="0" cy="42148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03" name="Arc 32"/>
          <p:cNvSpPr>
            <a:spLocks/>
          </p:cNvSpPr>
          <p:nvPr/>
        </p:nvSpPr>
        <p:spPr bwMode="auto">
          <a:xfrm flipH="1" flipV="1">
            <a:off x="2173288" y="5357813"/>
            <a:ext cx="1030287" cy="357187"/>
          </a:xfrm>
          <a:custGeom>
            <a:avLst/>
            <a:gdLst>
              <a:gd name="T0" fmla="*/ 0 w 21600"/>
              <a:gd name="T1" fmla="*/ 0 h 21600"/>
              <a:gd name="T2" fmla="*/ 49143110 w 21600"/>
              <a:gd name="T3" fmla="*/ 5906600 h 21600"/>
              <a:gd name="T4" fmla="*/ 0 w 21600"/>
              <a:gd name="T5" fmla="*/ 5906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4" name="Arc 33"/>
          <p:cNvSpPr>
            <a:spLocks/>
          </p:cNvSpPr>
          <p:nvPr/>
        </p:nvSpPr>
        <p:spPr bwMode="auto">
          <a:xfrm flipH="1">
            <a:off x="2173288" y="785813"/>
            <a:ext cx="1235075" cy="357187"/>
          </a:xfrm>
          <a:custGeom>
            <a:avLst/>
            <a:gdLst>
              <a:gd name="T0" fmla="*/ 0 w 21600"/>
              <a:gd name="T1" fmla="*/ 0 h 21600"/>
              <a:gd name="T2" fmla="*/ 70802452 w 21600"/>
              <a:gd name="T3" fmla="*/ 5906600 h 21600"/>
              <a:gd name="T4" fmla="*/ 0 w 21600"/>
              <a:gd name="T5" fmla="*/ 5906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5" name="Arc 34"/>
          <p:cNvSpPr>
            <a:spLocks/>
          </p:cNvSpPr>
          <p:nvPr/>
        </p:nvSpPr>
        <p:spPr bwMode="auto">
          <a:xfrm>
            <a:off x="9175750" y="714375"/>
            <a:ext cx="1236663" cy="357188"/>
          </a:xfrm>
          <a:custGeom>
            <a:avLst/>
            <a:gdLst>
              <a:gd name="T0" fmla="*/ 0 w 21600"/>
              <a:gd name="T1" fmla="*/ 0 h 21600"/>
              <a:gd name="T2" fmla="*/ 70802567 w 21600"/>
              <a:gd name="T3" fmla="*/ 5906633 h 21600"/>
              <a:gd name="T4" fmla="*/ 0 w 21600"/>
              <a:gd name="T5" fmla="*/ 590663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none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6" name="Arc 35"/>
          <p:cNvSpPr>
            <a:spLocks/>
          </p:cNvSpPr>
          <p:nvPr/>
        </p:nvSpPr>
        <p:spPr bwMode="auto">
          <a:xfrm flipV="1">
            <a:off x="9380538" y="5214938"/>
            <a:ext cx="1031875" cy="357187"/>
          </a:xfrm>
          <a:custGeom>
            <a:avLst/>
            <a:gdLst>
              <a:gd name="T0" fmla="*/ 0 w 21600"/>
              <a:gd name="T1" fmla="*/ 0 h 21600"/>
              <a:gd name="T2" fmla="*/ 49143205 w 21600"/>
              <a:gd name="T3" fmla="*/ 5906600 h 21600"/>
              <a:gd name="T4" fmla="*/ 0 w 21600"/>
              <a:gd name="T5" fmla="*/ 59066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7" name="Arc 36"/>
          <p:cNvSpPr>
            <a:spLocks/>
          </p:cNvSpPr>
          <p:nvPr/>
        </p:nvSpPr>
        <p:spPr bwMode="auto">
          <a:xfrm flipH="1">
            <a:off x="2789238" y="2357438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7887155 w 21600"/>
              <a:gd name="T3" fmla="*/ 945059 h 21600"/>
              <a:gd name="T4" fmla="*/ 0 w 21600"/>
              <a:gd name="T5" fmla="*/ 94505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8" name="Arc 37"/>
          <p:cNvSpPr>
            <a:spLocks/>
          </p:cNvSpPr>
          <p:nvPr/>
        </p:nvSpPr>
        <p:spPr bwMode="auto">
          <a:xfrm>
            <a:off x="9174163" y="2428875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7887155 w 21600"/>
              <a:gd name="T3" fmla="*/ 945059 h 21600"/>
              <a:gd name="T4" fmla="*/ 0 w 21600"/>
              <a:gd name="T5" fmla="*/ 94505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9" name="Arc 38"/>
          <p:cNvSpPr>
            <a:spLocks/>
          </p:cNvSpPr>
          <p:nvPr/>
        </p:nvSpPr>
        <p:spPr bwMode="auto">
          <a:xfrm flipH="1" flipV="1">
            <a:off x="2789238" y="4143375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7887155 w 21600"/>
              <a:gd name="T3" fmla="*/ 945059 h 21600"/>
              <a:gd name="T4" fmla="*/ 0 w 21600"/>
              <a:gd name="T5" fmla="*/ 94505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0" name="Arc 39"/>
          <p:cNvSpPr>
            <a:spLocks/>
          </p:cNvSpPr>
          <p:nvPr/>
        </p:nvSpPr>
        <p:spPr bwMode="auto">
          <a:xfrm flipV="1">
            <a:off x="9174163" y="4214813"/>
            <a:ext cx="412750" cy="142875"/>
          </a:xfrm>
          <a:custGeom>
            <a:avLst/>
            <a:gdLst>
              <a:gd name="T0" fmla="*/ 0 w 21600"/>
              <a:gd name="T1" fmla="*/ 0 h 21600"/>
              <a:gd name="T2" fmla="*/ 7887155 w 21600"/>
              <a:gd name="T3" fmla="*/ 945059 h 21600"/>
              <a:gd name="T4" fmla="*/ 0 w 21600"/>
              <a:gd name="T5" fmla="*/ 94505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1" name="Line 40"/>
          <p:cNvSpPr>
            <a:spLocks noChangeShapeType="1"/>
          </p:cNvSpPr>
          <p:nvPr/>
        </p:nvSpPr>
        <p:spPr bwMode="auto">
          <a:xfrm flipH="1">
            <a:off x="7115175" y="2616200"/>
            <a:ext cx="601663" cy="4159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2" name="Line 41"/>
          <p:cNvSpPr>
            <a:spLocks noChangeShapeType="1"/>
          </p:cNvSpPr>
          <p:nvPr/>
        </p:nvSpPr>
        <p:spPr bwMode="auto">
          <a:xfrm flipH="1" flipV="1">
            <a:off x="5307013" y="3711575"/>
            <a:ext cx="57150" cy="4413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3" name="Arc 43"/>
          <p:cNvSpPr>
            <a:spLocks/>
          </p:cNvSpPr>
          <p:nvPr/>
        </p:nvSpPr>
        <p:spPr bwMode="auto">
          <a:xfrm>
            <a:off x="4857750" y="4479925"/>
            <a:ext cx="3021013" cy="1509713"/>
          </a:xfrm>
          <a:custGeom>
            <a:avLst/>
            <a:gdLst>
              <a:gd name="T0" fmla="*/ 230040896 w 21600"/>
              <a:gd name="T1" fmla="*/ 0 h 18118"/>
              <a:gd name="T2" fmla="*/ 422523900 w 21600"/>
              <a:gd name="T3" fmla="*/ 125799377 h 18118"/>
              <a:gd name="T4" fmla="*/ 0 w 21600"/>
              <a:gd name="T5" fmla="*/ 125799377 h 18118"/>
              <a:gd name="T6" fmla="*/ 0 60000 65536"/>
              <a:gd name="T7" fmla="*/ 0 60000 65536"/>
              <a:gd name="T8" fmla="*/ 0 60000 65536"/>
              <a:gd name="T9" fmla="*/ 0 w 21600"/>
              <a:gd name="T10" fmla="*/ 0 h 18118"/>
              <a:gd name="T11" fmla="*/ 21600 w 21600"/>
              <a:gd name="T12" fmla="*/ 18118 h 181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118" fill="none" extrusionOk="0">
                <a:moveTo>
                  <a:pt x="11760" y="-1"/>
                </a:moveTo>
                <a:cubicBezTo>
                  <a:pt x="17896" y="3983"/>
                  <a:pt x="21600" y="10801"/>
                  <a:pt x="21600" y="18118"/>
                </a:cubicBezTo>
              </a:path>
              <a:path w="21600" h="18118" stroke="0" extrusionOk="0">
                <a:moveTo>
                  <a:pt x="11760" y="-1"/>
                </a:moveTo>
                <a:cubicBezTo>
                  <a:pt x="17896" y="3983"/>
                  <a:pt x="21600" y="10801"/>
                  <a:pt x="21600" y="18118"/>
                </a:cubicBezTo>
                <a:lnTo>
                  <a:pt x="0" y="18118"/>
                </a:lnTo>
                <a:lnTo>
                  <a:pt x="11760" y="-1"/>
                </a:lnTo>
                <a:close/>
              </a:path>
            </a:pathLst>
          </a:custGeom>
          <a:noFill/>
          <a:ln w="25400">
            <a:solidFill>
              <a:srgbClr val="0033CC"/>
            </a:solidFill>
            <a:round/>
            <a:headEnd type="stealth" w="lg" len="lg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14" name="Line 44"/>
          <p:cNvSpPr>
            <a:spLocks noChangeShapeType="1"/>
          </p:cNvSpPr>
          <p:nvPr/>
        </p:nvSpPr>
        <p:spPr bwMode="auto">
          <a:xfrm>
            <a:off x="7900988" y="1724025"/>
            <a:ext cx="12700" cy="382588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060661" y="2859848"/>
            <a:ext cx="4114800" cy="762000"/>
            <a:chOff x="1567" y="1908"/>
            <a:chExt cx="2592" cy="480"/>
          </a:xfrm>
        </p:grpSpPr>
        <p:pic>
          <p:nvPicPr>
            <p:cNvPr id="29716" name="Picture 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52" y="1968"/>
              <a:ext cx="2425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7" name="Rectangle 4"/>
            <p:cNvSpPr>
              <a:spLocks noChangeArrowheads="1"/>
            </p:cNvSpPr>
            <p:nvPr/>
          </p:nvSpPr>
          <p:spPr bwMode="auto">
            <a:xfrm>
              <a:off x="1567" y="1908"/>
              <a:ext cx="2592" cy="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478088" y="90488"/>
            <a:ext cx="3279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Equation in the retarded frame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2986088" y="1839913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 sz="20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2646363" y="1968500"/>
            <a:ext cx="3544887" cy="735013"/>
            <a:chOff x="473" y="1240"/>
            <a:chExt cx="2233" cy="463"/>
          </a:xfrm>
        </p:grpSpPr>
        <p:sp>
          <p:nvSpPr>
            <p:cNvPr id="29714" name="Text Box 8"/>
            <p:cNvSpPr txBox="1">
              <a:spLocks noChangeArrowheads="1"/>
            </p:cNvSpPr>
            <p:nvPr/>
          </p:nvSpPr>
          <p:spPr bwMode="auto">
            <a:xfrm>
              <a:off x="473" y="1315"/>
              <a:ext cx="14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Characteristic field: </a:t>
              </a:r>
            </a:p>
          </p:txBody>
        </p:sp>
        <p:pic>
          <p:nvPicPr>
            <p:cNvPr id="29715" name="Picture 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857" y="1240"/>
              <a:ext cx="849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446338" y="1398588"/>
            <a:ext cx="342900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561263" y="1333500"/>
            <a:ext cx="228600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164388" y="1952625"/>
            <a:ext cx="3533775" cy="638175"/>
            <a:chOff x="3105" y="1230"/>
            <a:chExt cx="2227" cy="402"/>
          </a:xfrm>
        </p:grpSpPr>
        <p:sp>
          <p:nvSpPr>
            <p:cNvPr id="29712" name="Text Box 13"/>
            <p:cNvSpPr txBox="1">
              <a:spLocks noChangeArrowheads="1"/>
            </p:cNvSpPr>
            <p:nvPr/>
          </p:nvSpPr>
          <p:spPr bwMode="auto">
            <a:xfrm>
              <a:off x="3105" y="1333"/>
              <a:ext cx="1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Characteristic time: </a:t>
              </a:r>
            </a:p>
          </p:txBody>
        </p:sp>
        <p:pic>
          <p:nvPicPr>
            <p:cNvPr id="29713" name="Picture 1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528" y="1230"/>
              <a:ext cx="804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2724150" y="2894013"/>
            <a:ext cx="3667125" cy="700087"/>
            <a:chOff x="820" y="3487"/>
            <a:chExt cx="2310" cy="441"/>
          </a:xfrm>
        </p:grpSpPr>
        <p:pic>
          <p:nvPicPr>
            <p:cNvPr id="29710" name="Picture 16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2337" y="3487"/>
              <a:ext cx="793" cy="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11" name="Text Box 17"/>
            <p:cNvSpPr txBox="1">
              <a:spLocks noChangeArrowheads="1"/>
            </p:cNvSpPr>
            <p:nvPr/>
          </p:nvSpPr>
          <p:spPr bwMode="auto">
            <a:xfrm>
              <a:off x="820" y="3566"/>
              <a:ext cx="14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Times New Roman" pitchFamily="18" charset="0"/>
                  <a:cs typeface="Times New Roman" pitchFamily="18" charset="0"/>
                </a:rPr>
                <a:t>Normalized distance:</a:t>
              </a:r>
            </a:p>
          </p:txBody>
        </p:sp>
      </p:grpSp>
      <p:pic>
        <p:nvPicPr>
          <p:cNvPr id="29705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/>
          <a:srcRect/>
          <a:stretch>
            <a:fillRect/>
          </a:stretch>
        </p:blipFill>
        <p:spPr bwMode="auto">
          <a:xfrm>
            <a:off x="5253038" y="4111625"/>
            <a:ext cx="30432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19"/>
          <p:cNvSpPr>
            <a:spLocks noChangeArrowheads="1"/>
          </p:cNvSpPr>
          <p:nvPr/>
        </p:nvSpPr>
        <p:spPr bwMode="auto">
          <a:xfrm>
            <a:off x="5065713" y="4000500"/>
            <a:ext cx="3378200" cy="8636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39988" y="5033963"/>
            <a:ext cx="4808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>
                <a:latin typeface="Times New Roman" pitchFamily="18" charset="0"/>
                <a:cs typeface="Times New Roman" pitchFamily="18" charset="0"/>
              </a:rPr>
              <a:t>Solitons: solutions of the eigenvalue equation</a:t>
            </a:r>
          </a:p>
        </p:txBody>
      </p:sp>
      <p:pic>
        <p:nvPicPr>
          <p:cNvPr id="21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/>
          <a:srcRect/>
          <a:stretch>
            <a:fillRect/>
          </a:stretch>
        </p:blipFill>
        <p:spPr bwMode="auto">
          <a:xfrm>
            <a:off x="2581275" y="4467225"/>
            <a:ext cx="188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4975225" y="5640388"/>
            <a:ext cx="3609975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 -0.05694 L 0.00143 -0.37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5021263" y="1085850"/>
            <a:ext cx="344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Why non-linear Schroedinger equation?</a:t>
            </a:r>
          </a:p>
        </p:txBody>
      </p:sp>
      <p:pic>
        <p:nvPicPr>
          <p:cNvPr id="30722" name="Picture 3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38638" y="1574800"/>
            <a:ext cx="482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14913" y="2500313"/>
            <a:ext cx="304323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368550" y="2535238"/>
            <a:ext cx="6043613" cy="617537"/>
            <a:chOff x="110" y="1183"/>
            <a:chExt cx="3807" cy="389"/>
          </a:xfrm>
        </p:grpSpPr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10" y="1283"/>
              <a:ext cx="7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latin typeface="Times New Roman" pitchFamily="18" charset="0"/>
                  <a:cs typeface="Times New Roman" pitchFamily="18" charset="0"/>
                </a:rPr>
                <a:t>Multiply by  </a:t>
              </a:r>
            </a:p>
          </p:txBody>
        </p:sp>
        <p:pic>
          <p:nvPicPr>
            <p:cNvPr id="30727" name="Picture 7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89" y="1240"/>
              <a:ext cx="33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3726" y="1183"/>
              <a:ext cx="19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en-US" sz="28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pic>
        <p:nvPicPr>
          <p:cNvPr id="30725" name="Picture 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824413" y="3897313"/>
            <a:ext cx="3581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Group 2"/>
          <p:cNvGrpSpPr>
            <a:grpSpLocks/>
          </p:cNvGrpSpPr>
          <p:nvPr/>
        </p:nvGrpSpPr>
        <p:grpSpPr bwMode="auto">
          <a:xfrm>
            <a:off x="1719263" y="1460500"/>
            <a:ext cx="9798050" cy="4749800"/>
            <a:chOff x="0" y="512"/>
            <a:chExt cx="8710" cy="3400"/>
          </a:xfrm>
        </p:grpSpPr>
        <p:sp>
          <p:nvSpPr>
            <p:cNvPr id="16387" name="Freeform 3"/>
            <p:cNvSpPr>
              <a:spLocks/>
            </p:cNvSpPr>
            <p:nvPr/>
          </p:nvSpPr>
          <p:spPr bwMode="auto">
            <a:xfrm>
              <a:off x="116" y="2613"/>
              <a:ext cx="6799" cy="589"/>
            </a:xfrm>
            <a:custGeom>
              <a:avLst/>
              <a:gdLst>
                <a:gd name="T0" fmla="*/ 939 w 666"/>
                <a:gd name="T1" fmla="*/ 19 h 521"/>
                <a:gd name="T2" fmla="*/ 2083 w 666"/>
                <a:gd name="T3" fmla="*/ 80 h 521"/>
                <a:gd name="T4" fmla="*/ 3124 w 666"/>
                <a:gd name="T5" fmla="*/ 239 h 521"/>
                <a:gd name="T6" fmla="*/ 4165 w 666"/>
                <a:gd name="T7" fmla="*/ 448 h 521"/>
                <a:gd name="T8" fmla="*/ 5421 w 666"/>
                <a:gd name="T9" fmla="*/ 605 h 521"/>
                <a:gd name="T10" fmla="*/ 6462 w 666"/>
                <a:gd name="T11" fmla="*/ 665 h 521"/>
                <a:gd name="T12" fmla="*/ 7605 w 666"/>
                <a:gd name="T13" fmla="*/ 595 h 521"/>
                <a:gd name="T14" fmla="*/ 8647 w 666"/>
                <a:gd name="T15" fmla="*/ 407 h 521"/>
                <a:gd name="T16" fmla="*/ 9688 w 666"/>
                <a:gd name="T17" fmla="*/ 198 h 521"/>
                <a:gd name="T18" fmla="*/ 10842 w 666"/>
                <a:gd name="T19" fmla="*/ 40 h 521"/>
                <a:gd name="T20" fmla="*/ 12087 w 666"/>
                <a:gd name="T21" fmla="*/ 31 h 521"/>
                <a:gd name="T22" fmla="*/ 13128 w 666"/>
                <a:gd name="T23" fmla="*/ 129 h 521"/>
                <a:gd name="T24" fmla="*/ 14282 w 666"/>
                <a:gd name="T25" fmla="*/ 337 h 521"/>
                <a:gd name="T26" fmla="*/ 15323 w 666"/>
                <a:gd name="T27" fmla="*/ 546 h 521"/>
                <a:gd name="T28" fmla="*/ 16365 w 666"/>
                <a:gd name="T29" fmla="*/ 644 h 521"/>
                <a:gd name="T30" fmla="*/ 17610 w 666"/>
                <a:gd name="T31" fmla="*/ 635 h 521"/>
                <a:gd name="T32" fmla="*/ 18651 w 666"/>
                <a:gd name="T33" fmla="*/ 517 h 521"/>
                <a:gd name="T34" fmla="*/ 19805 w 666"/>
                <a:gd name="T35" fmla="*/ 297 h 521"/>
                <a:gd name="T36" fmla="*/ 20846 w 666"/>
                <a:gd name="T37" fmla="*/ 109 h 521"/>
                <a:gd name="T38" fmla="*/ 22092 w 666"/>
                <a:gd name="T39" fmla="*/ 10 h 521"/>
                <a:gd name="T40" fmla="*/ 23245 w 666"/>
                <a:gd name="T41" fmla="*/ 69 h 521"/>
                <a:gd name="T42" fmla="*/ 24287 w 666"/>
                <a:gd name="T43" fmla="*/ 218 h 521"/>
                <a:gd name="T44" fmla="*/ 25328 w 666"/>
                <a:gd name="T45" fmla="*/ 427 h 521"/>
                <a:gd name="T46" fmla="*/ 26573 w 666"/>
                <a:gd name="T47" fmla="*/ 605 h 521"/>
                <a:gd name="T48" fmla="*/ 27615 w 666"/>
                <a:gd name="T49" fmla="*/ 656 h 521"/>
                <a:gd name="T50" fmla="*/ 28768 w 666"/>
                <a:gd name="T51" fmla="*/ 586 h 521"/>
                <a:gd name="T52" fmla="*/ 29809 w 666"/>
                <a:gd name="T53" fmla="*/ 407 h 521"/>
                <a:gd name="T54" fmla="*/ 30851 w 666"/>
                <a:gd name="T55" fmla="*/ 188 h 521"/>
                <a:gd name="T56" fmla="*/ 31994 w 666"/>
                <a:gd name="T57" fmla="*/ 40 h 521"/>
                <a:gd name="T58" fmla="*/ 33035 w 666"/>
                <a:gd name="T59" fmla="*/ 10 h 521"/>
                <a:gd name="T60" fmla="*/ 34077 w 666"/>
                <a:gd name="T61" fmla="*/ 109 h 521"/>
                <a:gd name="T62" fmla="*/ 35332 w 666"/>
                <a:gd name="T63" fmla="*/ 287 h 521"/>
                <a:gd name="T64" fmla="*/ 36374 w 666"/>
                <a:gd name="T65" fmla="*/ 505 h 521"/>
                <a:gd name="T66" fmla="*/ 37517 w 666"/>
                <a:gd name="T67" fmla="*/ 635 h 521"/>
                <a:gd name="T68" fmla="*/ 38558 w 666"/>
                <a:gd name="T69" fmla="*/ 635 h 521"/>
                <a:gd name="T70" fmla="*/ 39600 w 666"/>
                <a:gd name="T71" fmla="*/ 496 h 521"/>
                <a:gd name="T72" fmla="*/ 40855 w 666"/>
                <a:gd name="T73" fmla="*/ 297 h 521"/>
                <a:gd name="T74" fmla="*/ 41897 w 666"/>
                <a:gd name="T75" fmla="*/ 99 h 521"/>
                <a:gd name="T76" fmla="*/ 43040 w 666"/>
                <a:gd name="T77" fmla="*/ 10 h 521"/>
                <a:gd name="T78" fmla="*/ 44296 w 666"/>
                <a:gd name="T79" fmla="*/ 60 h 521"/>
                <a:gd name="T80" fmla="*/ 45337 w 666"/>
                <a:gd name="T81" fmla="*/ 227 h 521"/>
                <a:gd name="T82" fmla="*/ 46480 w 666"/>
                <a:gd name="T83" fmla="*/ 448 h 521"/>
                <a:gd name="T84" fmla="*/ 47522 w 666"/>
                <a:gd name="T85" fmla="*/ 605 h 521"/>
                <a:gd name="T86" fmla="*/ 48665 w 666"/>
                <a:gd name="T87" fmla="*/ 644 h 521"/>
                <a:gd name="T88" fmla="*/ 49921 w 666"/>
                <a:gd name="T89" fmla="*/ 546 h 521"/>
                <a:gd name="T90" fmla="*/ 50962 w 666"/>
                <a:gd name="T91" fmla="*/ 346 h 521"/>
                <a:gd name="T92" fmla="*/ 52003 w 666"/>
                <a:gd name="T93" fmla="*/ 138 h 521"/>
                <a:gd name="T94" fmla="*/ 53147 w 666"/>
                <a:gd name="T95" fmla="*/ 19 h 521"/>
                <a:gd name="T96" fmla="*/ 54402 w 666"/>
                <a:gd name="T97" fmla="*/ 40 h 521"/>
                <a:gd name="T98" fmla="*/ 55443 w 666"/>
                <a:gd name="T99" fmla="*/ 179 h 521"/>
                <a:gd name="T100" fmla="*/ 56587 w 666"/>
                <a:gd name="T101" fmla="*/ 388 h 521"/>
                <a:gd name="T102" fmla="*/ 57628 w 666"/>
                <a:gd name="T103" fmla="*/ 575 h 521"/>
                <a:gd name="T104" fmla="*/ 58884 w 666"/>
                <a:gd name="T105" fmla="*/ 665 h 521"/>
                <a:gd name="T106" fmla="*/ 59925 w 666"/>
                <a:gd name="T107" fmla="*/ 605 h 521"/>
                <a:gd name="T108" fmla="*/ 60966 w 666"/>
                <a:gd name="T109" fmla="*/ 427 h 521"/>
                <a:gd name="T110" fmla="*/ 62110 w 666"/>
                <a:gd name="T111" fmla="*/ 218 h 521"/>
                <a:gd name="T112" fmla="*/ 63151 w 666"/>
                <a:gd name="T113" fmla="*/ 49 h 521"/>
                <a:gd name="T114" fmla="*/ 64203 w 666"/>
                <a:gd name="T115" fmla="*/ 19 h 521"/>
                <a:gd name="T116" fmla="*/ 65346 w 666"/>
                <a:gd name="T117" fmla="*/ 99 h 521"/>
                <a:gd name="T118" fmla="*/ 66387 w 666"/>
                <a:gd name="T119" fmla="*/ 277 h 521"/>
                <a:gd name="T120" fmla="*/ 67633 w 666"/>
                <a:gd name="T121" fmla="*/ 486 h 521"/>
                <a:gd name="T122" fmla="*/ 68684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8" name="Freeform 4"/>
            <p:cNvSpPr>
              <a:spLocks/>
            </p:cNvSpPr>
            <p:nvPr/>
          </p:nvSpPr>
          <p:spPr bwMode="auto">
            <a:xfrm>
              <a:off x="228" y="2315"/>
              <a:ext cx="6067" cy="589"/>
            </a:xfrm>
            <a:custGeom>
              <a:avLst/>
              <a:gdLst>
                <a:gd name="T0" fmla="*/ 747 w 666"/>
                <a:gd name="T1" fmla="*/ 19 h 521"/>
                <a:gd name="T2" fmla="*/ 1658 w 666"/>
                <a:gd name="T3" fmla="*/ 80 h 521"/>
                <a:gd name="T4" fmla="*/ 2487 w 666"/>
                <a:gd name="T5" fmla="*/ 239 h 521"/>
                <a:gd name="T6" fmla="*/ 3316 w 666"/>
                <a:gd name="T7" fmla="*/ 448 h 521"/>
                <a:gd name="T8" fmla="*/ 4318 w 666"/>
                <a:gd name="T9" fmla="*/ 605 h 521"/>
                <a:gd name="T10" fmla="*/ 5147 w 666"/>
                <a:gd name="T11" fmla="*/ 665 h 521"/>
                <a:gd name="T12" fmla="*/ 6058 w 666"/>
                <a:gd name="T13" fmla="*/ 595 h 521"/>
                <a:gd name="T14" fmla="*/ 6887 w 666"/>
                <a:gd name="T15" fmla="*/ 407 h 521"/>
                <a:gd name="T16" fmla="*/ 7716 w 666"/>
                <a:gd name="T17" fmla="*/ 198 h 521"/>
                <a:gd name="T18" fmla="*/ 8627 w 666"/>
                <a:gd name="T19" fmla="*/ 40 h 521"/>
                <a:gd name="T20" fmla="*/ 9629 w 666"/>
                <a:gd name="T21" fmla="*/ 31 h 521"/>
                <a:gd name="T22" fmla="*/ 10458 w 666"/>
                <a:gd name="T23" fmla="*/ 129 h 521"/>
                <a:gd name="T24" fmla="*/ 11369 w 666"/>
                <a:gd name="T25" fmla="*/ 337 h 521"/>
                <a:gd name="T26" fmla="*/ 12198 w 666"/>
                <a:gd name="T27" fmla="*/ 546 h 521"/>
                <a:gd name="T28" fmla="*/ 13027 w 666"/>
                <a:gd name="T29" fmla="*/ 644 h 521"/>
                <a:gd name="T30" fmla="*/ 14029 w 666"/>
                <a:gd name="T31" fmla="*/ 635 h 521"/>
                <a:gd name="T32" fmla="*/ 14858 w 666"/>
                <a:gd name="T33" fmla="*/ 517 h 521"/>
                <a:gd name="T34" fmla="*/ 15769 w 666"/>
                <a:gd name="T35" fmla="*/ 297 h 521"/>
                <a:gd name="T36" fmla="*/ 16598 w 666"/>
                <a:gd name="T37" fmla="*/ 109 h 521"/>
                <a:gd name="T38" fmla="*/ 17591 w 666"/>
                <a:gd name="T39" fmla="*/ 10 h 521"/>
                <a:gd name="T40" fmla="*/ 18502 w 666"/>
                <a:gd name="T41" fmla="*/ 69 h 521"/>
                <a:gd name="T42" fmla="*/ 19340 w 666"/>
                <a:gd name="T43" fmla="*/ 218 h 521"/>
                <a:gd name="T44" fmla="*/ 20169 w 666"/>
                <a:gd name="T45" fmla="*/ 427 h 521"/>
                <a:gd name="T46" fmla="*/ 21162 w 666"/>
                <a:gd name="T47" fmla="*/ 605 h 521"/>
                <a:gd name="T48" fmla="*/ 21991 w 666"/>
                <a:gd name="T49" fmla="*/ 656 h 521"/>
                <a:gd name="T50" fmla="*/ 22902 w 666"/>
                <a:gd name="T51" fmla="*/ 586 h 521"/>
                <a:gd name="T52" fmla="*/ 23731 w 666"/>
                <a:gd name="T53" fmla="*/ 407 h 521"/>
                <a:gd name="T54" fmla="*/ 24560 w 666"/>
                <a:gd name="T55" fmla="*/ 188 h 521"/>
                <a:gd name="T56" fmla="*/ 25480 w 666"/>
                <a:gd name="T57" fmla="*/ 40 h 521"/>
                <a:gd name="T58" fmla="*/ 26309 w 666"/>
                <a:gd name="T59" fmla="*/ 10 h 521"/>
                <a:gd name="T60" fmla="*/ 27138 w 666"/>
                <a:gd name="T61" fmla="*/ 109 h 521"/>
                <a:gd name="T62" fmla="*/ 28130 w 666"/>
                <a:gd name="T63" fmla="*/ 287 h 521"/>
                <a:gd name="T64" fmla="*/ 28959 w 666"/>
                <a:gd name="T65" fmla="*/ 505 h 521"/>
                <a:gd name="T66" fmla="*/ 29870 w 666"/>
                <a:gd name="T67" fmla="*/ 635 h 521"/>
                <a:gd name="T68" fmla="*/ 30708 w 666"/>
                <a:gd name="T69" fmla="*/ 635 h 521"/>
                <a:gd name="T70" fmla="*/ 31537 w 666"/>
                <a:gd name="T71" fmla="*/ 496 h 521"/>
                <a:gd name="T72" fmla="*/ 32530 w 666"/>
                <a:gd name="T73" fmla="*/ 297 h 521"/>
                <a:gd name="T74" fmla="*/ 33359 w 666"/>
                <a:gd name="T75" fmla="*/ 99 h 521"/>
                <a:gd name="T76" fmla="*/ 34270 w 666"/>
                <a:gd name="T77" fmla="*/ 10 h 521"/>
                <a:gd name="T78" fmla="*/ 35272 w 666"/>
                <a:gd name="T79" fmla="*/ 60 h 521"/>
                <a:gd name="T80" fmla="*/ 36101 w 666"/>
                <a:gd name="T81" fmla="*/ 227 h 521"/>
                <a:gd name="T82" fmla="*/ 37012 w 666"/>
                <a:gd name="T83" fmla="*/ 448 h 521"/>
                <a:gd name="T84" fmla="*/ 37841 w 666"/>
                <a:gd name="T85" fmla="*/ 605 h 521"/>
                <a:gd name="T86" fmla="*/ 38752 w 666"/>
                <a:gd name="T87" fmla="*/ 644 h 521"/>
                <a:gd name="T88" fmla="*/ 39754 w 666"/>
                <a:gd name="T89" fmla="*/ 546 h 521"/>
                <a:gd name="T90" fmla="*/ 40583 w 666"/>
                <a:gd name="T91" fmla="*/ 346 h 521"/>
                <a:gd name="T92" fmla="*/ 41412 w 666"/>
                <a:gd name="T93" fmla="*/ 138 h 521"/>
                <a:gd name="T94" fmla="*/ 42323 w 666"/>
                <a:gd name="T95" fmla="*/ 19 h 521"/>
                <a:gd name="T96" fmla="*/ 43316 w 666"/>
                <a:gd name="T97" fmla="*/ 40 h 521"/>
                <a:gd name="T98" fmla="*/ 44145 w 666"/>
                <a:gd name="T99" fmla="*/ 179 h 521"/>
                <a:gd name="T100" fmla="*/ 45065 w 666"/>
                <a:gd name="T101" fmla="*/ 388 h 521"/>
                <a:gd name="T102" fmla="*/ 45894 w 666"/>
                <a:gd name="T103" fmla="*/ 575 h 521"/>
                <a:gd name="T104" fmla="*/ 46887 w 666"/>
                <a:gd name="T105" fmla="*/ 665 h 521"/>
                <a:gd name="T106" fmla="*/ 47716 w 666"/>
                <a:gd name="T107" fmla="*/ 605 h 521"/>
                <a:gd name="T108" fmla="*/ 48545 w 666"/>
                <a:gd name="T109" fmla="*/ 427 h 521"/>
                <a:gd name="T110" fmla="*/ 49456 w 666"/>
                <a:gd name="T111" fmla="*/ 218 h 521"/>
                <a:gd name="T112" fmla="*/ 50285 w 666"/>
                <a:gd name="T113" fmla="*/ 49 h 521"/>
                <a:gd name="T114" fmla="*/ 51123 w 666"/>
                <a:gd name="T115" fmla="*/ 19 h 521"/>
                <a:gd name="T116" fmla="*/ 52034 w 666"/>
                <a:gd name="T117" fmla="*/ 99 h 521"/>
                <a:gd name="T118" fmla="*/ 52863 w 666"/>
                <a:gd name="T119" fmla="*/ 277 h 521"/>
                <a:gd name="T120" fmla="*/ 53856 w 666"/>
                <a:gd name="T121" fmla="*/ 486 h 521"/>
                <a:gd name="T122" fmla="*/ 54685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89" name="Line 5"/>
            <p:cNvSpPr>
              <a:spLocks noChangeShapeType="1"/>
            </p:cNvSpPr>
            <p:nvPr/>
          </p:nvSpPr>
          <p:spPr bwMode="auto">
            <a:xfrm>
              <a:off x="1234" y="727"/>
              <a:ext cx="0" cy="318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none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Freeform 6"/>
            <p:cNvSpPr>
              <a:spLocks/>
            </p:cNvSpPr>
            <p:nvPr/>
          </p:nvSpPr>
          <p:spPr bwMode="auto">
            <a:xfrm>
              <a:off x="346" y="2029"/>
              <a:ext cx="5347" cy="589"/>
            </a:xfrm>
            <a:custGeom>
              <a:avLst/>
              <a:gdLst>
                <a:gd name="T0" fmla="*/ 578 w 666"/>
                <a:gd name="T1" fmla="*/ 19 h 521"/>
                <a:gd name="T2" fmla="*/ 1293 w 666"/>
                <a:gd name="T3" fmla="*/ 80 h 521"/>
                <a:gd name="T4" fmla="*/ 1935 w 666"/>
                <a:gd name="T5" fmla="*/ 239 h 521"/>
                <a:gd name="T6" fmla="*/ 2577 w 666"/>
                <a:gd name="T7" fmla="*/ 448 h 521"/>
                <a:gd name="T8" fmla="*/ 3348 w 666"/>
                <a:gd name="T9" fmla="*/ 605 h 521"/>
                <a:gd name="T10" fmla="*/ 3998 w 666"/>
                <a:gd name="T11" fmla="*/ 665 h 521"/>
                <a:gd name="T12" fmla="*/ 4705 w 666"/>
                <a:gd name="T13" fmla="*/ 595 h 521"/>
                <a:gd name="T14" fmla="*/ 5347 w 666"/>
                <a:gd name="T15" fmla="*/ 407 h 521"/>
                <a:gd name="T16" fmla="*/ 5997 w 666"/>
                <a:gd name="T17" fmla="*/ 198 h 521"/>
                <a:gd name="T18" fmla="*/ 6704 w 666"/>
                <a:gd name="T19" fmla="*/ 40 h 521"/>
                <a:gd name="T20" fmla="*/ 7475 w 666"/>
                <a:gd name="T21" fmla="*/ 31 h 521"/>
                <a:gd name="T22" fmla="*/ 8125 w 666"/>
                <a:gd name="T23" fmla="*/ 129 h 521"/>
                <a:gd name="T24" fmla="*/ 8831 w 666"/>
                <a:gd name="T25" fmla="*/ 337 h 521"/>
                <a:gd name="T26" fmla="*/ 9474 w 666"/>
                <a:gd name="T27" fmla="*/ 546 h 521"/>
                <a:gd name="T28" fmla="*/ 10116 w 666"/>
                <a:gd name="T29" fmla="*/ 644 h 521"/>
                <a:gd name="T30" fmla="*/ 10895 w 666"/>
                <a:gd name="T31" fmla="*/ 635 h 521"/>
                <a:gd name="T32" fmla="*/ 11537 w 666"/>
                <a:gd name="T33" fmla="*/ 517 h 521"/>
                <a:gd name="T34" fmla="*/ 12244 w 666"/>
                <a:gd name="T35" fmla="*/ 297 h 521"/>
                <a:gd name="T36" fmla="*/ 12894 w 666"/>
                <a:gd name="T37" fmla="*/ 109 h 521"/>
                <a:gd name="T38" fmla="*/ 13665 w 666"/>
                <a:gd name="T39" fmla="*/ 10 h 521"/>
                <a:gd name="T40" fmla="*/ 14371 w 666"/>
                <a:gd name="T41" fmla="*/ 69 h 521"/>
                <a:gd name="T42" fmla="*/ 15021 w 666"/>
                <a:gd name="T43" fmla="*/ 218 h 521"/>
                <a:gd name="T44" fmla="*/ 15664 w 666"/>
                <a:gd name="T45" fmla="*/ 427 h 521"/>
                <a:gd name="T46" fmla="*/ 16434 w 666"/>
                <a:gd name="T47" fmla="*/ 605 h 521"/>
                <a:gd name="T48" fmla="*/ 17085 w 666"/>
                <a:gd name="T49" fmla="*/ 656 h 521"/>
                <a:gd name="T50" fmla="*/ 17791 w 666"/>
                <a:gd name="T51" fmla="*/ 586 h 521"/>
                <a:gd name="T52" fmla="*/ 18434 w 666"/>
                <a:gd name="T53" fmla="*/ 407 h 521"/>
                <a:gd name="T54" fmla="*/ 19076 w 666"/>
                <a:gd name="T55" fmla="*/ 188 h 521"/>
                <a:gd name="T56" fmla="*/ 19790 w 666"/>
                <a:gd name="T57" fmla="*/ 40 h 521"/>
                <a:gd name="T58" fmla="*/ 20433 w 666"/>
                <a:gd name="T59" fmla="*/ 10 h 521"/>
                <a:gd name="T60" fmla="*/ 21075 w 666"/>
                <a:gd name="T61" fmla="*/ 109 h 521"/>
                <a:gd name="T62" fmla="*/ 21854 w 666"/>
                <a:gd name="T63" fmla="*/ 287 h 521"/>
                <a:gd name="T64" fmla="*/ 22496 w 666"/>
                <a:gd name="T65" fmla="*/ 505 h 521"/>
                <a:gd name="T66" fmla="*/ 23202 w 666"/>
                <a:gd name="T67" fmla="*/ 635 h 521"/>
                <a:gd name="T68" fmla="*/ 23853 w 666"/>
                <a:gd name="T69" fmla="*/ 635 h 521"/>
                <a:gd name="T70" fmla="*/ 24495 w 666"/>
                <a:gd name="T71" fmla="*/ 496 h 521"/>
                <a:gd name="T72" fmla="*/ 25266 w 666"/>
                <a:gd name="T73" fmla="*/ 297 h 521"/>
                <a:gd name="T74" fmla="*/ 25908 w 666"/>
                <a:gd name="T75" fmla="*/ 99 h 521"/>
                <a:gd name="T76" fmla="*/ 26623 w 666"/>
                <a:gd name="T77" fmla="*/ 10 h 521"/>
                <a:gd name="T78" fmla="*/ 27393 w 666"/>
                <a:gd name="T79" fmla="*/ 60 h 521"/>
                <a:gd name="T80" fmla="*/ 28036 w 666"/>
                <a:gd name="T81" fmla="*/ 227 h 521"/>
                <a:gd name="T82" fmla="*/ 28750 w 666"/>
                <a:gd name="T83" fmla="*/ 448 h 521"/>
                <a:gd name="T84" fmla="*/ 29392 w 666"/>
                <a:gd name="T85" fmla="*/ 605 h 521"/>
                <a:gd name="T86" fmla="*/ 30099 w 666"/>
                <a:gd name="T87" fmla="*/ 644 h 521"/>
                <a:gd name="T88" fmla="*/ 30878 w 666"/>
                <a:gd name="T89" fmla="*/ 546 h 521"/>
                <a:gd name="T90" fmla="*/ 31520 w 666"/>
                <a:gd name="T91" fmla="*/ 346 h 521"/>
                <a:gd name="T92" fmla="*/ 32162 w 666"/>
                <a:gd name="T93" fmla="*/ 138 h 521"/>
                <a:gd name="T94" fmla="*/ 32877 w 666"/>
                <a:gd name="T95" fmla="*/ 19 h 521"/>
                <a:gd name="T96" fmla="*/ 33648 w 666"/>
                <a:gd name="T97" fmla="*/ 40 h 521"/>
                <a:gd name="T98" fmla="*/ 34290 w 666"/>
                <a:gd name="T99" fmla="*/ 179 h 521"/>
                <a:gd name="T100" fmla="*/ 34996 w 666"/>
                <a:gd name="T101" fmla="*/ 388 h 521"/>
                <a:gd name="T102" fmla="*/ 35647 w 666"/>
                <a:gd name="T103" fmla="*/ 575 h 521"/>
                <a:gd name="T104" fmla="*/ 36417 w 666"/>
                <a:gd name="T105" fmla="*/ 665 h 521"/>
                <a:gd name="T106" fmla="*/ 37060 w 666"/>
                <a:gd name="T107" fmla="*/ 605 h 521"/>
                <a:gd name="T108" fmla="*/ 37710 w 666"/>
                <a:gd name="T109" fmla="*/ 427 h 521"/>
                <a:gd name="T110" fmla="*/ 38417 w 666"/>
                <a:gd name="T111" fmla="*/ 218 h 521"/>
                <a:gd name="T112" fmla="*/ 39059 w 666"/>
                <a:gd name="T113" fmla="*/ 49 h 521"/>
                <a:gd name="T114" fmla="*/ 39709 w 666"/>
                <a:gd name="T115" fmla="*/ 19 h 521"/>
                <a:gd name="T116" fmla="*/ 40416 w 666"/>
                <a:gd name="T117" fmla="*/ 99 h 521"/>
                <a:gd name="T118" fmla="*/ 41058 w 666"/>
                <a:gd name="T119" fmla="*/ 277 h 521"/>
                <a:gd name="T120" fmla="*/ 41837 w 666"/>
                <a:gd name="T121" fmla="*/ 486 h 521"/>
                <a:gd name="T122" fmla="*/ 42479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Freeform 7"/>
            <p:cNvSpPr>
              <a:spLocks/>
            </p:cNvSpPr>
            <p:nvPr/>
          </p:nvSpPr>
          <p:spPr bwMode="auto">
            <a:xfrm>
              <a:off x="0" y="2899"/>
              <a:ext cx="7519" cy="589"/>
            </a:xfrm>
            <a:custGeom>
              <a:avLst/>
              <a:gdLst>
                <a:gd name="T0" fmla="*/ 1152 w 666"/>
                <a:gd name="T1" fmla="*/ 19 h 521"/>
                <a:gd name="T2" fmla="*/ 2551 w 666"/>
                <a:gd name="T3" fmla="*/ 80 h 521"/>
                <a:gd name="T4" fmla="*/ 3827 w 666"/>
                <a:gd name="T5" fmla="*/ 239 h 521"/>
                <a:gd name="T6" fmla="*/ 5103 w 666"/>
                <a:gd name="T7" fmla="*/ 448 h 521"/>
                <a:gd name="T8" fmla="*/ 6627 w 666"/>
                <a:gd name="T9" fmla="*/ 605 h 521"/>
                <a:gd name="T10" fmla="*/ 7903 w 666"/>
                <a:gd name="T11" fmla="*/ 665 h 521"/>
                <a:gd name="T12" fmla="*/ 9303 w 666"/>
                <a:gd name="T13" fmla="*/ 595 h 521"/>
                <a:gd name="T14" fmla="*/ 10579 w 666"/>
                <a:gd name="T15" fmla="*/ 407 h 521"/>
                <a:gd name="T16" fmla="*/ 11854 w 666"/>
                <a:gd name="T17" fmla="*/ 198 h 521"/>
                <a:gd name="T18" fmla="*/ 13254 w 666"/>
                <a:gd name="T19" fmla="*/ 40 h 521"/>
                <a:gd name="T20" fmla="*/ 14790 w 666"/>
                <a:gd name="T21" fmla="*/ 31 h 521"/>
                <a:gd name="T22" fmla="*/ 16065 w 666"/>
                <a:gd name="T23" fmla="*/ 129 h 521"/>
                <a:gd name="T24" fmla="*/ 17465 w 666"/>
                <a:gd name="T25" fmla="*/ 337 h 521"/>
                <a:gd name="T26" fmla="*/ 18741 w 666"/>
                <a:gd name="T27" fmla="*/ 546 h 521"/>
                <a:gd name="T28" fmla="*/ 20006 w 666"/>
                <a:gd name="T29" fmla="*/ 644 h 521"/>
                <a:gd name="T30" fmla="*/ 21541 w 666"/>
                <a:gd name="T31" fmla="*/ 635 h 521"/>
                <a:gd name="T32" fmla="*/ 22817 w 666"/>
                <a:gd name="T33" fmla="*/ 517 h 521"/>
                <a:gd name="T34" fmla="*/ 24217 w 666"/>
                <a:gd name="T35" fmla="*/ 297 h 521"/>
                <a:gd name="T36" fmla="*/ 25492 w 666"/>
                <a:gd name="T37" fmla="*/ 109 h 521"/>
                <a:gd name="T38" fmla="*/ 27016 w 666"/>
                <a:gd name="T39" fmla="*/ 10 h 521"/>
                <a:gd name="T40" fmla="*/ 28428 w 666"/>
                <a:gd name="T41" fmla="*/ 69 h 521"/>
                <a:gd name="T42" fmla="*/ 29703 w 666"/>
                <a:gd name="T43" fmla="*/ 218 h 521"/>
                <a:gd name="T44" fmla="*/ 30968 w 666"/>
                <a:gd name="T45" fmla="*/ 427 h 521"/>
                <a:gd name="T46" fmla="*/ 32503 w 666"/>
                <a:gd name="T47" fmla="*/ 605 h 521"/>
                <a:gd name="T48" fmla="*/ 33779 w 666"/>
                <a:gd name="T49" fmla="*/ 656 h 521"/>
                <a:gd name="T50" fmla="*/ 35179 w 666"/>
                <a:gd name="T51" fmla="*/ 586 h 521"/>
                <a:gd name="T52" fmla="*/ 36455 w 666"/>
                <a:gd name="T53" fmla="*/ 407 h 521"/>
                <a:gd name="T54" fmla="*/ 37730 w 666"/>
                <a:gd name="T55" fmla="*/ 188 h 521"/>
                <a:gd name="T56" fmla="*/ 39130 w 666"/>
                <a:gd name="T57" fmla="*/ 40 h 521"/>
                <a:gd name="T58" fmla="*/ 40406 w 666"/>
                <a:gd name="T59" fmla="*/ 10 h 521"/>
                <a:gd name="T60" fmla="*/ 41682 w 666"/>
                <a:gd name="T61" fmla="*/ 109 h 521"/>
                <a:gd name="T62" fmla="*/ 43206 w 666"/>
                <a:gd name="T63" fmla="*/ 287 h 521"/>
                <a:gd name="T64" fmla="*/ 44482 w 666"/>
                <a:gd name="T65" fmla="*/ 505 h 521"/>
                <a:gd name="T66" fmla="*/ 45882 w 666"/>
                <a:gd name="T67" fmla="*/ 635 h 521"/>
                <a:gd name="T68" fmla="*/ 47157 w 666"/>
                <a:gd name="T69" fmla="*/ 635 h 521"/>
                <a:gd name="T70" fmla="*/ 48433 w 666"/>
                <a:gd name="T71" fmla="*/ 496 h 521"/>
                <a:gd name="T72" fmla="*/ 49969 w 666"/>
                <a:gd name="T73" fmla="*/ 297 h 521"/>
                <a:gd name="T74" fmla="*/ 51233 w 666"/>
                <a:gd name="T75" fmla="*/ 99 h 521"/>
                <a:gd name="T76" fmla="*/ 52644 w 666"/>
                <a:gd name="T77" fmla="*/ 10 h 521"/>
                <a:gd name="T78" fmla="*/ 54168 w 666"/>
                <a:gd name="T79" fmla="*/ 60 h 521"/>
                <a:gd name="T80" fmla="*/ 55444 w 666"/>
                <a:gd name="T81" fmla="*/ 227 h 521"/>
                <a:gd name="T82" fmla="*/ 56844 w 666"/>
                <a:gd name="T83" fmla="*/ 448 h 521"/>
                <a:gd name="T84" fmla="*/ 58120 w 666"/>
                <a:gd name="T85" fmla="*/ 605 h 521"/>
                <a:gd name="T86" fmla="*/ 59520 w 666"/>
                <a:gd name="T87" fmla="*/ 644 h 521"/>
                <a:gd name="T88" fmla="*/ 61055 w 666"/>
                <a:gd name="T89" fmla="*/ 546 h 521"/>
                <a:gd name="T90" fmla="*/ 62331 w 666"/>
                <a:gd name="T91" fmla="*/ 346 h 521"/>
                <a:gd name="T92" fmla="*/ 63607 w 666"/>
                <a:gd name="T93" fmla="*/ 138 h 521"/>
                <a:gd name="T94" fmla="*/ 65007 w 666"/>
                <a:gd name="T95" fmla="*/ 19 h 521"/>
                <a:gd name="T96" fmla="*/ 66531 w 666"/>
                <a:gd name="T97" fmla="*/ 40 h 521"/>
                <a:gd name="T98" fmla="*/ 67806 w 666"/>
                <a:gd name="T99" fmla="*/ 179 h 521"/>
                <a:gd name="T100" fmla="*/ 69206 w 666"/>
                <a:gd name="T101" fmla="*/ 388 h 521"/>
                <a:gd name="T102" fmla="*/ 70482 w 666"/>
                <a:gd name="T103" fmla="*/ 575 h 521"/>
                <a:gd name="T104" fmla="*/ 72018 w 666"/>
                <a:gd name="T105" fmla="*/ 665 h 521"/>
                <a:gd name="T106" fmla="*/ 73293 w 666"/>
                <a:gd name="T107" fmla="*/ 605 h 521"/>
                <a:gd name="T108" fmla="*/ 74569 w 666"/>
                <a:gd name="T109" fmla="*/ 427 h 521"/>
                <a:gd name="T110" fmla="*/ 75969 w 666"/>
                <a:gd name="T111" fmla="*/ 218 h 521"/>
                <a:gd name="T112" fmla="*/ 77245 w 666"/>
                <a:gd name="T113" fmla="*/ 49 h 521"/>
                <a:gd name="T114" fmla="*/ 78520 w 666"/>
                <a:gd name="T115" fmla="*/ 19 h 521"/>
                <a:gd name="T116" fmla="*/ 79920 w 666"/>
                <a:gd name="T117" fmla="*/ 99 h 521"/>
                <a:gd name="T118" fmla="*/ 81196 w 666"/>
                <a:gd name="T119" fmla="*/ 277 h 521"/>
                <a:gd name="T120" fmla="*/ 82720 w 666"/>
                <a:gd name="T121" fmla="*/ 486 h 521"/>
                <a:gd name="T122" fmla="*/ 83996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>
              <a:off x="4690" y="1932"/>
              <a:ext cx="3156" cy="1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Freeform 9"/>
            <p:cNvSpPr>
              <a:spLocks/>
            </p:cNvSpPr>
            <p:nvPr/>
          </p:nvSpPr>
          <p:spPr bwMode="auto">
            <a:xfrm>
              <a:off x="476" y="1739"/>
              <a:ext cx="4567" cy="589"/>
            </a:xfrm>
            <a:custGeom>
              <a:avLst/>
              <a:gdLst>
                <a:gd name="T0" fmla="*/ 425 w 666"/>
                <a:gd name="T1" fmla="*/ 19 h 521"/>
                <a:gd name="T2" fmla="*/ 939 w 666"/>
                <a:gd name="T3" fmla="*/ 80 h 521"/>
                <a:gd name="T4" fmla="*/ 1413 w 666"/>
                <a:gd name="T5" fmla="*/ 239 h 521"/>
                <a:gd name="T6" fmla="*/ 1879 w 666"/>
                <a:gd name="T7" fmla="*/ 448 h 521"/>
                <a:gd name="T8" fmla="*/ 2448 w 666"/>
                <a:gd name="T9" fmla="*/ 605 h 521"/>
                <a:gd name="T10" fmla="*/ 2914 w 666"/>
                <a:gd name="T11" fmla="*/ 665 h 521"/>
                <a:gd name="T12" fmla="*/ 3436 w 666"/>
                <a:gd name="T13" fmla="*/ 595 h 521"/>
                <a:gd name="T14" fmla="*/ 3902 w 666"/>
                <a:gd name="T15" fmla="*/ 407 h 521"/>
                <a:gd name="T16" fmla="*/ 4375 w 666"/>
                <a:gd name="T17" fmla="*/ 198 h 521"/>
                <a:gd name="T18" fmla="*/ 4889 w 666"/>
                <a:gd name="T19" fmla="*/ 40 h 521"/>
                <a:gd name="T20" fmla="*/ 5452 w 666"/>
                <a:gd name="T21" fmla="*/ 31 h 521"/>
                <a:gd name="T22" fmla="*/ 5925 w 666"/>
                <a:gd name="T23" fmla="*/ 129 h 521"/>
                <a:gd name="T24" fmla="*/ 6439 w 666"/>
                <a:gd name="T25" fmla="*/ 337 h 521"/>
                <a:gd name="T26" fmla="*/ 6912 w 666"/>
                <a:gd name="T27" fmla="*/ 546 h 521"/>
                <a:gd name="T28" fmla="*/ 7385 w 666"/>
                <a:gd name="T29" fmla="*/ 644 h 521"/>
                <a:gd name="T30" fmla="*/ 7948 w 666"/>
                <a:gd name="T31" fmla="*/ 635 h 521"/>
                <a:gd name="T32" fmla="*/ 8414 w 666"/>
                <a:gd name="T33" fmla="*/ 517 h 521"/>
                <a:gd name="T34" fmla="*/ 8935 w 666"/>
                <a:gd name="T35" fmla="*/ 297 h 521"/>
                <a:gd name="T36" fmla="*/ 9401 w 666"/>
                <a:gd name="T37" fmla="*/ 109 h 521"/>
                <a:gd name="T38" fmla="*/ 9971 w 666"/>
                <a:gd name="T39" fmla="*/ 10 h 521"/>
                <a:gd name="T40" fmla="*/ 10485 w 666"/>
                <a:gd name="T41" fmla="*/ 69 h 521"/>
                <a:gd name="T42" fmla="*/ 10958 w 666"/>
                <a:gd name="T43" fmla="*/ 218 h 521"/>
                <a:gd name="T44" fmla="*/ 11424 w 666"/>
                <a:gd name="T45" fmla="*/ 427 h 521"/>
                <a:gd name="T46" fmla="*/ 11994 w 666"/>
                <a:gd name="T47" fmla="*/ 605 h 521"/>
                <a:gd name="T48" fmla="*/ 12460 w 666"/>
                <a:gd name="T49" fmla="*/ 656 h 521"/>
                <a:gd name="T50" fmla="*/ 12981 w 666"/>
                <a:gd name="T51" fmla="*/ 586 h 521"/>
                <a:gd name="T52" fmla="*/ 13447 w 666"/>
                <a:gd name="T53" fmla="*/ 407 h 521"/>
                <a:gd name="T54" fmla="*/ 13920 w 666"/>
                <a:gd name="T55" fmla="*/ 188 h 521"/>
                <a:gd name="T56" fmla="*/ 14435 w 666"/>
                <a:gd name="T57" fmla="*/ 40 h 521"/>
                <a:gd name="T58" fmla="*/ 14908 w 666"/>
                <a:gd name="T59" fmla="*/ 10 h 521"/>
                <a:gd name="T60" fmla="*/ 15374 w 666"/>
                <a:gd name="T61" fmla="*/ 109 h 521"/>
                <a:gd name="T62" fmla="*/ 15943 w 666"/>
                <a:gd name="T63" fmla="*/ 287 h 521"/>
                <a:gd name="T64" fmla="*/ 16410 w 666"/>
                <a:gd name="T65" fmla="*/ 505 h 521"/>
                <a:gd name="T66" fmla="*/ 16931 w 666"/>
                <a:gd name="T67" fmla="*/ 635 h 521"/>
                <a:gd name="T68" fmla="*/ 17397 w 666"/>
                <a:gd name="T69" fmla="*/ 635 h 521"/>
                <a:gd name="T70" fmla="*/ 17870 w 666"/>
                <a:gd name="T71" fmla="*/ 496 h 521"/>
                <a:gd name="T72" fmla="*/ 18433 w 666"/>
                <a:gd name="T73" fmla="*/ 297 h 521"/>
                <a:gd name="T74" fmla="*/ 18906 w 666"/>
                <a:gd name="T75" fmla="*/ 99 h 521"/>
                <a:gd name="T76" fmla="*/ 19420 w 666"/>
                <a:gd name="T77" fmla="*/ 10 h 521"/>
                <a:gd name="T78" fmla="*/ 19982 w 666"/>
                <a:gd name="T79" fmla="*/ 60 h 521"/>
                <a:gd name="T80" fmla="*/ 20455 w 666"/>
                <a:gd name="T81" fmla="*/ 227 h 521"/>
                <a:gd name="T82" fmla="*/ 20970 w 666"/>
                <a:gd name="T83" fmla="*/ 448 h 521"/>
                <a:gd name="T84" fmla="*/ 21443 w 666"/>
                <a:gd name="T85" fmla="*/ 605 h 521"/>
                <a:gd name="T86" fmla="*/ 21957 w 666"/>
                <a:gd name="T87" fmla="*/ 644 h 521"/>
                <a:gd name="T88" fmla="*/ 22526 w 666"/>
                <a:gd name="T89" fmla="*/ 546 h 521"/>
                <a:gd name="T90" fmla="*/ 22993 w 666"/>
                <a:gd name="T91" fmla="*/ 346 h 521"/>
                <a:gd name="T92" fmla="*/ 23466 w 666"/>
                <a:gd name="T93" fmla="*/ 138 h 521"/>
                <a:gd name="T94" fmla="*/ 23980 w 666"/>
                <a:gd name="T95" fmla="*/ 19 h 521"/>
                <a:gd name="T96" fmla="*/ 24549 w 666"/>
                <a:gd name="T97" fmla="*/ 40 h 521"/>
                <a:gd name="T98" fmla="*/ 25016 w 666"/>
                <a:gd name="T99" fmla="*/ 179 h 521"/>
                <a:gd name="T100" fmla="*/ 25537 w 666"/>
                <a:gd name="T101" fmla="*/ 388 h 521"/>
                <a:gd name="T102" fmla="*/ 26003 w 666"/>
                <a:gd name="T103" fmla="*/ 575 h 521"/>
                <a:gd name="T104" fmla="*/ 26565 w 666"/>
                <a:gd name="T105" fmla="*/ 665 h 521"/>
                <a:gd name="T106" fmla="*/ 27039 w 666"/>
                <a:gd name="T107" fmla="*/ 605 h 521"/>
                <a:gd name="T108" fmla="*/ 27512 w 666"/>
                <a:gd name="T109" fmla="*/ 427 h 521"/>
                <a:gd name="T110" fmla="*/ 28026 w 666"/>
                <a:gd name="T111" fmla="*/ 218 h 521"/>
                <a:gd name="T112" fmla="*/ 28499 w 666"/>
                <a:gd name="T113" fmla="*/ 49 h 521"/>
                <a:gd name="T114" fmla="*/ 28965 w 666"/>
                <a:gd name="T115" fmla="*/ 19 h 521"/>
                <a:gd name="T116" fmla="*/ 29487 w 666"/>
                <a:gd name="T117" fmla="*/ 99 h 521"/>
                <a:gd name="T118" fmla="*/ 29953 w 666"/>
                <a:gd name="T119" fmla="*/ 277 h 521"/>
                <a:gd name="T120" fmla="*/ 30515 w 666"/>
                <a:gd name="T121" fmla="*/ 486 h 521"/>
                <a:gd name="T122" fmla="*/ 30988 w 666"/>
                <a:gd name="T123" fmla="*/ 635 h 5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66"/>
                <a:gd name="T187" fmla="*/ 0 h 521"/>
                <a:gd name="T188" fmla="*/ 666 w 666"/>
                <a:gd name="T189" fmla="*/ 521 h 5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66" h="521">
                  <a:moveTo>
                    <a:pt x="0" y="54"/>
                  </a:moveTo>
                  <a:lnTo>
                    <a:pt x="2" y="47"/>
                  </a:lnTo>
                  <a:lnTo>
                    <a:pt x="3" y="38"/>
                  </a:lnTo>
                  <a:lnTo>
                    <a:pt x="4" y="31"/>
                  </a:lnTo>
                  <a:lnTo>
                    <a:pt x="4" y="24"/>
                  </a:lnTo>
                  <a:lnTo>
                    <a:pt x="6" y="15"/>
                  </a:lnTo>
                  <a:lnTo>
                    <a:pt x="7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2" y="15"/>
                  </a:lnTo>
                  <a:lnTo>
                    <a:pt x="13" y="15"/>
                  </a:lnTo>
                  <a:lnTo>
                    <a:pt x="14" y="24"/>
                  </a:lnTo>
                  <a:lnTo>
                    <a:pt x="16" y="31"/>
                  </a:lnTo>
                  <a:lnTo>
                    <a:pt x="17" y="38"/>
                  </a:lnTo>
                  <a:lnTo>
                    <a:pt x="19" y="47"/>
                  </a:lnTo>
                  <a:lnTo>
                    <a:pt x="20" y="63"/>
                  </a:lnTo>
                  <a:lnTo>
                    <a:pt x="22" y="70"/>
                  </a:lnTo>
                  <a:lnTo>
                    <a:pt x="22" y="78"/>
                  </a:lnTo>
                  <a:lnTo>
                    <a:pt x="23" y="93"/>
                  </a:lnTo>
                  <a:lnTo>
                    <a:pt x="24" y="117"/>
                  </a:lnTo>
                  <a:lnTo>
                    <a:pt x="26" y="133"/>
                  </a:lnTo>
                  <a:lnTo>
                    <a:pt x="27" y="140"/>
                  </a:lnTo>
                  <a:lnTo>
                    <a:pt x="29" y="163"/>
                  </a:lnTo>
                  <a:lnTo>
                    <a:pt x="30" y="187"/>
                  </a:lnTo>
                  <a:lnTo>
                    <a:pt x="32" y="201"/>
                  </a:lnTo>
                  <a:lnTo>
                    <a:pt x="33" y="225"/>
                  </a:lnTo>
                  <a:lnTo>
                    <a:pt x="34" y="241"/>
                  </a:lnTo>
                  <a:lnTo>
                    <a:pt x="36" y="264"/>
                  </a:lnTo>
                  <a:lnTo>
                    <a:pt x="37" y="280"/>
                  </a:lnTo>
                  <a:lnTo>
                    <a:pt x="39" y="303"/>
                  </a:lnTo>
                  <a:lnTo>
                    <a:pt x="39" y="325"/>
                  </a:lnTo>
                  <a:lnTo>
                    <a:pt x="40" y="350"/>
                  </a:lnTo>
                  <a:lnTo>
                    <a:pt x="42" y="364"/>
                  </a:lnTo>
                  <a:lnTo>
                    <a:pt x="43" y="388"/>
                  </a:lnTo>
                  <a:lnTo>
                    <a:pt x="44" y="404"/>
                  </a:lnTo>
                  <a:lnTo>
                    <a:pt x="46" y="418"/>
                  </a:lnTo>
                  <a:lnTo>
                    <a:pt x="47" y="434"/>
                  </a:lnTo>
                  <a:lnTo>
                    <a:pt x="49" y="450"/>
                  </a:lnTo>
                  <a:lnTo>
                    <a:pt x="50" y="465"/>
                  </a:lnTo>
                  <a:lnTo>
                    <a:pt x="52" y="473"/>
                  </a:lnTo>
                  <a:lnTo>
                    <a:pt x="53" y="488"/>
                  </a:lnTo>
                  <a:lnTo>
                    <a:pt x="54" y="497"/>
                  </a:lnTo>
                  <a:lnTo>
                    <a:pt x="56" y="497"/>
                  </a:lnTo>
                  <a:lnTo>
                    <a:pt x="56" y="513"/>
                  </a:lnTo>
                  <a:lnTo>
                    <a:pt x="57" y="513"/>
                  </a:lnTo>
                  <a:lnTo>
                    <a:pt x="59" y="513"/>
                  </a:lnTo>
                  <a:lnTo>
                    <a:pt x="60" y="513"/>
                  </a:lnTo>
                  <a:lnTo>
                    <a:pt x="62" y="520"/>
                  </a:lnTo>
                  <a:lnTo>
                    <a:pt x="63" y="520"/>
                  </a:lnTo>
                  <a:lnTo>
                    <a:pt x="64" y="504"/>
                  </a:lnTo>
                  <a:lnTo>
                    <a:pt x="66" y="504"/>
                  </a:lnTo>
                  <a:lnTo>
                    <a:pt x="67" y="497"/>
                  </a:lnTo>
                  <a:lnTo>
                    <a:pt x="69" y="497"/>
                  </a:lnTo>
                  <a:lnTo>
                    <a:pt x="70" y="481"/>
                  </a:lnTo>
                  <a:lnTo>
                    <a:pt x="72" y="473"/>
                  </a:lnTo>
                  <a:lnTo>
                    <a:pt x="73" y="465"/>
                  </a:lnTo>
                  <a:lnTo>
                    <a:pt x="73" y="450"/>
                  </a:lnTo>
                  <a:lnTo>
                    <a:pt x="74" y="434"/>
                  </a:lnTo>
                  <a:lnTo>
                    <a:pt x="76" y="411"/>
                  </a:lnTo>
                  <a:lnTo>
                    <a:pt x="77" y="395"/>
                  </a:lnTo>
                  <a:lnTo>
                    <a:pt x="79" y="380"/>
                  </a:lnTo>
                  <a:lnTo>
                    <a:pt x="80" y="364"/>
                  </a:lnTo>
                  <a:lnTo>
                    <a:pt x="82" y="341"/>
                  </a:lnTo>
                  <a:lnTo>
                    <a:pt x="83" y="318"/>
                  </a:lnTo>
                  <a:lnTo>
                    <a:pt x="84" y="303"/>
                  </a:lnTo>
                  <a:lnTo>
                    <a:pt x="86" y="280"/>
                  </a:lnTo>
                  <a:lnTo>
                    <a:pt x="87" y="255"/>
                  </a:lnTo>
                  <a:lnTo>
                    <a:pt x="89" y="233"/>
                  </a:lnTo>
                  <a:lnTo>
                    <a:pt x="90" y="210"/>
                  </a:lnTo>
                  <a:lnTo>
                    <a:pt x="90" y="187"/>
                  </a:lnTo>
                  <a:lnTo>
                    <a:pt x="92" y="171"/>
                  </a:lnTo>
                  <a:lnTo>
                    <a:pt x="93" y="155"/>
                  </a:lnTo>
                  <a:lnTo>
                    <a:pt x="94" y="133"/>
                  </a:lnTo>
                  <a:lnTo>
                    <a:pt x="96" y="108"/>
                  </a:lnTo>
                  <a:lnTo>
                    <a:pt x="97" y="93"/>
                  </a:lnTo>
                  <a:lnTo>
                    <a:pt x="99" y="78"/>
                  </a:lnTo>
                  <a:lnTo>
                    <a:pt x="100" y="70"/>
                  </a:lnTo>
                  <a:lnTo>
                    <a:pt x="102" y="54"/>
                  </a:lnTo>
                  <a:lnTo>
                    <a:pt x="103" y="47"/>
                  </a:lnTo>
                  <a:lnTo>
                    <a:pt x="104" y="31"/>
                  </a:lnTo>
                  <a:lnTo>
                    <a:pt x="106" y="24"/>
                  </a:lnTo>
                  <a:lnTo>
                    <a:pt x="107" y="8"/>
                  </a:lnTo>
                  <a:lnTo>
                    <a:pt x="109" y="15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3" y="15"/>
                  </a:lnTo>
                  <a:lnTo>
                    <a:pt x="114" y="15"/>
                  </a:lnTo>
                  <a:lnTo>
                    <a:pt x="116" y="24"/>
                  </a:lnTo>
                  <a:lnTo>
                    <a:pt x="117" y="24"/>
                  </a:lnTo>
                  <a:lnTo>
                    <a:pt x="119" y="31"/>
                  </a:lnTo>
                  <a:lnTo>
                    <a:pt x="120" y="38"/>
                  </a:lnTo>
                  <a:lnTo>
                    <a:pt x="122" y="54"/>
                  </a:lnTo>
                  <a:lnTo>
                    <a:pt x="123" y="63"/>
                  </a:lnTo>
                  <a:lnTo>
                    <a:pt x="123" y="78"/>
                  </a:lnTo>
                  <a:lnTo>
                    <a:pt x="124" y="93"/>
                  </a:lnTo>
                  <a:lnTo>
                    <a:pt x="126" y="101"/>
                  </a:lnTo>
                  <a:lnTo>
                    <a:pt x="127" y="124"/>
                  </a:lnTo>
                  <a:lnTo>
                    <a:pt x="129" y="140"/>
                  </a:lnTo>
                  <a:lnTo>
                    <a:pt x="130" y="163"/>
                  </a:lnTo>
                  <a:lnTo>
                    <a:pt x="132" y="178"/>
                  </a:lnTo>
                  <a:lnTo>
                    <a:pt x="133" y="201"/>
                  </a:lnTo>
                  <a:lnTo>
                    <a:pt x="135" y="225"/>
                  </a:lnTo>
                  <a:lnTo>
                    <a:pt x="136" y="241"/>
                  </a:lnTo>
                  <a:lnTo>
                    <a:pt x="137" y="264"/>
                  </a:lnTo>
                  <a:lnTo>
                    <a:pt x="139" y="280"/>
                  </a:lnTo>
                  <a:lnTo>
                    <a:pt x="140" y="303"/>
                  </a:lnTo>
                  <a:lnTo>
                    <a:pt x="140" y="334"/>
                  </a:lnTo>
                  <a:lnTo>
                    <a:pt x="142" y="341"/>
                  </a:lnTo>
                  <a:lnTo>
                    <a:pt x="143" y="364"/>
                  </a:lnTo>
                  <a:lnTo>
                    <a:pt x="145" y="388"/>
                  </a:lnTo>
                  <a:lnTo>
                    <a:pt x="146" y="404"/>
                  </a:lnTo>
                  <a:lnTo>
                    <a:pt x="147" y="427"/>
                  </a:lnTo>
                  <a:lnTo>
                    <a:pt x="149" y="443"/>
                  </a:lnTo>
                  <a:lnTo>
                    <a:pt x="150" y="450"/>
                  </a:lnTo>
                  <a:lnTo>
                    <a:pt x="152" y="465"/>
                  </a:lnTo>
                  <a:lnTo>
                    <a:pt x="153" y="481"/>
                  </a:lnTo>
                  <a:lnTo>
                    <a:pt x="155" y="481"/>
                  </a:lnTo>
                  <a:lnTo>
                    <a:pt x="156" y="497"/>
                  </a:lnTo>
                  <a:lnTo>
                    <a:pt x="157" y="497"/>
                  </a:lnTo>
                  <a:lnTo>
                    <a:pt x="157" y="504"/>
                  </a:lnTo>
                  <a:lnTo>
                    <a:pt x="159" y="504"/>
                  </a:lnTo>
                  <a:lnTo>
                    <a:pt x="160" y="513"/>
                  </a:lnTo>
                  <a:lnTo>
                    <a:pt x="162" y="513"/>
                  </a:lnTo>
                  <a:lnTo>
                    <a:pt x="163" y="513"/>
                  </a:lnTo>
                  <a:lnTo>
                    <a:pt x="165" y="513"/>
                  </a:lnTo>
                  <a:lnTo>
                    <a:pt x="166" y="513"/>
                  </a:lnTo>
                  <a:lnTo>
                    <a:pt x="167" y="504"/>
                  </a:lnTo>
                  <a:lnTo>
                    <a:pt x="169" y="497"/>
                  </a:lnTo>
                  <a:lnTo>
                    <a:pt x="170" y="497"/>
                  </a:lnTo>
                  <a:lnTo>
                    <a:pt x="172" y="481"/>
                  </a:lnTo>
                  <a:lnTo>
                    <a:pt x="173" y="473"/>
                  </a:lnTo>
                  <a:lnTo>
                    <a:pt x="175" y="458"/>
                  </a:lnTo>
                  <a:lnTo>
                    <a:pt x="175" y="443"/>
                  </a:lnTo>
                  <a:lnTo>
                    <a:pt x="176" y="434"/>
                  </a:lnTo>
                  <a:lnTo>
                    <a:pt x="177" y="418"/>
                  </a:lnTo>
                  <a:lnTo>
                    <a:pt x="179" y="404"/>
                  </a:lnTo>
                  <a:lnTo>
                    <a:pt x="180" y="380"/>
                  </a:lnTo>
                  <a:lnTo>
                    <a:pt x="182" y="364"/>
                  </a:lnTo>
                  <a:lnTo>
                    <a:pt x="183" y="341"/>
                  </a:lnTo>
                  <a:lnTo>
                    <a:pt x="185" y="318"/>
                  </a:lnTo>
                  <a:lnTo>
                    <a:pt x="186" y="295"/>
                  </a:lnTo>
                  <a:lnTo>
                    <a:pt x="187" y="271"/>
                  </a:lnTo>
                  <a:lnTo>
                    <a:pt x="189" y="255"/>
                  </a:lnTo>
                  <a:lnTo>
                    <a:pt x="190" y="233"/>
                  </a:lnTo>
                  <a:lnTo>
                    <a:pt x="192" y="210"/>
                  </a:lnTo>
                  <a:lnTo>
                    <a:pt x="192" y="194"/>
                  </a:lnTo>
                  <a:lnTo>
                    <a:pt x="193" y="163"/>
                  </a:lnTo>
                  <a:lnTo>
                    <a:pt x="195" y="147"/>
                  </a:lnTo>
                  <a:lnTo>
                    <a:pt x="196" y="124"/>
                  </a:lnTo>
                  <a:lnTo>
                    <a:pt x="197" y="108"/>
                  </a:lnTo>
                  <a:lnTo>
                    <a:pt x="199" y="93"/>
                  </a:lnTo>
                  <a:lnTo>
                    <a:pt x="200" y="85"/>
                  </a:lnTo>
                  <a:lnTo>
                    <a:pt x="202" y="63"/>
                  </a:lnTo>
                  <a:lnTo>
                    <a:pt x="203" y="47"/>
                  </a:lnTo>
                  <a:lnTo>
                    <a:pt x="205" y="38"/>
                  </a:lnTo>
                  <a:lnTo>
                    <a:pt x="206" y="31"/>
                  </a:lnTo>
                  <a:lnTo>
                    <a:pt x="207" y="24"/>
                  </a:lnTo>
                  <a:lnTo>
                    <a:pt x="209" y="15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3" y="8"/>
                  </a:lnTo>
                  <a:lnTo>
                    <a:pt x="215" y="8"/>
                  </a:lnTo>
                  <a:lnTo>
                    <a:pt x="216" y="8"/>
                  </a:lnTo>
                  <a:lnTo>
                    <a:pt x="217" y="15"/>
                  </a:lnTo>
                  <a:lnTo>
                    <a:pt x="219" y="24"/>
                  </a:lnTo>
                  <a:lnTo>
                    <a:pt x="220" y="31"/>
                  </a:lnTo>
                  <a:lnTo>
                    <a:pt x="222" y="38"/>
                  </a:lnTo>
                  <a:lnTo>
                    <a:pt x="223" y="54"/>
                  </a:lnTo>
                  <a:lnTo>
                    <a:pt x="225" y="63"/>
                  </a:lnTo>
                  <a:lnTo>
                    <a:pt x="226" y="70"/>
                  </a:lnTo>
                  <a:lnTo>
                    <a:pt x="226" y="85"/>
                  </a:lnTo>
                  <a:lnTo>
                    <a:pt x="227" y="101"/>
                  </a:lnTo>
                  <a:lnTo>
                    <a:pt x="229" y="117"/>
                  </a:lnTo>
                  <a:lnTo>
                    <a:pt x="230" y="133"/>
                  </a:lnTo>
                  <a:lnTo>
                    <a:pt x="232" y="155"/>
                  </a:lnTo>
                  <a:lnTo>
                    <a:pt x="233" y="171"/>
                  </a:lnTo>
                  <a:lnTo>
                    <a:pt x="235" y="187"/>
                  </a:lnTo>
                  <a:lnTo>
                    <a:pt x="236" y="210"/>
                  </a:lnTo>
                  <a:lnTo>
                    <a:pt x="237" y="233"/>
                  </a:lnTo>
                  <a:lnTo>
                    <a:pt x="239" y="248"/>
                  </a:lnTo>
                  <a:lnTo>
                    <a:pt x="240" y="271"/>
                  </a:lnTo>
                  <a:lnTo>
                    <a:pt x="242" y="295"/>
                  </a:lnTo>
                  <a:lnTo>
                    <a:pt x="243" y="318"/>
                  </a:lnTo>
                  <a:lnTo>
                    <a:pt x="243" y="334"/>
                  </a:lnTo>
                  <a:lnTo>
                    <a:pt x="245" y="357"/>
                  </a:lnTo>
                  <a:lnTo>
                    <a:pt x="246" y="373"/>
                  </a:lnTo>
                  <a:lnTo>
                    <a:pt x="247" y="388"/>
                  </a:lnTo>
                  <a:lnTo>
                    <a:pt x="249" y="404"/>
                  </a:lnTo>
                  <a:lnTo>
                    <a:pt x="250" y="427"/>
                  </a:lnTo>
                  <a:lnTo>
                    <a:pt x="252" y="443"/>
                  </a:lnTo>
                  <a:lnTo>
                    <a:pt x="253" y="458"/>
                  </a:lnTo>
                  <a:lnTo>
                    <a:pt x="255" y="473"/>
                  </a:lnTo>
                  <a:lnTo>
                    <a:pt x="256" y="481"/>
                  </a:lnTo>
                  <a:lnTo>
                    <a:pt x="257" y="488"/>
                  </a:lnTo>
                  <a:lnTo>
                    <a:pt x="259" y="497"/>
                  </a:lnTo>
                  <a:lnTo>
                    <a:pt x="259" y="504"/>
                  </a:lnTo>
                  <a:lnTo>
                    <a:pt x="260" y="513"/>
                  </a:lnTo>
                  <a:lnTo>
                    <a:pt x="262" y="513"/>
                  </a:lnTo>
                  <a:lnTo>
                    <a:pt x="263" y="520"/>
                  </a:lnTo>
                  <a:lnTo>
                    <a:pt x="265" y="513"/>
                  </a:lnTo>
                  <a:lnTo>
                    <a:pt x="266" y="513"/>
                  </a:lnTo>
                  <a:lnTo>
                    <a:pt x="267" y="513"/>
                  </a:lnTo>
                  <a:lnTo>
                    <a:pt x="269" y="504"/>
                  </a:lnTo>
                  <a:lnTo>
                    <a:pt x="270" y="497"/>
                  </a:lnTo>
                  <a:lnTo>
                    <a:pt x="272" y="488"/>
                  </a:lnTo>
                  <a:lnTo>
                    <a:pt x="273" y="481"/>
                  </a:lnTo>
                  <a:lnTo>
                    <a:pt x="275" y="465"/>
                  </a:lnTo>
                  <a:lnTo>
                    <a:pt x="276" y="458"/>
                  </a:lnTo>
                  <a:lnTo>
                    <a:pt x="276" y="434"/>
                  </a:lnTo>
                  <a:lnTo>
                    <a:pt x="277" y="418"/>
                  </a:lnTo>
                  <a:lnTo>
                    <a:pt x="279" y="411"/>
                  </a:lnTo>
                  <a:lnTo>
                    <a:pt x="280" y="395"/>
                  </a:lnTo>
                  <a:lnTo>
                    <a:pt x="282" y="373"/>
                  </a:lnTo>
                  <a:lnTo>
                    <a:pt x="283" y="350"/>
                  </a:lnTo>
                  <a:lnTo>
                    <a:pt x="285" y="334"/>
                  </a:lnTo>
                  <a:lnTo>
                    <a:pt x="286" y="318"/>
                  </a:lnTo>
                  <a:lnTo>
                    <a:pt x="287" y="295"/>
                  </a:lnTo>
                  <a:lnTo>
                    <a:pt x="289" y="271"/>
                  </a:lnTo>
                  <a:lnTo>
                    <a:pt x="290" y="241"/>
                  </a:lnTo>
                  <a:lnTo>
                    <a:pt x="292" y="225"/>
                  </a:lnTo>
                  <a:lnTo>
                    <a:pt x="293" y="210"/>
                  </a:lnTo>
                  <a:lnTo>
                    <a:pt x="293" y="187"/>
                  </a:lnTo>
                  <a:lnTo>
                    <a:pt x="295" y="163"/>
                  </a:lnTo>
                  <a:lnTo>
                    <a:pt x="296" y="147"/>
                  </a:lnTo>
                  <a:lnTo>
                    <a:pt x="297" y="124"/>
                  </a:lnTo>
                  <a:lnTo>
                    <a:pt x="299" y="108"/>
                  </a:lnTo>
                  <a:lnTo>
                    <a:pt x="300" y="93"/>
                  </a:lnTo>
                  <a:lnTo>
                    <a:pt x="302" y="78"/>
                  </a:lnTo>
                  <a:lnTo>
                    <a:pt x="303" y="70"/>
                  </a:lnTo>
                  <a:lnTo>
                    <a:pt x="305" y="47"/>
                  </a:lnTo>
                  <a:lnTo>
                    <a:pt x="306" y="38"/>
                  </a:lnTo>
                  <a:lnTo>
                    <a:pt x="307" y="31"/>
                  </a:lnTo>
                  <a:lnTo>
                    <a:pt x="309" y="24"/>
                  </a:lnTo>
                  <a:lnTo>
                    <a:pt x="310" y="15"/>
                  </a:lnTo>
                  <a:lnTo>
                    <a:pt x="310" y="8"/>
                  </a:lnTo>
                  <a:lnTo>
                    <a:pt x="312" y="8"/>
                  </a:lnTo>
                  <a:lnTo>
                    <a:pt x="313" y="8"/>
                  </a:lnTo>
                  <a:lnTo>
                    <a:pt x="315" y="8"/>
                  </a:lnTo>
                  <a:lnTo>
                    <a:pt x="316" y="8"/>
                  </a:lnTo>
                  <a:lnTo>
                    <a:pt x="317" y="8"/>
                  </a:lnTo>
                  <a:lnTo>
                    <a:pt x="319" y="8"/>
                  </a:lnTo>
                  <a:lnTo>
                    <a:pt x="320" y="24"/>
                  </a:lnTo>
                  <a:lnTo>
                    <a:pt x="322" y="24"/>
                  </a:lnTo>
                  <a:lnTo>
                    <a:pt x="323" y="31"/>
                  </a:lnTo>
                  <a:lnTo>
                    <a:pt x="325" y="47"/>
                  </a:lnTo>
                  <a:lnTo>
                    <a:pt x="326" y="54"/>
                  </a:lnTo>
                  <a:lnTo>
                    <a:pt x="327" y="63"/>
                  </a:lnTo>
                  <a:lnTo>
                    <a:pt x="327" y="85"/>
                  </a:lnTo>
                  <a:lnTo>
                    <a:pt x="329" y="93"/>
                  </a:lnTo>
                  <a:lnTo>
                    <a:pt x="330" y="117"/>
                  </a:lnTo>
                  <a:lnTo>
                    <a:pt x="332" y="124"/>
                  </a:lnTo>
                  <a:lnTo>
                    <a:pt x="333" y="147"/>
                  </a:lnTo>
                  <a:lnTo>
                    <a:pt x="335" y="171"/>
                  </a:lnTo>
                  <a:lnTo>
                    <a:pt x="336" y="194"/>
                  </a:lnTo>
                  <a:lnTo>
                    <a:pt x="337" y="210"/>
                  </a:lnTo>
                  <a:lnTo>
                    <a:pt x="339" y="225"/>
                  </a:lnTo>
                  <a:lnTo>
                    <a:pt x="340" y="248"/>
                  </a:lnTo>
                  <a:lnTo>
                    <a:pt x="342" y="280"/>
                  </a:lnTo>
                  <a:lnTo>
                    <a:pt x="343" y="295"/>
                  </a:lnTo>
                  <a:lnTo>
                    <a:pt x="345" y="318"/>
                  </a:lnTo>
                  <a:lnTo>
                    <a:pt x="345" y="341"/>
                  </a:lnTo>
                  <a:lnTo>
                    <a:pt x="346" y="357"/>
                  </a:lnTo>
                  <a:lnTo>
                    <a:pt x="347" y="380"/>
                  </a:lnTo>
                  <a:lnTo>
                    <a:pt x="349" y="395"/>
                  </a:lnTo>
                  <a:lnTo>
                    <a:pt x="350" y="418"/>
                  </a:lnTo>
                  <a:lnTo>
                    <a:pt x="352" y="434"/>
                  </a:lnTo>
                  <a:lnTo>
                    <a:pt x="353" y="443"/>
                  </a:lnTo>
                  <a:lnTo>
                    <a:pt x="355" y="458"/>
                  </a:lnTo>
                  <a:lnTo>
                    <a:pt x="356" y="473"/>
                  </a:lnTo>
                  <a:lnTo>
                    <a:pt x="357" y="488"/>
                  </a:lnTo>
                  <a:lnTo>
                    <a:pt x="359" y="497"/>
                  </a:lnTo>
                  <a:lnTo>
                    <a:pt x="360" y="497"/>
                  </a:lnTo>
                  <a:lnTo>
                    <a:pt x="362" y="497"/>
                  </a:lnTo>
                  <a:lnTo>
                    <a:pt x="362" y="504"/>
                  </a:lnTo>
                  <a:lnTo>
                    <a:pt x="363" y="513"/>
                  </a:lnTo>
                  <a:lnTo>
                    <a:pt x="365" y="504"/>
                  </a:lnTo>
                  <a:lnTo>
                    <a:pt x="366" y="513"/>
                  </a:lnTo>
                  <a:lnTo>
                    <a:pt x="367" y="504"/>
                  </a:lnTo>
                  <a:lnTo>
                    <a:pt x="369" y="497"/>
                  </a:lnTo>
                  <a:lnTo>
                    <a:pt x="370" y="497"/>
                  </a:lnTo>
                  <a:lnTo>
                    <a:pt x="372" y="488"/>
                  </a:lnTo>
                  <a:lnTo>
                    <a:pt x="373" y="481"/>
                  </a:lnTo>
                  <a:lnTo>
                    <a:pt x="375" y="465"/>
                  </a:lnTo>
                  <a:lnTo>
                    <a:pt x="376" y="458"/>
                  </a:lnTo>
                  <a:lnTo>
                    <a:pt x="377" y="443"/>
                  </a:lnTo>
                  <a:lnTo>
                    <a:pt x="379" y="418"/>
                  </a:lnTo>
                  <a:lnTo>
                    <a:pt x="379" y="411"/>
                  </a:lnTo>
                  <a:lnTo>
                    <a:pt x="380" y="388"/>
                  </a:lnTo>
                  <a:lnTo>
                    <a:pt x="382" y="373"/>
                  </a:lnTo>
                  <a:lnTo>
                    <a:pt x="383" y="357"/>
                  </a:lnTo>
                  <a:lnTo>
                    <a:pt x="385" y="334"/>
                  </a:lnTo>
                  <a:lnTo>
                    <a:pt x="386" y="318"/>
                  </a:lnTo>
                  <a:lnTo>
                    <a:pt x="387" y="295"/>
                  </a:lnTo>
                  <a:lnTo>
                    <a:pt x="389" y="271"/>
                  </a:lnTo>
                  <a:lnTo>
                    <a:pt x="390" y="255"/>
                  </a:lnTo>
                  <a:lnTo>
                    <a:pt x="392" y="233"/>
                  </a:lnTo>
                  <a:lnTo>
                    <a:pt x="393" y="210"/>
                  </a:lnTo>
                  <a:lnTo>
                    <a:pt x="395" y="187"/>
                  </a:lnTo>
                  <a:lnTo>
                    <a:pt x="395" y="171"/>
                  </a:lnTo>
                  <a:lnTo>
                    <a:pt x="396" y="140"/>
                  </a:lnTo>
                  <a:lnTo>
                    <a:pt x="397" y="133"/>
                  </a:lnTo>
                  <a:lnTo>
                    <a:pt x="399" y="108"/>
                  </a:lnTo>
                  <a:lnTo>
                    <a:pt x="400" y="93"/>
                  </a:lnTo>
                  <a:lnTo>
                    <a:pt x="402" y="78"/>
                  </a:lnTo>
                  <a:lnTo>
                    <a:pt x="403" y="63"/>
                  </a:lnTo>
                  <a:lnTo>
                    <a:pt x="405" y="54"/>
                  </a:lnTo>
                  <a:lnTo>
                    <a:pt x="406" y="38"/>
                  </a:lnTo>
                  <a:lnTo>
                    <a:pt x="407" y="31"/>
                  </a:lnTo>
                  <a:lnTo>
                    <a:pt x="409" y="24"/>
                  </a:lnTo>
                  <a:lnTo>
                    <a:pt x="410" y="15"/>
                  </a:lnTo>
                  <a:lnTo>
                    <a:pt x="412" y="8"/>
                  </a:lnTo>
                  <a:lnTo>
                    <a:pt x="413" y="8"/>
                  </a:lnTo>
                  <a:lnTo>
                    <a:pt x="415" y="0"/>
                  </a:lnTo>
                  <a:lnTo>
                    <a:pt x="416" y="8"/>
                  </a:lnTo>
                  <a:lnTo>
                    <a:pt x="417" y="15"/>
                  </a:lnTo>
                  <a:lnTo>
                    <a:pt x="419" y="8"/>
                  </a:lnTo>
                  <a:lnTo>
                    <a:pt x="420" y="24"/>
                  </a:lnTo>
                  <a:lnTo>
                    <a:pt x="422" y="24"/>
                  </a:lnTo>
                  <a:lnTo>
                    <a:pt x="423" y="38"/>
                  </a:lnTo>
                  <a:lnTo>
                    <a:pt x="425" y="47"/>
                  </a:lnTo>
                  <a:lnTo>
                    <a:pt x="426" y="54"/>
                  </a:lnTo>
                  <a:lnTo>
                    <a:pt x="427" y="70"/>
                  </a:lnTo>
                  <a:lnTo>
                    <a:pt x="429" y="85"/>
                  </a:lnTo>
                  <a:lnTo>
                    <a:pt x="429" y="101"/>
                  </a:lnTo>
                  <a:lnTo>
                    <a:pt x="430" y="117"/>
                  </a:lnTo>
                  <a:lnTo>
                    <a:pt x="432" y="133"/>
                  </a:lnTo>
                  <a:lnTo>
                    <a:pt x="433" y="155"/>
                  </a:lnTo>
                  <a:lnTo>
                    <a:pt x="435" y="178"/>
                  </a:lnTo>
                  <a:lnTo>
                    <a:pt x="436" y="194"/>
                  </a:lnTo>
                  <a:lnTo>
                    <a:pt x="437" y="225"/>
                  </a:lnTo>
                  <a:lnTo>
                    <a:pt x="439" y="241"/>
                  </a:lnTo>
                  <a:lnTo>
                    <a:pt x="440" y="264"/>
                  </a:lnTo>
                  <a:lnTo>
                    <a:pt x="442" y="280"/>
                  </a:lnTo>
                  <a:lnTo>
                    <a:pt x="443" y="303"/>
                  </a:lnTo>
                  <a:lnTo>
                    <a:pt x="445" y="318"/>
                  </a:lnTo>
                  <a:lnTo>
                    <a:pt x="446" y="350"/>
                  </a:lnTo>
                  <a:lnTo>
                    <a:pt x="446" y="364"/>
                  </a:lnTo>
                  <a:lnTo>
                    <a:pt x="447" y="388"/>
                  </a:lnTo>
                  <a:lnTo>
                    <a:pt x="449" y="404"/>
                  </a:lnTo>
                  <a:lnTo>
                    <a:pt x="450" y="418"/>
                  </a:lnTo>
                  <a:lnTo>
                    <a:pt x="452" y="434"/>
                  </a:lnTo>
                  <a:lnTo>
                    <a:pt x="453" y="450"/>
                  </a:lnTo>
                  <a:lnTo>
                    <a:pt x="455" y="465"/>
                  </a:lnTo>
                  <a:lnTo>
                    <a:pt x="456" y="473"/>
                  </a:lnTo>
                  <a:lnTo>
                    <a:pt x="457" y="481"/>
                  </a:lnTo>
                  <a:lnTo>
                    <a:pt x="459" y="497"/>
                  </a:lnTo>
                  <a:lnTo>
                    <a:pt x="460" y="504"/>
                  </a:lnTo>
                  <a:lnTo>
                    <a:pt x="462" y="513"/>
                  </a:lnTo>
                  <a:lnTo>
                    <a:pt x="463" y="513"/>
                  </a:lnTo>
                  <a:lnTo>
                    <a:pt x="465" y="504"/>
                  </a:lnTo>
                  <a:lnTo>
                    <a:pt x="466" y="513"/>
                  </a:lnTo>
                  <a:lnTo>
                    <a:pt x="467" y="504"/>
                  </a:lnTo>
                  <a:lnTo>
                    <a:pt x="469" y="497"/>
                  </a:lnTo>
                  <a:lnTo>
                    <a:pt x="470" y="497"/>
                  </a:lnTo>
                  <a:lnTo>
                    <a:pt x="472" y="481"/>
                  </a:lnTo>
                  <a:lnTo>
                    <a:pt x="473" y="473"/>
                  </a:lnTo>
                  <a:lnTo>
                    <a:pt x="475" y="465"/>
                  </a:lnTo>
                  <a:lnTo>
                    <a:pt x="476" y="450"/>
                  </a:lnTo>
                  <a:lnTo>
                    <a:pt x="477" y="434"/>
                  </a:lnTo>
                  <a:lnTo>
                    <a:pt x="479" y="427"/>
                  </a:lnTo>
                  <a:lnTo>
                    <a:pt x="480" y="411"/>
                  </a:lnTo>
                  <a:lnTo>
                    <a:pt x="480" y="395"/>
                  </a:lnTo>
                  <a:lnTo>
                    <a:pt x="482" y="373"/>
                  </a:lnTo>
                  <a:lnTo>
                    <a:pt x="483" y="350"/>
                  </a:lnTo>
                  <a:lnTo>
                    <a:pt x="485" y="334"/>
                  </a:lnTo>
                  <a:lnTo>
                    <a:pt x="486" y="303"/>
                  </a:lnTo>
                  <a:lnTo>
                    <a:pt x="487" y="287"/>
                  </a:lnTo>
                  <a:lnTo>
                    <a:pt x="489" y="271"/>
                  </a:lnTo>
                  <a:lnTo>
                    <a:pt x="490" y="241"/>
                  </a:lnTo>
                  <a:lnTo>
                    <a:pt x="492" y="225"/>
                  </a:lnTo>
                  <a:lnTo>
                    <a:pt x="493" y="210"/>
                  </a:lnTo>
                  <a:lnTo>
                    <a:pt x="495" y="187"/>
                  </a:lnTo>
                  <a:lnTo>
                    <a:pt x="496" y="163"/>
                  </a:lnTo>
                  <a:lnTo>
                    <a:pt x="497" y="147"/>
                  </a:lnTo>
                  <a:lnTo>
                    <a:pt x="497" y="124"/>
                  </a:lnTo>
                  <a:lnTo>
                    <a:pt x="499" y="108"/>
                  </a:lnTo>
                  <a:lnTo>
                    <a:pt x="500" y="93"/>
                  </a:lnTo>
                  <a:lnTo>
                    <a:pt x="502" y="78"/>
                  </a:lnTo>
                  <a:lnTo>
                    <a:pt x="503" y="63"/>
                  </a:lnTo>
                  <a:lnTo>
                    <a:pt x="505" y="47"/>
                  </a:lnTo>
                  <a:lnTo>
                    <a:pt x="506" y="47"/>
                  </a:lnTo>
                  <a:lnTo>
                    <a:pt x="507" y="24"/>
                  </a:lnTo>
                  <a:lnTo>
                    <a:pt x="509" y="24"/>
                  </a:lnTo>
                  <a:lnTo>
                    <a:pt x="510" y="15"/>
                  </a:lnTo>
                  <a:lnTo>
                    <a:pt x="512" y="15"/>
                  </a:lnTo>
                  <a:lnTo>
                    <a:pt x="513" y="8"/>
                  </a:lnTo>
                  <a:lnTo>
                    <a:pt x="515" y="8"/>
                  </a:lnTo>
                  <a:lnTo>
                    <a:pt x="516" y="8"/>
                  </a:lnTo>
                  <a:lnTo>
                    <a:pt x="517" y="8"/>
                  </a:lnTo>
                  <a:lnTo>
                    <a:pt x="519" y="15"/>
                  </a:lnTo>
                  <a:lnTo>
                    <a:pt x="520" y="24"/>
                  </a:lnTo>
                  <a:lnTo>
                    <a:pt x="522" y="31"/>
                  </a:lnTo>
                  <a:lnTo>
                    <a:pt x="523" y="38"/>
                  </a:lnTo>
                  <a:lnTo>
                    <a:pt x="525" y="47"/>
                  </a:lnTo>
                  <a:lnTo>
                    <a:pt x="526" y="63"/>
                  </a:lnTo>
                  <a:lnTo>
                    <a:pt x="527" y="78"/>
                  </a:lnTo>
                  <a:lnTo>
                    <a:pt x="529" y="85"/>
                  </a:lnTo>
                  <a:lnTo>
                    <a:pt x="530" y="108"/>
                  </a:lnTo>
                  <a:lnTo>
                    <a:pt x="532" y="124"/>
                  </a:lnTo>
                  <a:lnTo>
                    <a:pt x="532" y="140"/>
                  </a:lnTo>
                  <a:lnTo>
                    <a:pt x="533" y="163"/>
                  </a:lnTo>
                  <a:lnTo>
                    <a:pt x="535" y="178"/>
                  </a:lnTo>
                  <a:lnTo>
                    <a:pt x="536" y="194"/>
                  </a:lnTo>
                  <a:lnTo>
                    <a:pt x="537" y="210"/>
                  </a:lnTo>
                  <a:lnTo>
                    <a:pt x="539" y="241"/>
                  </a:lnTo>
                  <a:lnTo>
                    <a:pt x="540" y="264"/>
                  </a:lnTo>
                  <a:lnTo>
                    <a:pt x="542" y="280"/>
                  </a:lnTo>
                  <a:lnTo>
                    <a:pt x="543" y="303"/>
                  </a:lnTo>
                  <a:lnTo>
                    <a:pt x="545" y="334"/>
                  </a:lnTo>
                  <a:lnTo>
                    <a:pt x="546" y="341"/>
                  </a:lnTo>
                  <a:lnTo>
                    <a:pt x="547" y="364"/>
                  </a:lnTo>
                  <a:lnTo>
                    <a:pt x="547" y="388"/>
                  </a:lnTo>
                  <a:lnTo>
                    <a:pt x="549" y="404"/>
                  </a:lnTo>
                  <a:lnTo>
                    <a:pt x="550" y="418"/>
                  </a:lnTo>
                  <a:lnTo>
                    <a:pt x="552" y="434"/>
                  </a:lnTo>
                  <a:lnTo>
                    <a:pt x="553" y="450"/>
                  </a:lnTo>
                  <a:lnTo>
                    <a:pt x="555" y="465"/>
                  </a:lnTo>
                  <a:lnTo>
                    <a:pt x="556" y="473"/>
                  </a:lnTo>
                  <a:lnTo>
                    <a:pt x="557" y="488"/>
                  </a:lnTo>
                  <a:lnTo>
                    <a:pt x="559" y="497"/>
                  </a:lnTo>
                  <a:lnTo>
                    <a:pt x="560" y="504"/>
                  </a:lnTo>
                  <a:lnTo>
                    <a:pt x="562" y="504"/>
                  </a:lnTo>
                  <a:lnTo>
                    <a:pt x="563" y="513"/>
                  </a:lnTo>
                  <a:lnTo>
                    <a:pt x="565" y="520"/>
                  </a:lnTo>
                  <a:lnTo>
                    <a:pt x="565" y="513"/>
                  </a:lnTo>
                  <a:lnTo>
                    <a:pt x="566" y="513"/>
                  </a:lnTo>
                  <a:lnTo>
                    <a:pt x="567" y="513"/>
                  </a:lnTo>
                  <a:lnTo>
                    <a:pt x="569" y="504"/>
                  </a:lnTo>
                  <a:lnTo>
                    <a:pt x="570" y="497"/>
                  </a:lnTo>
                  <a:lnTo>
                    <a:pt x="572" y="497"/>
                  </a:lnTo>
                  <a:lnTo>
                    <a:pt x="573" y="481"/>
                  </a:lnTo>
                  <a:lnTo>
                    <a:pt x="575" y="473"/>
                  </a:lnTo>
                  <a:lnTo>
                    <a:pt x="576" y="458"/>
                  </a:lnTo>
                  <a:lnTo>
                    <a:pt x="577" y="443"/>
                  </a:lnTo>
                  <a:lnTo>
                    <a:pt x="579" y="434"/>
                  </a:lnTo>
                  <a:lnTo>
                    <a:pt x="580" y="411"/>
                  </a:lnTo>
                  <a:lnTo>
                    <a:pt x="582" y="395"/>
                  </a:lnTo>
                  <a:lnTo>
                    <a:pt x="582" y="373"/>
                  </a:lnTo>
                  <a:lnTo>
                    <a:pt x="583" y="357"/>
                  </a:lnTo>
                  <a:lnTo>
                    <a:pt x="585" y="334"/>
                  </a:lnTo>
                  <a:lnTo>
                    <a:pt x="586" y="318"/>
                  </a:lnTo>
                  <a:lnTo>
                    <a:pt x="587" y="295"/>
                  </a:lnTo>
                  <a:lnTo>
                    <a:pt x="589" y="271"/>
                  </a:lnTo>
                  <a:lnTo>
                    <a:pt x="590" y="255"/>
                  </a:lnTo>
                  <a:lnTo>
                    <a:pt x="592" y="241"/>
                  </a:lnTo>
                  <a:lnTo>
                    <a:pt x="593" y="210"/>
                  </a:lnTo>
                  <a:lnTo>
                    <a:pt x="595" y="187"/>
                  </a:lnTo>
                  <a:lnTo>
                    <a:pt x="596" y="171"/>
                  </a:lnTo>
                  <a:lnTo>
                    <a:pt x="597" y="147"/>
                  </a:lnTo>
                  <a:lnTo>
                    <a:pt x="599" y="133"/>
                  </a:lnTo>
                  <a:lnTo>
                    <a:pt x="599" y="108"/>
                  </a:lnTo>
                  <a:lnTo>
                    <a:pt x="600" y="93"/>
                  </a:lnTo>
                  <a:lnTo>
                    <a:pt x="602" y="78"/>
                  </a:lnTo>
                  <a:lnTo>
                    <a:pt x="603" y="70"/>
                  </a:lnTo>
                  <a:lnTo>
                    <a:pt x="605" y="47"/>
                  </a:lnTo>
                  <a:lnTo>
                    <a:pt x="606" y="38"/>
                  </a:lnTo>
                  <a:lnTo>
                    <a:pt x="607" y="31"/>
                  </a:lnTo>
                  <a:lnTo>
                    <a:pt x="609" y="24"/>
                  </a:lnTo>
                  <a:lnTo>
                    <a:pt x="610" y="15"/>
                  </a:lnTo>
                  <a:lnTo>
                    <a:pt x="612" y="24"/>
                  </a:lnTo>
                  <a:lnTo>
                    <a:pt x="613" y="15"/>
                  </a:lnTo>
                  <a:lnTo>
                    <a:pt x="615" y="15"/>
                  </a:lnTo>
                  <a:lnTo>
                    <a:pt x="616" y="8"/>
                  </a:lnTo>
                  <a:lnTo>
                    <a:pt x="616" y="15"/>
                  </a:lnTo>
                  <a:lnTo>
                    <a:pt x="617" y="24"/>
                  </a:lnTo>
                  <a:lnTo>
                    <a:pt x="619" y="24"/>
                  </a:lnTo>
                  <a:lnTo>
                    <a:pt x="620" y="31"/>
                  </a:lnTo>
                  <a:lnTo>
                    <a:pt x="622" y="38"/>
                  </a:lnTo>
                  <a:lnTo>
                    <a:pt x="623" y="47"/>
                  </a:lnTo>
                  <a:lnTo>
                    <a:pt x="625" y="54"/>
                  </a:lnTo>
                  <a:lnTo>
                    <a:pt x="626" y="70"/>
                  </a:lnTo>
                  <a:lnTo>
                    <a:pt x="627" y="78"/>
                  </a:lnTo>
                  <a:lnTo>
                    <a:pt x="629" y="93"/>
                  </a:lnTo>
                  <a:lnTo>
                    <a:pt x="630" y="108"/>
                  </a:lnTo>
                  <a:lnTo>
                    <a:pt x="632" y="133"/>
                  </a:lnTo>
                  <a:lnTo>
                    <a:pt x="633" y="140"/>
                  </a:lnTo>
                  <a:lnTo>
                    <a:pt x="633" y="163"/>
                  </a:lnTo>
                  <a:lnTo>
                    <a:pt x="635" y="178"/>
                  </a:lnTo>
                  <a:lnTo>
                    <a:pt x="636" y="194"/>
                  </a:lnTo>
                  <a:lnTo>
                    <a:pt x="637" y="217"/>
                  </a:lnTo>
                  <a:lnTo>
                    <a:pt x="639" y="241"/>
                  </a:lnTo>
                  <a:lnTo>
                    <a:pt x="640" y="255"/>
                  </a:lnTo>
                  <a:lnTo>
                    <a:pt x="642" y="287"/>
                  </a:lnTo>
                  <a:lnTo>
                    <a:pt x="643" y="303"/>
                  </a:lnTo>
                  <a:lnTo>
                    <a:pt x="645" y="318"/>
                  </a:lnTo>
                  <a:lnTo>
                    <a:pt x="646" y="341"/>
                  </a:lnTo>
                  <a:lnTo>
                    <a:pt x="647" y="357"/>
                  </a:lnTo>
                  <a:lnTo>
                    <a:pt x="649" y="380"/>
                  </a:lnTo>
                  <a:lnTo>
                    <a:pt x="650" y="395"/>
                  </a:lnTo>
                  <a:lnTo>
                    <a:pt x="650" y="411"/>
                  </a:lnTo>
                  <a:lnTo>
                    <a:pt x="652" y="434"/>
                  </a:lnTo>
                  <a:lnTo>
                    <a:pt x="653" y="450"/>
                  </a:lnTo>
                  <a:lnTo>
                    <a:pt x="655" y="465"/>
                  </a:lnTo>
                  <a:lnTo>
                    <a:pt x="656" y="473"/>
                  </a:lnTo>
                  <a:lnTo>
                    <a:pt x="657" y="481"/>
                  </a:lnTo>
                  <a:lnTo>
                    <a:pt x="659" y="497"/>
                  </a:lnTo>
                  <a:lnTo>
                    <a:pt x="660" y="504"/>
                  </a:lnTo>
                  <a:lnTo>
                    <a:pt x="662" y="513"/>
                  </a:lnTo>
                  <a:lnTo>
                    <a:pt x="663" y="513"/>
                  </a:lnTo>
                  <a:lnTo>
                    <a:pt x="665" y="52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>
              <a:off x="1054" y="3204"/>
              <a:ext cx="7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>
              <a:off x="970" y="2904"/>
              <a:ext cx="77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>
              <a:off x="1054" y="2628"/>
              <a:ext cx="74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>
              <a:off x="934" y="2324"/>
              <a:ext cx="66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>
              <a:off x="934" y="2016"/>
              <a:ext cx="60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 flipV="1">
              <a:off x="1482" y="1696"/>
              <a:ext cx="0" cy="1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16"/>
            <p:cNvSpPr>
              <a:spLocks/>
            </p:cNvSpPr>
            <p:nvPr/>
          </p:nvSpPr>
          <p:spPr bwMode="auto">
            <a:xfrm>
              <a:off x="1234" y="1140"/>
              <a:ext cx="3188" cy="2434"/>
            </a:xfrm>
            <a:custGeom>
              <a:avLst/>
              <a:gdLst>
                <a:gd name="T0" fmla="*/ 0 w 3188"/>
                <a:gd name="T1" fmla="*/ 0 h 1439"/>
                <a:gd name="T2" fmla="*/ 60 w 3188"/>
                <a:gd name="T3" fmla="*/ 183 h 1439"/>
                <a:gd name="T4" fmla="*/ 136 w 3188"/>
                <a:gd name="T5" fmla="*/ 836 h 1439"/>
                <a:gd name="T6" fmla="*/ 248 w 3188"/>
                <a:gd name="T7" fmla="*/ 2517 h 1439"/>
                <a:gd name="T8" fmla="*/ 296 w 3188"/>
                <a:gd name="T9" fmla="*/ 3045 h 1439"/>
                <a:gd name="T10" fmla="*/ 392 w 3188"/>
                <a:gd name="T11" fmla="*/ 3753 h 1439"/>
                <a:gd name="T12" fmla="*/ 464 w 3188"/>
                <a:gd name="T13" fmla="*/ 4005 h 1439"/>
                <a:gd name="T14" fmla="*/ 580 w 3188"/>
                <a:gd name="T15" fmla="*/ 3890 h 1439"/>
                <a:gd name="T16" fmla="*/ 688 w 3188"/>
                <a:gd name="T17" fmla="*/ 2644 h 1439"/>
                <a:gd name="T18" fmla="*/ 716 w 3188"/>
                <a:gd name="T19" fmla="*/ 2163 h 1439"/>
                <a:gd name="T20" fmla="*/ 792 w 3188"/>
                <a:gd name="T21" fmla="*/ 1602 h 1439"/>
                <a:gd name="T22" fmla="*/ 948 w 3188"/>
                <a:gd name="T23" fmla="*/ 1568 h 1439"/>
                <a:gd name="T24" fmla="*/ 1188 w 3188"/>
                <a:gd name="T25" fmla="*/ 2541 h 1439"/>
                <a:gd name="T26" fmla="*/ 1348 w 3188"/>
                <a:gd name="T27" fmla="*/ 2918 h 1439"/>
                <a:gd name="T28" fmla="*/ 1632 w 3188"/>
                <a:gd name="T29" fmla="*/ 2495 h 1439"/>
                <a:gd name="T30" fmla="*/ 1952 w 3188"/>
                <a:gd name="T31" fmla="*/ 2346 h 1439"/>
                <a:gd name="T32" fmla="*/ 2140 w 3188"/>
                <a:gd name="T33" fmla="*/ 2552 h 1439"/>
                <a:gd name="T34" fmla="*/ 2372 w 3188"/>
                <a:gd name="T35" fmla="*/ 2586 h 1439"/>
                <a:gd name="T36" fmla="*/ 2544 w 3188"/>
                <a:gd name="T37" fmla="*/ 2495 h 1439"/>
                <a:gd name="T38" fmla="*/ 2812 w 3188"/>
                <a:gd name="T39" fmla="*/ 2370 h 1439"/>
                <a:gd name="T40" fmla="*/ 3040 w 3188"/>
                <a:gd name="T41" fmla="*/ 2541 h 1439"/>
                <a:gd name="T42" fmla="*/ 3188 w 3188"/>
                <a:gd name="T43" fmla="*/ 2586 h 14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88"/>
                <a:gd name="T67" fmla="*/ 0 h 1439"/>
                <a:gd name="T68" fmla="*/ 3188 w 3188"/>
                <a:gd name="T69" fmla="*/ 1439 h 143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88" h="1439">
                  <a:moveTo>
                    <a:pt x="0" y="0"/>
                  </a:moveTo>
                  <a:cubicBezTo>
                    <a:pt x="18" y="7"/>
                    <a:pt x="37" y="15"/>
                    <a:pt x="60" y="64"/>
                  </a:cubicBezTo>
                  <a:cubicBezTo>
                    <a:pt x="83" y="113"/>
                    <a:pt x="105" y="156"/>
                    <a:pt x="136" y="292"/>
                  </a:cubicBezTo>
                  <a:cubicBezTo>
                    <a:pt x="167" y="428"/>
                    <a:pt x="221" y="751"/>
                    <a:pt x="248" y="880"/>
                  </a:cubicBezTo>
                  <a:cubicBezTo>
                    <a:pt x="275" y="1009"/>
                    <a:pt x="272" y="992"/>
                    <a:pt x="296" y="1064"/>
                  </a:cubicBezTo>
                  <a:cubicBezTo>
                    <a:pt x="320" y="1136"/>
                    <a:pt x="364" y="1256"/>
                    <a:pt x="392" y="1312"/>
                  </a:cubicBezTo>
                  <a:cubicBezTo>
                    <a:pt x="420" y="1368"/>
                    <a:pt x="433" y="1392"/>
                    <a:pt x="464" y="1400"/>
                  </a:cubicBezTo>
                  <a:cubicBezTo>
                    <a:pt x="495" y="1408"/>
                    <a:pt x="543" y="1439"/>
                    <a:pt x="580" y="1360"/>
                  </a:cubicBezTo>
                  <a:cubicBezTo>
                    <a:pt x="617" y="1281"/>
                    <a:pt x="665" y="1025"/>
                    <a:pt x="688" y="924"/>
                  </a:cubicBezTo>
                  <a:cubicBezTo>
                    <a:pt x="711" y="823"/>
                    <a:pt x="699" y="817"/>
                    <a:pt x="716" y="756"/>
                  </a:cubicBezTo>
                  <a:cubicBezTo>
                    <a:pt x="733" y="695"/>
                    <a:pt x="753" y="595"/>
                    <a:pt x="792" y="560"/>
                  </a:cubicBezTo>
                  <a:cubicBezTo>
                    <a:pt x="831" y="525"/>
                    <a:pt x="882" y="493"/>
                    <a:pt x="948" y="548"/>
                  </a:cubicBezTo>
                  <a:cubicBezTo>
                    <a:pt x="1014" y="603"/>
                    <a:pt x="1121" y="809"/>
                    <a:pt x="1188" y="888"/>
                  </a:cubicBezTo>
                  <a:cubicBezTo>
                    <a:pt x="1255" y="967"/>
                    <a:pt x="1274" y="1023"/>
                    <a:pt x="1348" y="1020"/>
                  </a:cubicBezTo>
                  <a:cubicBezTo>
                    <a:pt x="1422" y="1017"/>
                    <a:pt x="1531" y="905"/>
                    <a:pt x="1632" y="872"/>
                  </a:cubicBezTo>
                  <a:cubicBezTo>
                    <a:pt x="1733" y="839"/>
                    <a:pt x="1867" y="817"/>
                    <a:pt x="1952" y="820"/>
                  </a:cubicBezTo>
                  <a:cubicBezTo>
                    <a:pt x="2037" y="823"/>
                    <a:pt x="2070" y="878"/>
                    <a:pt x="2140" y="892"/>
                  </a:cubicBezTo>
                  <a:cubicBezTo>
                    <a:pt x="2210" y="906"/>
                    <a:pt x="2305" y="907"/>
                    <a:pt x="2372" y="904"/>
                  </a:cubicBezTo>
                  <a:cubicBezTo>
                    <a:pt x="2439" y="901"/>
                    <a:pt x="2471" y="885"/>
                    <a:pt x="2544" y="872"/>
                  </a:cubicBezTo>
                  <a:cubicBezTo>
                    <a:pt x="2617" y="859"/>
                    <a:pt x="2729" y="825"/>
                    <a:pt x="2812" y="828"/>
                  </a:cubicBezTo>
                  <a:cubicBezTo>
                    <a:pt x="2895" y="831"/>
                    <a:pt x="2977" y="875"/>
                    <a:pt x="3040" y="888"/>
                  </a:cubicBezTo>
                  <a:cubicBezTo>
                    <a:pt x="3103" y="901"/>
                    <a:pt x="3145" y="902"/>
                    <a:pt x="3188" y="9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>
              <a:off x="1142" y="2624"/>
              <a:ext cx="639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7155" y="2578"/>
              <a:ext cx="64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time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129" y="2597"/>
              <a:ext cx="299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1329" y="512"/>
              <a:ext cx="1581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Electric field</a:t>
              </a:r>
            </a:p>
            <a:p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amplitude</a:t>
              </a:r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V="1">
              <a:off x="1224" y="1116"/>
              <a:ext cx="0" cy="1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22"/>
            <p:cNvSpPr>
              <a:spLocks/>
            </p:cNvSpPr>
            <p:nvPr/>
          </p:nvSpPr>
          <p:spPr bwMode="auto">
            <a:xfrm>
              <a:off x="1224" y="1128"/>
              <a:ext cx="2816" cy="1432"/>
            </a:xfrm>
            <a:custGeom>
              <a:avLst/>
              <a:gdLst>
                <a:gd name="T0" fmla="*/ 0 w 2816"/>
                <a:gd name="T1" fmla="*/ 0 h 1432"/>
                <a:gd name="T2" fmla="*/ 144 w 2816"/>
                <a:gd name="T3" fmla="*/ 28 h 1432"/>
                <a:gd name="T4" fmla="*/ 260 w 2816"/>
                <a:gd name="T5" fmla="*/ 152 h 1432"/>
                <a:gd name="T6" fmla="*/ 424 w 2816"/>
                <a:gd name="T7" fmla="*/ 428 h 1432"/>
                <a:gd name="T8" fmla="*/ 632 w 2816"/>
                <a:gd name="T9" fmla="*/ 660 h 1432"/>
                <a:gd name="T10" fmla="*/ 808 w 2816"/>
                <a:gd name="T11" fmla="*/ 816 h 1432"/>
                <a:gd name="T12" fmla="*/ 980 w 2816"/>
                <a:gd name="T13" fmla="*/ 912 h 1432"/>
                <a:gd name="T14" fmla="*/ 1464 w 2816"/>
                <a:gd name="T15" fmla="*/ 1208 h 1432"/>
                <a:gd name="T16" fmla="*/ 1992 w 2816"/>
                <a:gd name="T17" fmla="*/ 1396 h 1432"/>
                <a:gd name="T18" fmla="*/ 2816 w 2816"/>
                <a:gd name="T19" fmla="*/ 1424 h 14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16"/>
                <a:gd name="T31" fmla="*/ 0 h 1432"/>
                <a:gd name="T32" fmla="*/ 2816 w 2816"/>
                <a:gd name="T33" fmla="*/ 1432 h 14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16" h="1432">
                  <a:moveTo>
                    <a:pt x="0" y="0"/>
                  </a:moveTo>
                  <a:cubicBezTo>
                    <a:pt x="50" y="1"/>
                    <a:pt x="101" y="3"/>
                    <a:pt x="144" y="28"/>
                  </a:cubicBezTo>
                  <a:cubicBezTo>
                    <a:pt x="187" y="53"/>
                    <a:pt x="213" y="85"/>
                    <a:pt x="260" y="152"/>
                  </a:cubicBezTo>
                  <a:cubicBezTo>
                    <a:pt x="307" y="219"/>
                    <a:pt x="362" y="343"/>
                    <a:pt x="424" y="428"/>
                  </a:cubicBezTo>
                  <a:cubicBezTo>
                    <a:pt x="486" y="513"/>
                    <a:pt x="568" y="595"/>
                    <a:pt x="632" y="660"/>
                  </a:cubicBezTo>
                  <a:cubicBezTo>
                    <a:pt x="696" y="725"/>
                    <a:pt x="750" y="774"/>
                    <a:pt x="808" y="816"/>
                  </a:cubicBezTo>
                  <a:cubicBezTo>
                    <a:pt x="866" y="858"/>
                    <a:pt x="871" y="847"/>
                    <a:pt x="980" y="912"/>
                  </a:cubicBezTo>
                  <a:cubicBezTo>
                    <a:pt x="1089" y="977"/>
                    <a:pt x="1295" y="1127"/>
                    <a:pt x="1464" y="1208"/>
                  </a:cubicBezTo>
                  <a:cubicBezTo>
                    <a:pt x="1633" y="1289"/>
                    <a:pt x="1767" y="1360"/>
                    <a:pt x="1992" y="1396"/>
                  </a:cubicBezTo>
                  <a:cubicBezTo>
                    <a:pt x="2217" y="1432"/>
                    <a:pt x="2516" y="1428"/>
                    <a:pt x="2816" y="1424"/>
                  </a:cubicBezTo>
                </a:path>
              </a:pathLst>
            </a:custGeom>
            <a:noFill/>
            <a:ln w="38100" cap="flat">
              <a:solidFill>
                <a:srgbClr val="00008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741488" y="122238"/>
            <a:ext cx="4333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Equally spaced modes in phase,</a:t>
            </a:r>
          </a:p>
          <a:p>
            <a:r>
              <a:rPr lang="en-US" altLang="en-US" sz="2400" b="1">
                <a:solidFill>
                  <a:srgbClr val="000099"/>
                </a:solidFill>
                <a:latin typeface="Times New Roman" pitchFamily="18" charset="0"/>
              </a:rPr>
              <a:t>make pulses periodic in time</a:t>
            </a:r>
            <a:endParaRPr lang="fr-FR" altLang="en-US" sz="2400">
              <a:solidFill>
                <a:srgbClr val="000099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2" descr="\documentclass{article}\pagestyle{empty}&#10;\begin{document}&#10;$$i\frac{\partial u}{\partial z}&#10;=   \frac{1}{2}\frac{\partial^2 u}{\partial (t)^2}&#10;+   \left |u&#10;\right |^2 u$$&#10;\end{document}&#10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962525" y="993775"/>
            <a:ext cx="2460625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3798888" y="593725"/>
            <a:ext cx="484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Solution of the normalized NL Schroedinger equation</a:t>
            </a:r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995488" y="1173163"/>
            <a:ext cx="1933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The standard form is:</a:t>
            </a:r>
          </a:p>
        </p:txBody>
      </p:sp>
      <p:pic>
        <p:nvPicPr>
          <p:cNvPr id="31748" name="Picture 13 1" descr="\documentclass{article}\pagestyle{empty}&#10;\begin{document}&#10;$u = A\mbox{\rm sech} \frac{t}{\tau_s} \exp(-i\beta z)$\end{document}&#10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3651250" y="1731963"/>
            <a:ext cx="2549525" cy="327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2243138" y="1722438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Trial solution</a:t>
            </a:r>
          </a:p>
        </p:txBody>
      </p:sp>
      <p:pic>
        <p:nvPicPr>
          <p:cNvPr id="31750" name="Picture 14" descr="\documentclass{article}\pagestyle{empty}&#10;\begin{document}&#10;$ \beta A \mbox{\rm sech} \frac{t}{\tau_s} e^{-i\beta z} = A (\frac{1}{\tau_s})^2 e^{-i\beta z} \left [&#10;\frac{1}{2} \mbox{\rm sech} \frac{t}{\tau_s}  - \mbox{\rm sech}^3 \frac{t}{\tau_s}  \right ] + A^3 \mbox{\rm sech}^3 \frac{t}{\tau_s}e^{-i\beta z}$&#10;\end{document}&#10;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2503488" y="2284413"/>
            <a:ext cx="7616825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2533650" y="3690938"/>
            <a:ext cx="7375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In these normalized units, there is an infinite family of solutions of ``order 1'', defined as the product of peak amplitude </a:t>
            </a:r>
            <a:r>
              <a:rPr lang="en-US" altLang="en-US" sz="1600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by pulse duration </a:t>
            </a:r>
            <a:r>
              <a:rPr lang="en-US" altLang="en-US" sz="2000" i="1">
                <a:latin typeface="Symbol" pitchFamily="18" charset="2"/>
                <a:cs typeface="Times New Roman" pitchFamily="18" charset="0"/>
              </a:rPr>
              <a:t>t</a:t>
            </a:r>
            <a:r>
              <a:rPr lang="en-US" altLang="en-US" sz="1600" i="1" baseline="-2500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 being unity.</a:t>
            </a:r>
          </a:p>
        </p:txBody>
      </p:sp>
      <p:pic>
        <p:nvPicPr>
          <p:cNvPr id="31752" name="Picture 15" descr="\documentclass{article}\pagestyle{empty}&#10;\begin{document}&#10;$u = A \ \mbox{\rm sech}( At) \  e^{-iA^2 z/2}$&#10;\end{document}&#10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4827588" y="2955925"/>
            <a:ext cx="2676525" cy="319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1753" name="Rectangle 16"/>
          <p:cNvSpPr>
            <a:spLocks noChangeArrowheads="1"/>
          </p:cNvSpPr>
          <p:nvPr/>
        </p:nvSpPr>
        <p:spPr bwMode="auto">
          <a:xfrm>
            <a:off x="4799013" y="2909888"/>
            <a:ext cx="2844800" cy="4572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54" name="Text Box 17"/>
          <p:cNvSpPr txBox="1">
            <a:spLocks noChangeArrowheads="1"/>
          </p:cNvSpPr>
          <p:nvPr/>
        </p:nvSpPr>
        <p:spPr bwMode="auto">
          <a:xfrm>
            <a:off x="2541588" y="4454525"/>
            <a:ext cx="2692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Times New Roman" pitchFamily="18" charset="0"/>
                <a:cs typeface="Times New Roman" pitchFamily="18" charset="0"/>
              </a:rPr>
              <a:t>But the correct “pulse area” is:</a:t>
            </a:r>
          </a:p>
        </p:txBody>
      </p:sp>
      <p:pic>
        <p:nvPicPr>
          <p:cNvPr id="31755" name="Picture 16" descr="\documentclass{article}\pagestyle{empty}&#10;\begin{document}&#10;$\theta_s = \int_{-\infty}^\infty \frac{1}{\tau_s} \mbox{\rm sech} \frac{t}{\tau_s} dt = \pi&#10;$&#10;\end{document}&#10;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818063" y="5037138"/>
            <a:ext cx="276542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23" y="1099263"/>
            <a:ext cx="7093353" cy="530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310" y="772515"/>
            <a:ext cx="731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modes only – modes in phase but not equally spaced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7785" y="167689"/>
            <a:ext cx="291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Modes and laser output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310" y="772515"/>
            <a:ext cx="7315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modes only – let us start wit narrow line gas lasers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831" y="1377341"/>
            <a:ext cx="8546338" cy="508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20" y="755008"/>
            <a:ext cx="6359856" cy="5805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785" y="167689"/>
            <a:ext cx="37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Quartz He-Ne laser from Philips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\documentclass{article}&#10;\usepackage{amsmath}&#10;\pagestyle{empty}&#10;\begin{document}&#10;\noindent&#10;Thick quartz cylinder, both ends polished \\&#10; to better than 0.02 micron flatness,  \\&#10; parallelism of better than 1 second of arc. \\&#10;Reflectivity of 99.6\%, scattering of 0.1\%,  \\&#10;transmission of 0.3\%. \\&#10;Optical contact.&#10;&#10;\end{document}" title="IguanaTex Bitmap Displa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17" y="1327746"/>
            <a:ext cx="4615619" cy="174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4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318918" y="130294"/>
            <a:ext cx="5240739" cy="667857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9384182" y="867508"/>
            <a:ext cx="1414585" cy="30870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172" y="867508"/>
            <a:ext cx="570050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Strongest transitions are at 1.5 </a:t>
            </a:r>
            <a:r>
              <a:rPr lang="en-US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3.39 </a:t>
            </a:r>
            <a:r>
              <a:rPr lang="en-US" sz="16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the visible, transitions at 543.5 nm (green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vacuum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594 nm (yellow) and 612 nm (orange)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typical red laser uses</a:t>
            </a: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transition at 632.8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 (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in air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Melles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Grillot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green laser with retro-reflection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linewidth such that only 1 mode in the 10 cm Philips laser.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Longer lasers: a few modes beating.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mode by stabilization (Lamb dip)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align? With a He-Ne laser…  Chicken and egg.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5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1969" y="167689"/>
            <a:ext cx="481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single modes He-Ne lase: the laser gyro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096" y="709030"/>
            <a:ext cx="7482722" cy="59642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6172" y="867508"/>
            <a:ext cx="31057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Patent 1965?</a:t>
            </a: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Took more than 15 years to commercialize.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Inhomogeous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broadeninig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no gain competition.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Dead band (injection locking)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2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4.863"/>
  <p:tag name="ORIGINALWIDTH" val="3045.369"/>
  <p:tag name="OUTPUTTYPE" val="PNG"/>
  <p:tag name="IGUANATEXVERSION" val="160"/>
  <p:tag name="LATEXADDIN" val="\documentclass{article}&#10;\usepackage{amsmath}&#10;\pagestyle{empty}&#10;\begin{document}&#10;Resonance: phase shift of $2N\pi$ after a round-trip:&#10;$$2N\pi = \arctan 2L/\rho_0 +(2 k L)$$&#10;From which we extract the resonant frequencies:&#10;$$\nu = \frac{c}{2nL}\left[N +\frac{1}{2\pi}&#10;\arctan (2L/\rho_0) \right ]$$&#10;\end{document}"/>
  <p:tag name="IGUANATEXSIZE" val="20"/>
  <p:tag name="IGUANATEXCURSOR" val="28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8.4665"/>
  <p:tag name="ORIGINALWIDTH" val="4287.214"/>
  <p:tag name="OUTPUTTYPE" val="PNG"/>
  <p:tag name="IGUANATEXVERSION" val="160"/>
  <p:tag name="LATEXADDIN" val="\documentclass{article}&#10;\usepackage{amsmath}&#10;\pagestyle{empty}&#10;\begin{document}&#10;Gain/RT $G$. \ \ \ Seeded energy = power $P \times \tau_{rt}$  After $N$ round-trips pulse energy&#10;$P \times \tau_{rt} \times G^N$&#10;&#10;&#10;\end{document}"/>
  <p:tag name="IGUANATEXSIZE" val="16"/>
  <p:tag name="IGUANATEXCURSOR" val="2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4.9681"/>
  <p:tag name="ORIGINALWIDTH" val="1523.809"/>
  <p:tag name="OUTPUTTYPE" val="PNG"/>
  <p:tag name="IGUANATEXVERSION" val="160"/>
  <p:tag name="LATEXADDIN" val="\documentclass{article}&#10;\usepackage{amsmath}&#10;\pagestyle{empty}&#10;\begin{document}&#10;3  mW $\times$ 3 ns $\approx 10^{-11}$ J.&#10;\\ $10^{-11} \times 8^{10}$ = 0.01 J&#10;&#10;&#10;&#10;\end{document}"/>
  <p:tag name="IGUANATEXSIZE" val="20"/>
  <p:tag name="IGUANATEXCURSOR" val="9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9.6738"/>
  <p:tag name="ORIGINALWIDTH" val="1427.072"/>
  <p:tag name="OUTPUTTYPE" val="PNG"/>
  <p:tag name="IGUANATEXVERSION" val="160"/>
  <p:tag name="LATEXADDIN" val="\documentclass{article}&#10;\usepackage{amsmath}&#10;\pagestyle{empty}&#10;\begin{document}&#10;Solution:&#10;\begin{enumerate}&#10;\item Very expensive mirrors!&#10;\item use short pulses&#10;\end{enumerate}&#10;&#10;&#10;\end{document}"/>
  <p:tag name="IGUANATEXSIZE" val="18"/>
  <p:tag name="IGUANATEXCURSOR" val="17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.6985"/>
  <p:tag name="ORIGINALWIDTH" val="4288.714"/>
  <p:tag name="OUTPUTTYPE" val="PNG"/>
  <p:tag name="IGUANATEXVERSION" val="160"/>
  <p:tag name="LATEXADDIN" val="\documentclass{article}&#10;\usepackage{amsmath}&#10;\pagestyle{empty}&#10;\begin{document}&#10;The Ti:sapphire laser is the most popular source&#10;of fs pulses. Ti:sapphire is one of the materials with&#10;the largest gain bandwidth, excellent thermal and optical properties,&#10;and a reasonably large nonlinear index.&#10;&#10;&#10;&#10;\end{document}"/>
  <p:tag name="IGUANATEXSIZE" val="20"/>
  <p:tag name="IGUANATEXCURSOR" val="14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2.602"/>
  <p:tag name="ORIGINALWIDTH" val="3527.559"/>
  <p:tag name="OUTPUTTYPE" val="PNG"/>
  <p:tag name="IGUANATEXVERSION" val="160"/>
  <p:tag name="LATEXADDIN" val="\documentclass{article}&#10;\usepackage{amsmath}&#10;\pagestyle{empty}&#10;\begin{document}&#10;\begin{tabular}{||l|c|c|c||} \hline&#10;Property                &amp; Value     &amp;   Units  &amp;  \\&#10;\hline&#10;Index of refraction at 800 nm    &amp;  1.76         &amp;           &amp;     \\&#10;Nonlinear index (electronic)        &amp;  $10.5 \cdot 10^{-16}$&#10;&amp;  cm$^2$/W  &amp;   \\ \hline&#10;Raman shift                 &amp;   419 &amp; cm$^{-1}$   &amp;    \\&#10;Damping time $T_R$      &amp;    6          &amp;  ps       &amp;  \\&#10;Raman contribution to $\tilde{n}_2$ &amp; $1.7 \cdot 10^{-17}$  &amp;   cm$^2$/W&#10;&amp;   \\ \hline&#10;Raman shift                 &amp;   647 &amp; cm$^{-1}$   &amp;    \\&#10;Damping time $T_R$      &amp;    6          &amp;  ps       &amp;  \\&#10;Raman contribution to $\tilde{n}_2$ &amp; $0.8 \cdot 10^{-17}$  &amp;   cm$^2$/W&#10;&amp;    \\ \hline Dispersion ($k&quot;$) at 800 nm    &amp;&#10;612 &amp; fs$^2$/cm    &amp;       \\ \hline&#10;Peak absorption  at    &amp;   500          &amp;   nm     &amp;      \\&#10;$\sigma_\pi$            &amp; 6.5$\cdot 10^{-20}$ &amp;   cm$^2$ &amp;           \\&#10;$\sigma_\sigma$            &amp; 2.5$\cdot 10^{-20}$ &amp;   cm$^2$ &amp;         \\&#10;Number density of Ti$^{3+}$ &amp; 3.3$\cdot 10^{19}$   &amp;  cm$^{-3}$ &amp;      \\&#10;at a concentration of       &amp;  0.1   &amp; wt.\% Ti$_2$O$_3$    &amp;&#10;\\  \hline&#10;Peak gain at     &amp;  795         &amp;    nm        &amp; \\&#10;$\sigma_\pi$            &amp; 5$\cdot 10^{-20}$ &amp;   cm$^2$ &amp;         \\&#10;$\sigma_\sigma$            &amp; 1.7$\cdot 10^{-20}$ &amp;   cm$^2$ &amp;&#10;        \\ \hline&#10;Fluorescence            &amp;               &amp;            &amp;               \\&#10;lifetime $\tau_F$                &amp;   3.15        &amp;   $\mu$s  &amp;             \\&#10;$d \tau_F/dT$           &amp;  - 0.0265     &amp;  $\mu$s/$^{\rm o}$K  &amp;&#10;   \\ \hline&#10;%Thermal conductivity    &amp;           &amp;      nm       \\ \hline&#10;\end{tabular}&#10;&#10;&#10;&#10;\end{document}"/>
  <p:tag name="IGUANATEXSIZE" val="20"/>
  <p:tag name="IGUANATEXCURSOR" val="93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f_0 = \frac{\Delta \phi_2 - \Delta\phi_1}{2 \pi  \tau_{rt}} $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66"/>
  <p:tag name="PICTUREFILESIZE" val="111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phi_2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42"/>
  <p:tag name="PICTUREFILESIZE" val="289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\phi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33"/>
  <p:tag name="PICTUREFILESIZE" val="218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au_{rt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4"/>
  <p:tag name="PICTUREFILESIZE" val="12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tau_{rt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24"/>
  <p:tag name="PICTUREFILESIZE" val="12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4.826"/>
  <p:tag name="ORIGINALWIDTH" val="4290.213"/>
  <p:tag name="OUTPUTTYPE" val="PNG"/>
  <p:tag name="IGUANATEXVERSION" val="160"/>
  <p:tag name="LATEXADDIN" val="\documentclass{article}&#10;\usepackage{amsmath}&#10;\pagestyle{empty}&#10;\begin{document}&#10;This is for the single mode laser.  A superposition of Gaussian modes is also a solution of Maxwell's equation.  Family of solutions = Hermite Gaussian modes for which&#10;the resonance condition becomes:&#10;$$2N\pi = 2 k L + (1 + m + p)\arctan (2L/\rho_0) $$&#10;From which we extract the resonant frequencies:&#10;$$\nu = \frac{c}{2nL}\left[N +\frac{1}{2\pi}(1 + m + p)&#10;\arctan (2L/\rho_0) \right ]$$&#10;\end{document}"/>
  <p:tag name="IGUANATEXSIZE" val="20"/>
  <p:tag name="IGUANATEXCURSOR" val="3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1/\tau_{rt}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45"/>
  <p:tag name="PICTUREFILESIZE" val="208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nu$&#10;\end{document}&#10;"/>
  <p:tag name="EXTERNALNAME" val="txp_fig"/>
  <p:tag name="BLEND" val="Falsch"/>
  <p:tag name="TRANSPARENT" val="Falsch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mono"/>
  <p:tag name="ORIGWIDTH" val="11"/>
  <p:tag name="PICTUREFILESIZE" val="69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m \tau_{RT} = 2 \pi f_0 \tau_{RT} + 2 m \pi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51"/>
  <p:tag name="PICTUREFILESIZE" val="1203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omega_m = 2 \pi f_0 + m \frac{2 \pi}{\tau_{RT}}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6"/>
  <p:tag name="PICTUREFILESIZE" val="1006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(t)d = \varphi(t) \propto I(t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83"/>
  <p:tag name="PICTUREFILESIZE" val="777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dot{ \varphi}(t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8"/>
  <p:tag name="PICTUREFILESIZE" val="27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arphi(t) = - \frac{\omega_\ell n(t)}{c}&#10;\Delta z = - k(t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98"/>
  <p:tag name="PICTUREFILESIZE" val="1700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[1 - ik(t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66"/>
  <p:tag name="PICTUREFILESIZE" val="88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(\Omega) = - \frac{\omega_\ell n(\Omega)}{c}&#10;\Delta z = - k(\Omega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8"/>
  <p:tag name="PICTUREFILESIZE" val="20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7.1428"/>
  <p:tag name="ORIGINALWIDTH" val="2271.466"/>
  <p:tag name="OUTPUTTYPE" val="PNG"/>
  <p:tag name="IGUANATEXVERSION" val="160"/>
  <p:tag name="LATEXADDIN" val="\documentclass{article}&#10;\usepackage{amsmath}&#10;\pagestyle{empty}&#10;\begin{document}&#10;\noindent&#10;Thick quartz cylinder, both ends polished \\&#10; to better than 0.02 micron flatness,  \\&#10; parallelism of better than 1 second of arc. \\&#10;Reflectivity of 99.6\%, scattering of 0.1\%,  \\&#10;transmission of 0.3\%. \\&#10;Optical contact.&#10;&#10;\end{document}"/>
  <p:tag name="IGUANATEXSIZE" val="20"/>
  <p:tag name="IGUANATEXCURSOR" val="13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 \rightarrow {\cal E}\left [1 - \frac{i}{2}\frac{d^2k}{d\Omega^2} &#10;\frac{\partial}{\partial t^2} \right ]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06"/>
  <p:tag name="PICTUREFILESIZE" val="1479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e^{i\varphi(t)}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88"/>
  <p:tag name="PICTUREFILESIZE" val="688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n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27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varphi(t) = - \frac{\omega_\ell n(t)}{c}&#10;\Delta z = - k(t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298"/>
  <p:tag name="PICTUREFILESIZE" val="170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310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t)[1 - ik(t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66"/>
  <p:tag name="PICTUREFILESIZE" val="88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}{\partial z}\tilde{\cal E}&#10;- i \frac{k_\ell ''}{2} \frac{\partial^2}{\partial t^2}\tilde{\cal E}&#10;+ i \frac{n_2 \omega_\ell}{c} \left |\tilde{\cal E}&#10;\right |^2 \tilde{\cal E} = 0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0"/>
  <p:tag name="PICTUREFILESIZE" val="2584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[1 - ik(\Omega)\Delta z]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87"/>
  <p:tag name="PICTUREFILESIZE" val="107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8"/>
  <p:tag name="PICTUREFILESIZE" val="370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4.3832"/>
  <p:tag name="ORIGINALWIDTH" val="4291.713"/>
  <p:tag name="OUTPUTTYPE" val="PNG"/>
  <p:tag name="IGUANATEXVERSION" val="160"/>
  <p:tag name="LATEXADDIN" val="\documentclass{article}&#10;\usepackage{amsmath}&#10;\pagestyle{empty}&#10;\begin{document}&#10;\subsection*{YAG lasers}&#10;The crystal Y$_3$Al$_5$O$_{12}$ or YAG is transparent from 300 nm to&#10;beyond 4 $\mu$m, optically isotropic, with a cubic lattice&#10;structure characteristic of garnets. It is one of the preferred&#10;laser hosts because of its good optical quality and high thermal&#10;conductivity.  Important lasers using YAG as&#10;a host are Nd:YAG and Yb:YAG.&#10;&#10;&#10;&#10;&#10;\end{document}"/>
  <p:tag name="IGUANATEXSIZE" val="18"/>
  <p:tag name="IGUANATEXCURSOR" val="37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48"/>
  <p:tag name="PICTUREFILESIZE" val="370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(\Omega)e^{i\phi(\Omega)}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106"/>
  <p:tag name="PICTUREFILESIZE" val="823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n(t)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8"/>
  <p:tag name="PICTUREFILESIZE" val="27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phi(\Omega) = - \frac{\omega_\ell n(\Omega)}{c}&#10;\Delta z = - k(\Omega)\Delta z$$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8"/>
  <p:tag name="PICTUREFILESIZE" val="201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frac{n_2 \omega_\ell}{c} \left |\tilde{\cal E}&#10;\right |^2 =  \frac{\omega}{c} \bar{n}_2 I &#10;= \frac{\omega}{2c} \frac{n_2}{\eta_0} \left |\tilde{\cal E}&#10;\right |^2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85"/>
  <p:tag name="PICTUREFILESIZE" val="2003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k_\ell ''= \frac{\partial^2 k}{\partial \Omega^2}&#10;= \frac{\omega_\ell}{c}\frac{d^2 n}{d \Omega^2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90"/>
  <p:tag name="PICTUREFILESIZE" val="174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$\tilde{\cal E} = {\cal E}_se^{-i \beta \chi}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14"/>
  <p:tag name="PICTUREFILESIZE" val="643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\beta {\cal E}_s&#10;= -  \frac{\partial^2 {\cal E}_s}{\partial (t/t_c)^2}&#10;+   \left |{\cal E}_s&#10;\right |^2 {\cal E}_s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64"/>
  <p:tag name="PICTUREFILESIZE" val="1987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 \chi = \frac{\omega}{c}z&#10;\end{displaymath}&#10;\end{document}&#10;&#10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70"/>
  <p:tag name="PICTUREFILESIZE" val="44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3.273"/>
  <p:tag name="ORIGINALWIDTH" val="3158.605"/>
  <p:tag name="OUTPUTTYPE" val="PNG"/>
  <p:tag name="IGUANATEXVERSION" val="160"/>
  <p:tag name="LATEXADDIN" val="\documentclass{article}&#10;\usepackage{amsmath}&#10;\pagestyle{empty}&#10;\begin{document}&#10;\begin{tabular}{||l|c|c||} \hline&#10;Property                &amp;  YAG    &amp;       Units   \\  \hline&#10;Index of refraction 1.064 $\mu$m    &amp;     1.8169       &amp;                  \\&#10;Index of refraction 1.030 $\mu$m    &amp;     1.8173       &amp;                  \\&#10;Dispersion ($k''$) at 1.064 $\mu$m  &amp;     733       &amp; fs$^2$/cm          \\&#10;Dispersion ($k''$) at 1.030 $\mu$m  &amp;     760       &amp; fs$^2$/cm          \\&#10;Nonlinear index         &amp;  12.4  &amp;  $ 10^{-16}$ cm$^2$/W   \\&#10;\hline&#10;Thermal expansion    &amp;               &amp;                               \\&#10;{[100]}                      &amp; 8.2           &amp; 10$^{-6}$ K$^{-1}$              \\&#10;{[110]}                       &amp; 7.7            &amp; 10$^{-6}$ K$^{-1}$              \\&#10;{[111]}                        &amp;  7.8         &amp; 10$^{-6}$ K$^{-1}$              \\&#10;Thermal Conductivity &amp; 0.129                 &amp; W cm$^{-1}$ K$^{-1}$              \\&#10;$dn/dT$                  &amp;   8.9              &amp; 10$^{-6}$ K$^{-1}$             \\&#10;\hline&#10;\end{tabular}&#10;&#10;&#10;&#10;\end{document}"/>
  <p:tag name="IGUANATEXSIZE" val="20"/>
  <p:tag name="IGUANATEXCURSOR" val="105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t_c = \sqrt{\frac{d^2 n}{d \Omega^2}}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106"/>
  <p:tag name="PICTUREFILESIZE" val="92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{\cal E}_0 = \sqrt{\frac{\eta_0}{n_2}} 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97"/>
  <p:tag name="PICTUREFILESIZE" val="763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\frac{\partial}{\partial z}\tilde{\cal E}&#10;- i \frac{k_\ell ''}{2} \frac{\partial^2}{\partial t^2}\tilde{\cal E}&#10;+ i \frac{n_2 \omega_\ell}{c} \left |\tilde{\cal E}&#10;\right |^2 \tilde{\cal E} = 0&#10;\end{displaymath}&#10;\end{document}&#10;"/>
  <p:tag name="EXTERNALNAME" val="txp_fig"/>
  <p:tag name="BLEND" val="Faux"/>
  <p:tag name="TRANSPARENT" val="Faux"/>
  <p:tag name="KEEPFILES" val="Faux"/>
  <p:tag name="DEBUGPAUSE" val="Faux"/>
  <p:tag name="RESOLUTION" val="1200"/>
  <p:tag name="TIMEOUT" val="(none)"/>
  <p:tag name="BOXWIDTH" val="348"/>
  <p:tag name="BOXHEIGHT" val="200"/>
  <p:tag name="BOXFONT" val="10"/>
  <p:tag name="BOXWRAP" val="Faux"/>
  <p:tag name="WORKAROUNDTRANSPARENCYBUG" val="Faux"/>
  <p:tag name="ALLOWFONTSUBSTITUTION" val="Faux"/>
  <p:tag name="BITMAPFORMAT" val="pngmono"/>
  <p:tag name="ORIGWIDTH" val="320"/>
  <p:tag name="PICTUREFILESIZE" val="2584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}{\partial t} \psi = H_0 \psi + V(x) = &#10;-\frac{\hbar^2}{2m}\frac{\partial^2 }{\partial x^2} \psi + V(x)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90"/>
  <p:tag name="PICTUREFILESIZE" val="15846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displaymath}&#10;2 i\frac{\partial \tilde{\cal E}}{\partial \chi}&#10;= -  \frac{\partial^2 \tilde{\cal E}}{\partial (t/t_c)^2}&#10;+   \left |\tilde{\cal E}&#10;\right |^2 \tilde{\cal E} &#10;\end{displaymath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53"/>
  <p:tag name="PICTUREFILESIZE" val="2159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 \hbar \frac{\partial }{\partial t} \psi =&#10;- \frac{\hbar}{2t_c^2}\frac{\partial^2 }{\partial x^2} \psi +\hbar |\psi|^2 \psi/2$$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41"/>
  <p:tag name="PICTUREFILESIZE" val="12349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\frac{\hbar}{2}$  [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13"/>
  <p:tag name="PICTUREFILESIZE" val="613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209.599"/>
  <p:tag name="OUTPUTTYPE" val="PNG"/>
  <p:tag name="IGUANATEXVERSION" val="160"/>
  <p:tag name="LATEXADDIN" val="\documentclass{article}\pagestyle{empty}&#10;\begin{document}&#10;$$i\frac{\partial u}{\partial z}&#10;=   \frac{1}{2}\frac{\partial^2 u}{\partial (t)^2}&#10;+   \left |u&#10;\right |^2 u$$&#10;\end{document}&#10;"/>
  <p:tag name="IGUANATEXSIZE" val="20"/>
  <p:tag name="IGUANATEXCURSOR" val="185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.4799"/>
  <p:tag name="ORIGINALWIDTH" val="1252.344"/>
  <p:tag name="OUTPUTTYPE" val="PNG"/>
  <p:tag name="IGUANATEXVERSION" val="160"/>
  <p:tag name="LATEXADDIN" val="\documentclass{article}\pagestyle{empty}&#10;\begin{document}&#10;$u = A\mbox{\rm sech} \frac{t}{\tau_s} \exp(-i\beta z)$\end{document}&#10;"/>
  <p:tag name="IGUANATEXSIZE" val="20"/>
  <p:tag name="IGUANATEXCURSOR" val="12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3739.032"/>
  <p:tag name="OUTPUTTYPE" val="PNG"/>
  <p:tag name="IGUANATEXVERSION" val="160"/>
  <p:tag name="LATEXADDIN" val="\documentclass{article}\pagestyle{empty}&#10;\begin{document}&#10;$ \beta A \mbox{\rm sech} \frac{t}{\tau_s} e^{-i\beta z} = A (\frac{1}{\tau_s})^2 e^{-i\beta z} \left [&#10;\frac{1}{2} \mbox{\rm sech} \frac{t}{\tau_s}  - \mbox{\rm sech}^3 \frac{t}{\tau_s}  \right ] + A^3 \mbox{\rm sech}^3 \frac{t}{\tau_s}e^{-i\beta z}$&#10;\end{document}&#10;"/>
  <p:tag name="IGUANATEXSIZE" val="20"/>
  <p:tag name="IGUANATEXCURSOR" val="325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3.018"/>
  <p:tag name="ORIGINALWIDTH" val="4290.964"/>
  <p:tag name="OUTPUTTYPE" val="PNG"/>
  <p:tag name="IGUANATEXVERSION" val="160"/>
  <p:tag name="LATEXADDIN" val="\documentclass{article}&#10;\usepackage{amsmath}&#10;\pagestyle{empty}&#10;\begin{document}&#10;\subsection*{Nd:YAG}&#10;&#10;Typical doping concentrations of the Nd$^{3+}$ ion (substitution&#10;of Y$^{3+}$) range from 0.2 to 1.4\% (atomic).  Larger doping&#10;degrades the optical quality of the crystal. Nd:YAG has been the&#10;workhorse industrial laser for several decades, because of its&#10;relatively high gain and broad absorption bands that makes it&#10;suitable for flashlamp pumping. It has a UV absorption band from&#10;300 to 400 nm and absorption lines between 500 and 600 nm. It has&#10;also an absorption band at 808.6 nm which coincides with the&#10;emission of GaAlAs diode lasers. Being a four level laser, Nd:YAG&#10;does not require as high a pump power to create an inversion as,&#10;for instance, the 3 level ruby laser or the Yb:YAG laser. The high&#10;gain is partly due to the narrow bandwidth of the fluorescence&#10;spectrum, limiting pulse durations to $&gt;$ 10 ps. &#10;&#10;&#10;&#10;\end{document}"/>
  <p:tag name="IGUANATEXSIZE" val="20"/>
  <p:tag name="IGUANATEXCURSOR" val="9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312.336"/>
  <p:tag name="OUTPUTTYPE" val="PNG"/>
  <p:tag name="IGUANATEXVERSION" val="160"/>
  <p:tag name="LATEXADDIN" val="\documentclass{article}\pagestyle{empty}&#10;\begin{document}&#10;$u = A \ \mbox{\rm sech}( At) \  e^{-iA^2 z/2}$&#10;\end{document}&#10;"/>
  <p:tag name="IGUANATEXSIZE" val="20"/>
  <p:tag name="IGUANATEXCURSOR" val="121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4.9794"/>
  <p:tag name="ORIGINALWIDTH" val="1355.831"/>
  <p:tag name="OUTPUTTYPE" val="PNG"/>
  <p:tag name="IGUANATEXVERSION" val="160"/>
  <p:tag name="LATEXADDIN" val="\documentclass{article}\pagestyle{empty}&#10;\begin{document}&#10;$\theta_s = \int_{-\infty}^\infty \frac{1}{\tau_s} \mbox{\rm sech} \frac{t}{\tau_s} dt = \pi&#10;$&#10;\end{document}&#10;"/>
  <p:tag name="IGUANATEXSIZE" val="20"/>
  <p:tag name="IGUANATEXCURSOR" val="16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56.693"/>
  <p:tag name="ORIGINALWIDTH" val="4290.964"/>
  <p:tag name="OUTPUTTYPE" val="PNG"/>
  <p:tag name="IGUANATEXVERSION" val="160"/>
  <p:tag name="LATEXADDIN" val="\documentclass{article}&#10;\usepackage{amsmath}&#10;\pagestyle{empty}&#10;\begin{document}&#10;\subsection*{Yb:YAG}&#10;Yb:YAG is a popular crystal for high average power, subpicosecond&#10;pulse generation. Up to ten atomic percent of doping of the YAG crystal&#10;by Yb have been used. Table next slide compares some&#10;essential parameters of Nd:YAG and Yb:YAG. The main difference&#10;between the two crystals is that Yb:YAG is a quasi three level&#10;system, requiring large pump powers to reach an inversion. It does&#10;not have the broad absorption bands of Nd:YAG that would make it&#10;suitable for flashlamp pumping. The main advantage of Yb:YAG&#10;however is the very small quantum defect, when pumped with InGaAs&#10;diode lasers at 942 nm. A small quantum defect implies that a minimum&#10;amount of energy is dissipated in the crystal in the form of heat.&#10;&#10;The combination of diode pumping (high wall-plug efficiency),&#10;broad bandwidth and small quantum defect has spurred the&#10;development of short pulse, high average power Yb:YAG sources.&#10;The main problem to be overcome in developing high average output&#10;power sources is the removal of the heat produced by pump&#10;intensities of the order of tens of kW/cm$^2$. &#10;&#10;&#10;&#10;\end{document}"/>
  <p:tag name="IGUANATEXSIZE" val="20"/>
  <p:tag name="IGUANATEXCURSOR" val="27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5.617"/>
  <p:tag name="ORIGINALWIDTH" val="4290.213"/>
  <p:tag name="OUTPUTTYPE" val="PNG"/>
  <p:tag name="IGUANATEXVERSION" val="160"/>
  <p:tag name="LATEXADDIN" val="\documentclass{article}&#10;\usepackage{amsmath}&#10;\pagestyle{empty}&#10;\begin{document}&#10;\subsubsection*{Thin disk lasers}&#10;In a thin-disk laser, the laser material has a thickness much&#10;smaller than the diameter of the pump and laser mode. One end face&#10;of the disk is coated for high reflectivity, and put in direct&#10;contact with a heat sink.  The resulting heat flow is longitudinal&#10;and nearly one-dimensional. Typical disks are 100 $\mu$m thick,&#10;for 10\% doping with Yb. An average power of 60 W, for 810 fs&#10;pulses at a repetition rate of 34 MHz has been&#10;obtained.&#10;&#10;&#10;&#10;\end{document}"/>
  <p:tag name="IGUANATEXSIZE" val="20"/>
  <p:tag name="IGUANATEXCURSOR" val="55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59.58"/>
  <p:tag name="ORIGINALWIDTH" val="3775.028"/>
  <p:tag name="OUTPUTTYPE" val="PNG"/>
  <p:tag name="IGUANATEXVERSION" val="160"/>
  <p:tag name="LATEXADDIN" val="\documentclass{article}&#10;\usepackage{amsmath}&#10;\pagestyle{empty}&#10;\begin{document}&#10;\begin{tabular}{||l|c|c|c||} \hline&#10;Property                &amp; Nd:YAG    &amp;    Yb:YAG    &amp;   Units   \\&#10;\hline&#10;                    &amp;               &amp;               &amp;           \\&#10;Lasing wavelength   &amp;   1064.1      &amp;    1030       &amp;  nm           \\&#10;Doping density (1\% at.)     &amp; 1.38           &amp;  1.38        &amp;  $10^{20}$ atoms/cm$^3$         \\&#10;Diode pump band    &amp;   808.6          &amp;  942     &amp;   nm           \\&#10;Absorption bandwidth &amp;       2.5         &amp;     18    &amp;    nm                \\&#10;Emission cross section    &amp; 28 &amp; 2.1            &amp;  $ 10^{-20}$cm$^2$         \\&#10;Emission bandwidth          &amp; 0.45  &amp; $\approx 8$   &amp;  nm        \\&#10;Fluoresc. lifetime $\tau_F$ &amp;   230       &amp;     951      &amp;$\mu$s&#10;\\ \hline&#10;\end{tabular}&#10;&#10;&#10;&#10;\end{document}"/>
  <p:tag name="IGUANATEXSIZE" val="20"/>
  <p:tag name="IGUANATEXCURSOR" val="8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1229</Words>
  <Application>Microsoft Office PowerPoint</Application>
  <PresentationFormat>Widescreen</PresentationFormat>
  <Paragraphs>360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MS PGothic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28</cp:revision>
  <dcterms:created xsi:type="dcterms:W3CDTF">2023-11-07T19:36:11Z</dcterms:created>
  <dcterms:modified xsi:type="dcterms:W3CDTF">2023-11-09T04:42:34Z</dcterms:modified>
</cp:coreProperties>
</file>